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5" r:id="rId1"/>
  </p:sldMasterIdLst>
  <p:notesMasterIdLst>
    <p:notesMasterId r:id="rId81"/>
  </p:notesMasterIdLst>
  <p:handoutMasterIdLst>
    <p:handoutMasterId r:id="rId82"/>
  </p:handoutMasterIdLst>
  <p:sldIdLst>
    <p:sldId id="256" r:id="rId2"/>
    <p:sldId id="491" r:id="rId3"/>
    <p:sldId id="257" r:id="rId4"/>
    <p:sldId id="304" r:id="rId5"/>
    <p:sldId id="457" r:id="rId6"/>
    <p:sldId id="308" r:id="rId7"/>
    <p:sldId id="309" r:id="rId8"/>
    <p:sldId id="372" r:id="rId9"/>
    <p:sldId id="374" r:id="rId10"/>
    <p:sldId id="375" r:id="rId11"/>
    <p:sldId id="557" r:id="rId12"/>
    <p:sldId id="376" r:id="rId13"/>
    <p:sldId id="454" r:id="rId14"/>
    <p:sldId id="492" r:id="rId15"/>
    <p:sldId id="463" r:id="rId16"/>
    <p:sldId id="464" r:id="rId17"/>
    <p:sldId id="465" r:id="rId18"/>
    <p:sldId id="466" r:id="rId19"/>
    <p:sldId id="467" r:id="rId20"/>
    <p:sldId id="468" r:id="rId21"/>
    <p:sldId id="469" r:id="rId22"/>
    <p:sldId id="470" r:id="rId23"/>
    <p:sldId id="377" r:id="rId24"/>
    <p:sldId id="461" r:id="rId25"/>
    <p:sldId id="462" r:id="rId26"/>
    <p:sldId id="459" r:id="rId27"/>
    <p:sldId id="460" r:id="rId28"/>
    <p:sldId id="390" r:id="rId29"/>
    <p:sldId id="391" r:id="rId30"/>
    <p:sldId id="392" r:id="rId31"/>
    <p:sldId id="393" r:id="rId32"/>
    <p:sldId id="397" r:id="rId33"/>
    <p:sldId id="400" r:id="rId34"/>
    <p:sldId id="394" r:id="rId35"/>
    <p:sldId id="396" r:id="rId36"/>
    <p:sldId id="305" r:id="rId37"/>
    <p:sldId id="399" r:id="rId38"/>
    <p:sldId id="402" r:id="rId39"/>
    <p:sldId id="403" r:id="rId40"/>
    <p:sldId id="404" r:id="rId41"/>
    <p:sldId id="405" r:id="rId42"/>
    <p:sldId id="406" r:id="rId43"/>
    <p:sldId id="471" r:id="rId44"/>
    <p:sldId id="409" r:id="rId45"/>
    <p:sldId id="415" r:id="rId46"/>
    <p:sldId id="416" r:id="rId47"/>
    <p:sldId id="417" r:id="rId48"/>
    <p:sldId id="441" r:id="rId49"/>
    <p:sldId id="442" r:id="rId50"/>
    <p:sldId id="443" r:id="rId51"/>
    <p:sldId id="427" r:id="rId52"/>
    <p:sldId id="455" r:id="rId53"/>
    <p:sldId id="426" r:id="rId54"/>
    <p:sldId id="428" r:id="rId55"/>
    <p:sldId id="429" r:id="rId56"/>
    <p:sldId id="444" r:id="rId57"/>
    <p:sldId id="431" r:id="rId58"/>
    <p:sldId id="432" r:id="rId59"/>
    <p:sldId id="433" r:id="rId60"/>
    <p:sldId id="434" r:id="rId61"/>
    <p:sldId id="435" r:id="rId62"/>
    <p:sldId id="475" r:id="rId63"/>
    <p:sldId id="493" r:id="rId64"/>
    <p:sldId id="476" r:id="rId65"/>
    <p:sldId id="477" r:id="rId66"/>
    <p:sldId id="554" r:id="rId67"/>
    <p:sldId id="473" r:id="rId68"/>
    <p:sldId id="553" r:id="rId69"/>
    <p:sldId id="478" r:id="rId70"/>
    <p:sldId id="552" r:id="rId71"/>
    <p:sldId id="437" r:id="rId72"/>
    <p:sldId id="480" r:id="rId73"/>
    <p:sldId id="555" r:id="rId74"/>
    <p:sldId id="556" r:id="rId75"/>
    <p:sldId id="487" r:id="rId76"/>
    <p:sldId id="488" r:id="rId77"/>
    <p:sldId id="439" r:id="rId78"/>
    <p:sldId id="445" r:id="rId79"/>
    <p:sldId id="446" r:id="rId8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99"/>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5808" autoAdjust="0"/>
    <p:restoredTop sz="94660"/>
  </p:normalViewPr>
  <p:slideViewPr>
    <p:cSldViewPr>
      <p:cViewPr varScale="1">
        <p:scale>
          <a:sx n="72" d="100"/>
          <a:sy n="72" d="100"/>
        </p:scale>
        <p:origin x="72" y="218"/>
      </p:cViewPr>
      <p:guideLst>
        <p:guide orient="horz" pos="2160"/>
        <p:guide pos="3840"/>
      </p:guideLst>
    </p:cSldViewPr>
  </p:slideViewPr>
  <p:notesTextViewPr>
    <p:cViewPr>
      <p:scale>
        <a:sx n="100" d="100"/>
        <a:sy n="100" d="100"/>
      </p:scale>
      <p:origin x="0" y="0"/>
    </p:cViewPr>
  </p:notesTextViewPr>
  <p:notesViewPr>
    <p:cSldViewPr>
      <p:cViewPr varScale="1">
        <p:scale>
          <a:sx n="53" d="100"/>
          <a:sy n="53" d="100"/>
        </p:scale>
        <p:origin x="-295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1807;3"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24037;&#20316;&#31807;1" TargetMode="Externa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v>深证成指</c:v>
          </c:tx>
          <c:spPr>
            <a:ln w="19050">
              <a:solidFill>
                <a:srgbClr val="FF0000"/>
              </a:solidFill>
              <a:prstDash val="solid"/>
            </a:ln>
          </c:spPr>
          <c:marker>
            <c:symbol val="none"/>
          </c:marker>
          <c:cat>
            <c:numRef>
              <c:f>深证成指!$A$3:$A$5004</c:f>
              <c:numCache>
                <c:formatCode>m/d/yyyy</c:formatCode>
                <c:ptCount val="5002"/>
                <c:pt idx="0">
                  <c:v>36529</c:v>
                </c:pt>
                <c:pt idx="1">
                  <c:v>36530</c:v>
                </c:pt>
                <c:pt idx="2">
                  <c:v>36531</c:v>
                </c:pt>
                <c:pt idx="3">
                  <c:v>36532</c:v>
                </c:pt>
                <c:pt idx="4">
                  <c:v>36535</c:v>
                </c:pt>
                <c:pt idx="5">
                  <c:v>36536</c:v>
                </c:pt>
                <c:pt idx="6">
                  <c:v>36537</c:v>
                </c:pt>
                <c:pt idx="7">
                  <c:v>36538</c:v>
                </c:pt>
                <c:pt idx="8">
                  <c:v>36539</c:v>
                </c:pt>
                <c:pt idx="9">
                  <c:v>36542</c:v>
                </c:pt>
                <c:pt idx="10">
                  <c:v>36543</c:v>
                </c:pt>
                <c:pt idx="11">
                  <c:v>36544</c:v>
                </c:pt>
                <c:pt idx="12">
                  <c:v>36545</c:v>
                </c:pt>
                <c:pt idx="13">
                  <c:v>36546</c:v>
                </c:pt>
                <c:pt idx="14">
                  <c:v>36549</c:v>
                </c:pt>
                <c:pt idx="15">
                  <c:v>36550</c:v>
                </c:pt>
                <c:pt idx="16">
                  <c:v>36551</c:v>
                </c:pt>
                <c:pt idx="17">
                  <c:v>36552</c:v>
                </c:pt>
                <c:pt idx="18">
                  <c:v>36553</c:v>
                </c:pt>
                <c:pt idx="19">
                  <c:v>36570</c:v>
                </c:pt>
                <c:pt idx="20">
                  <c:v>36571</c:v>
                </c:pt>
                <c:pt idx="21">
                  <c:v>36572</c:v>
                </c:pt>
                <c:pt idx="22">
                  <c:v>36573</c:v>
                </c:pt>
                <c:pt idx="23">
                  <c:v>36574</c:v>
                </c:pt>
                <c:pt idx="24">
                  <c:v>36577</c:v>
                </c:pt>
                <c:pt idx="25">
                  <c:v>36578</c:v>
                </c:pt>
                <c:pt idx="26">
                  <c:v>36579</c:v>
                </c:pt>
                <c:pt idx="27">
                  <c:v>36580</c:v>
                </c:pt>
                <c:pt idx="28">
                  <c:v>36581</c:v>
                </c:pt>
                <c:pt idx="29">
                  <c:v>36584</c:v>
                </c:pt>
                <c:pt idx="30">
                  <c:v>36585</c:v>
                </c:pt>
                <c:pt idx="31">
                  <c:v>36586</c:v>
                </c:pt>
                <c:pt idx="32">
                  <c:v>36587</c:v>
                </c:pt>
                <c:pt idx="33">
                  <c:v>36588</c:v>
                </c:pt>
                <c:pt idx="34">
                  <c:v>36591</c:v>
                </c:pt>
                <c:pt idx="35">
                  <c:v>36592</c:v>
                </c:pt>
                <c:pt idx="36">
                  <c:v>36593</c:v>
                </c:pt>
                <c:pt idx="37">
                  <c:v>36594</c:v>
                </c:pt>
                <c:pt idx="38">
                  <c:v>36595</c:v>
                </c:pt>
                <c:pt idx="39">
                  <c:v>36598</c:v>
                </c:pt>
                <c:pt idx="40">
                  <c:v>36599</c:v>
                </c:pt>
                <c:pt idx="41">
                  <c:v>36600</c:v>
                </c:pt>
                <c:pt idx="42">
                  <c:v>36601</c:v>
                </c:pt>
                <c:pt idx="43">
                  <c:v>36602</c:v>
                </c:pt>
                <c:pt idx="44">
                  <c:v>36605</c:v>
                </c:pt>
                <c:pt idx="45">
                  <c:v>36606</c:v>
                </c:pt>
                <c:pt idx="46">
                  <c:v>36607</c:v>
                </c:pt>
                <c:pt idx="47">
                  <c:v>36608</c:v>
                </c:pt>
                <c:pt idx="48">
                  <c:v>36609</c:v>
                </c:pt>
                <c:pt idx="49">
                  <c:v>36612</c:v>
                </c:pt>
                <c:pt idx="50">
                  <c:v>36613</c:v>
                </c:pt>
                <c:pt idx="51">
                  <c:v>36614</c:v>
                </c:pt>
                <c:pt idx="52">
                  <c:v>36615</c:v>
                </c:pt>
                <c:pt idx="53">
                  <c:v>36616</c:v>
                </c:pt>
                <c:pt idx="54">
                  <c:v>36619</c:v>
                </c:pt>
                <c:pt idx="55">
                  <c:v>36620</c:v>
                </c:pt>
                <c:pt idx="56">
                  <c:v>36621</c:v>
                </c:pt>
                <c:pt idx="57">
                  <c:v>36622</c:v>
                </c:pt>
                <c:pt idx="58">
                  <c:v>36623</c:v>
                </c:pt>
                <c:pt idx="59">
                  <c:v>36626</c:v>
                </c:pt>
                <c:pt idx="60">
                  <c:v>36627</c:v>
                </c:pt>
                <c:pt idx="61">
                  <c:v>36628</c:v>
                </c:pt>
                <c:pt idx="62">
                  <c:v>36629</c:v>
                </c:pt>
                <c:pt idx="63">
                  <c:v>36630</c:v>
                </c:pt>
                <c:pt idx="64">
                  <c:v>36633</c:v>
                </c:pt>
                <c:pt idx="65">
                  <c:v>36634</c:v>
                </c:pt>
                <c:pt idx="66">
                  <c:v>36635</c:v>
                </c:pt>
                <c:pt idx="67">
                  <c:v>36636</c:v>
                </c:pt>
                <c:pt idx="68">
                  <c:v>36637</c:v>
                </c:pt>
                <c:pt idx="69">
                  <c:v>36640</c:v>
                </c:pt>
                <c:pt idx="70">
                  <c:v>36641</c:v>
                </c:pt>
                <c:pt idx="71">
                  <c:v>36642</c:v>
                </c:pt>
                <c:pt idx="72">
                  <c:v>36643</c:v>
                </c:pt>
                <c:pt idx="73">
                  <c:v>36644</c:v>
                </c:pt>
                <c:pt idx="74">
                  <c:v>36654</c:v>
                </c:pt>
                <c:pt idx="75">
                  <c:v>36655</c:v>
                </c:pt>
                <c:pt idx="76">
                  <c:v>36656</c:v>
                </c:pt>
                <c:pt idx="77">
                  <c:v>36657</c:v>
                </c:pt>
                <c:pt idx="78">
                  <c:v>36658</c:v>
                </c:pt>
                <c:pt idx="79">
                  <c:v>36661</c:v>
                </c:pt>
                <c:pt idx="80">
                  <c:v>36662</c:v>
                </c:pt>
                <c:pt idx="81">
                  <c:v>36663</c:v>
                </c:pt>
                <c:pt idx="82">
                  <c:v>36664</c:v>
                </c:pt>
                <c:pt idx="83">
                  <c:v>36665</c:v>
                </c:pt>
                <c:pt idx="84">
                  <c:v>36668</c:v>
                </c:pt>
                <c:pt idx="85">
                  <c:v>36669</c:v>
                </c:pt>
                <c:pt idx="86">
                  <c:v>36670</c:v>
                </c:pt>
                <c:pt idx="87">
                  <c:v>36671</c:v>
                </c:pt>
                <c:pt idx="88">
                  <c:v>36672</c:v>
                </c:pt>
                <c:pt idx="89">
                  <c:v>36675</c:v>
                </c:pt>
                <c:pt idx="90">
                  <c:v>36676</c:v>
                </c:pt>
                <c:pt idx="91">
                  <c:v>36677</c:v>
                </c:pt>
                <c:pt idx="92">
                  <c:v>36678</c:v>
                </c:pt>
                <c:pt idx="93">
                  <c:v>36679</c:v>
                </c:pt>
                <c:pt idx="94">
                  <c:v>36682</c:v>
                </c:pt>
                <c:pt idx="95">
                  <c:v>36683</c:v>
                </c:pt>
                <c:pt idx="96">
                  <c:v>36684</c:v>
                </c:pt>
                <c:pt idx="97">
                  <c:v>36685</c:v>
                </c:pt>
                <c:pt idx="98">
                  <c:v>36686</c:v>
                </c:pt>
                <c:pt idx="99">
                  <c:v>36689</c:v>
                </c:pt>
                <c:pt idx="100">
                  <c:v>36690</c:v>
                </c:pt>
                <c:pt idx="101">
                  <c:v>36691</c:v>
                </c:pt>
                <c:pt idx="102">
                  <c:v>36692</c:v>
                </c:pt>
                <c:pt idx="103">
                  <c:v>36693</c:v>
                </c:pt>
                <c:pt idx="104">
                  <c:v>36696</c:v>
                </c:pt>
                <c:pt idx="105">
                  <c:v>36697</c:v>
                </c:pt>
                <c:pt idx="106">
                  <c:v>36698</c:v>
                </c:pt>
                <c:pt idx="107">
                  <c:v>36699</c:v>
                </c:pt>
                <c:pt idx="108">
                  <c:v>36700</c:v>
                </c:pt>
                <c:pt idx="109">
                  <c:v>36703</c:v>
                </c:pt>
                <c:pt idx="110">
                  <c:v>36704</c:v>
                </c:pt>
                <c:pt idx="111">
                  <c:v>36705</c:v>
                </c:pt>
                <c:pt idx="112">
                  <c:v>36706</c:v>
                </c:pt>
                <c:pt idx="113">
                  <c:v>36707</c:v>
                </c:pt>
                <c:pt idx="114">
                  <c:v>36710</c:v>
                </c:pt>
                <c:pt idx="115">
                  <c:v>36711</c:v>
                </c:pt>
                <c:pt idx="116">
                  <c:v>36712</c:v>
                </c:pt>
                <c:pt idx="117">
                  <c:v>36713</c:v>
                </c:pt>
                <c:pt idx="118">
                  <c:v>36714</c:v>
                </c:pt>
                <c:pt idx="119">
                  <c:v>36717</c:v>
                </c:pt>
                <c:pt idx="120">
                  <c:v>36718</c:v>
                </c:pt>
                <c:pt idx="121">
                  <c:v>36719</c:v>
                </c:pt>
                <c:pt idx="122">
                  <c:v>36720</c:v>
                </c:pt>
                <c:pt idx="123">
                  <c:v>36721</c:v>
                </c:pt>
                <c:pt idx="124">
                  <c:v>36724</c:v>
                </c:pt>
                <c:pt idx="125">
                  <c:v>36725</c:v>
                </c:pt>
                <c:pt idx="126">
                  <c:v>36726</c:v>
                </c:pt>
                <c:pt idx="127">
                  <c:v>36727</c:v>
                </c:pt>
                <c:pt idx="128">
                  <c:v>36728</c:v>
                </c:pt>
                <c:pt idx="129">
                  <c:v>36731</c:v>
                </c:pt>
                <c:pt idx="130">
                  <c:v>36732</c:v>
                </c:pt>
                <c:pt idx="131">
                  <c:v>36733</c:v>
                </c:pt>
                <c:pt idx="132">
                  <c:v>36734</c:v>
                </c:pt>
                <c:pt idx="133">
                  <c:v>36735</c:v>
                </c:pt>
                <c:pt idx="134">
                  <c:v>36738</c:v>
                </c:pt>
                <c:pt idx="135">
                  <c:v>36739</c:v>
                </c:pt>
                <c:pt idx="136">
                  <c:v>36740</c:v>
                </c:pt>
                <c:pt idx="137">
                  <c:v>36741</c:v>
                </c:pt>
                <c:pt idx="138">
                  <c:v>36742</c:v>
                </c:pt>
                <c:pt idx="139">
                  <c:v>36745</c:v>
                </c:pt>
                <c:pt idx="140">
                  <c:v>36746</c:v>
                </c:pt>
                <c:pt idx="141">
                  <c:v>36747</c:v>
                </c:pt>
                <c:pt idx="142">
                  <c:v>36748</c:v>
                </c:pt>
                <c:pt idx="143">
                  <c:v>36749</c:v>
                </c:pt>
                <c:pt idx="144">
                  <c:v>36752</c:v>
                </c:pt>
                <c:pt idx="145">
                  <c:v>36753</c:v>
                </c:pt>
                <c:pt idx="146">
                  <c:v>36754</c:v>
                </c:pt>
                <c:pt idx="147">
                  <c:v>36755</c:v>
                </c:pt>
                <c:pt idx="148">
                  <c:v>36756</c:v>
                </c:pt>
                <c:pt idx="149">
                  <c:v>36759</c:v>
                </c:pt>
                <c:pt idx="150">
                  <c:v>36760</c:v>
                </c:pt>
                <c:pt idx="151">
                  <c:v>36761</c:v>
                </c:pt>
                <c:pt idx="152">
                  <c:v>36762</c:v>
                </c:pt>
                <c:pt idx="153">
                  <c:v>36763</c:v>
                </c:pt>
                <c:pt idx="154">
                  <c:v>36766</c:v>
                </c:pt>
                <c:pt idx="155">
                  <c:v>36767</c:v>
                </c:pt>
                <c:pt idx="156">
                  <c:v>36768</c:v>
                </c:pt>
                <c:pt idx="157">
                  <c:v>36769</c:v>
                </c:pt>
                <c:pt idx="158">
                  <c:v>36770</c:v>
                </c:pt>
                <c:pt idx="159">
                  <c:v>36773</c:v>
                </c:pt>
                <c:pt idx="160">
                  <c:v>36774</c:v>
                </c:pt>
                <c:pt idx="161">
                  <c:v>36775</c:v>
                </c:pt>
                <c:pt idx="162">
                  <c:v>36776</c:v>
                </c:pt>
                <c:pt idx="163">
                  <c:v>36777</c:v>
                </c:pt>
                <c:pt idx="164">
                  <c:v>36780</c:v>
                </c:pt>
                <c:pt idx="165">
                  <c:v>36781</c:v>
                </c:pt>
                <c:pt idx="166">
                  <c:v>36782</c:v>
                </c:pt>
                <c:pt idx="167">
                  <c:v>36783</c:v>
                </c:pt>
                <c:pt idx="168">
                  <c:v>36784</c:v>
                </c:pt>
                <c:pt idx="169">
                  <c:v>36787</c:v>
                </c:pt>
                <c:pt idx="170">
                  <c:v>36788</c:v>
                </c:pt>
                <c:pt idx="171">
                  <c:v>36789</c:v>
                </c:pt>
                <c:pt idx="172">
                  <c:v>36790</c:v>
                </c:pt>
                <c:pt idx="173">
                  <c:v>36791</c:v>
                </c:pt>
                <c:pt idx="174">
                  <c:v>36794</c:v>
                </c:pt>
                <c:pt idx="175">
                  <c:v>36795</c:v>
                </c:pt>
                <c:pt idx="176">
                  <c:v>36796</c:v>
                </c:pt>
                <c:pt idx="177">
                  <c:v>36797</c:v>
                </c:pt>
                <c:pt idx="178">
                  <c:v>36798</c:v>
                </c:pt>
                <c:pt idx="179">
                  <c:v>36808</c:v>
                </c:pt>
                <c:pt idx="180">
                  <c:v>36809</c:v>
                </c:pt>
                <c:pt idx="181">
                  <c:v>36810</c:v>
                </c:pt>
                <c:pt idx="182">
                  <c:v>36811</c:v>
                </c:pt>
                <c:pt idx="183">
                  <c:v>36812</c:v>
                </c:pt>
                <c:pt idx="184">
                  <c:v>36815</c:v>
                </c:pt>
                <c:pt idx="185">
                  <c:v>36816</c:v>
                </c:pt>
                <c:pt idx="186">
                  <c:v>36817</c:v>
                </c:pt>
                <c:pt idx="187">
                  <c:v>36818</c:v>
                </c:pt>
                <c:pt idx="188">
                  <c:v>36819</c:v>
                </c:pt>
                <c:pt idx="189">
                  <c:v>36822</c:v>
                </c:pt>
                <c:pt idx="190">
                  <c:v>36823</c:v>
                </c:pt>
                <c:pt idx="191">
                  <c:v>36824</c:v>
                </c:pt>
                <c:pt idx="192">
                  <c:v>36825</c:v>
                </c:pt>
                <c:pt idx="193">
                  <c:v>36826</c:v>
                </c:pt>
                <c:pt idx="194">
                  <c:v>36829</c:v>
                </c:pt>
                <c:pt idx="195">
                  <c:v>36830</c:v>
                </c:pt>
                <c:pt idx="196">
                  <c:v>36831</c:v>
                </c:pt>
                <c:pt idx="197">
                  <c:v>36832</c:v>
                </c:pt>
                <c:pt idx="198">
                  <c:v>36833</c:v>
                </c:pt>
                <c:pt idx="199">
                  <c:v>36836</c:v>
                </c:pt>
                <c:pt idx="200">
                  <c:v>36837</c:v>
                </c:pt>
                <c:pt idx="201">
                  <c:v>36838</c:v>
                </c:pt>
                <c:pt idx="202">
                  <c:v>36839</c:v>
                </c:pt>
                <c:pt idx="203">
                  <c:v>36840</c:v>
                </c:pt>
                <c:pt idx="204">
                  <c:v>36843</c:v>
                </c:pt>
                <c:pt idx="205">
                  <c:v>36844</c:v>
                </c:pt>
                <c:pt idx="206">
                  <c:v>36845</c:v>
                </c:pt>
                <c:pt idx="207">
                  <c:v>36846</c:v>
                </c:pt>
                <c:pt idx="208">
                  <c:v>36847</c:v>
                </c:pt>
                <c:pt idx="209">
                  <c:v>36850</c:v>
                </c:pt>
                <c:pt idx="210">
                  <c:v>36851</c:v>
                </c:pt>
                <c:pt idx="211">
                  <c:v>36852</c:v>
                </c:pt>
                <c:pt idx="212">
                  <c:v>36853</c:v>
                </c:pt>
                <c:pt idx="213">
                  <c:v>36854</c:v>
                </c:pt>
                <c:pt idx="214">
                  <c:v>36857</c:v>
                </c:pt>
                <c:pt idx="215">
                  <c:v>36858</c:v>
                </c:pt>
                <c:pt idx="216">
                  <c:v>36859</c:v>
                </c:pt>
                <c:pt idx="217">
                  <c:v>36860</c:v>
                </c:pt>
                <c:pt idx="218">
                  <c:v>36861</c:v>
                </c:pt>
                <c:pt idx="219">
                  <c:v>36864</c:v>
                </c:pt>
                <c:pt idx="220">
                  <c:v>36865</c:v>
                </c:pt>
                <c:pt idx="221">
                  <c:v>36866</c:v>
                </c:pt>
                <c:pt idx="222">
                  <c:v>36867</c:v>
                </c:pt>
                <c:pt idx="223">
                  <c:v>36868</c:v>
                </c:pt>
                <c:pt idx="224">
                  <c:v>36871</c:v>
                </c:pt>
                <c:pt idx="225">
                  <c:v>36872</c:v>
                </c:pt>
                <c:pt idx="226">
                  <c:v>36873</c:v>
                </c:pt>
                <c:pt idx="227">
                  <c:v>36874</c:v>
                </c:pt>
                <c:pt idx="228">
                  <c:v>36875</c:v>
                </c:pt>
                <c:pt idx="229">
                  <c:v>36878</c:v>
                </c:pt>
                <c:pt idx="230">
                  <c:v>36879</c:v>
                </c:pt>
                <c:pt idx="231">
                  <c:v>36880</c:v>
                </c:pt>
                <c:pt idx="232">
                  <c:v>36881</c:v>
                </c:pt>
                <c:pt idx="233">
                  <c:v>36882</c:v>
                </c:pt>
                <c:pt idx="234">
                  <c:v>36885</c:v>
                </c:pt>
                <c:pt idx="235">
                  <c:v>36886</c:v>
                </c:pt>
                <c:pt idx="236">
                  <c:v>36887</c:v>
                </c:pt>
                <c:pt idx="237">
                  <c:v>36888</c:v>
                </c:pt>
                <c:pt idx="238">
                  <c:v>36889</c:v>
                </c:pt>
                <c:pt idx="239">
                  <c:v>36893</c:v>
                </c:pt>
                <c:pt idx="240">
                  <c:v>36894</c:v>
                </c:pt>
                <c:pt idx="241">
                  <c:v>36895</c:v>
                </c:pt>
                <c:pt idx="242">
                  <c:v>36896</c:v>
                </c:pt>
                <c:pt idx="243">
                  <c:v>36899</c:v>
                </c:pt>
                <c:pt idx="244">
                  <c:v>36900</c:v>
                </c:pt>
                <c:pt idx="245">
                  <c:v>36901</c:v>
                </c:pt>
                <c:pt idx="246">
                  <c:v>36902</c:v>
                </c:pt>
                <c:pt idx="247">
                  <c:v>36903</c:v>
                </c:pt>
                <c:pt idx="248">
                  <c:v>36906</c:v>
                </c:pt>
                <c:pt idx="249">
                  <c:v>36907</c:v>
                </c:pt>
                <c:pt idx="250">
                  <c:v>36908</c:v>
                </c:pt>
                <c:pt idx="251">
                  <c:v>36909</c:v>
                </c:pt>
                <c:pt idx="252">
                  <c:v>36910</c:v>
                </c:pt>
                <c:pt idx="253">
                  <c:v>36927</c:v>
                </c:pt>
                <c:pt idx="254">
                  <c:v>36928</c:v>
                </c:pt>
                <c:pt idx="255">
                  <c:v>36929</c:v>
                </c:pt>
                <c:pt idx="256">
                  <c:v>36930</c:v>
                </c:pt>
                <c:pt idx="257">
                  <c:v>36931</c:v>
                </c:pt>
                <c:pt idx="258">
                  <c:v>36934</c:v>
                </c:pt>
                <c:pt idx="259">
                  <c:v>36935</c:v>
                </c:pt>
                <c:pt idx="260">
                  <c:v>36936</c:v>
                </c:pt>
                <c:pt idx="261">
                  <c:v>36937</c:v>
                </c:pt>
                <c:pt idx="262">
                  <c:v>36938</c:v>
                </c:pt>
                <c:pt idx="263">
                  <c:v>36941</c:v>
                </c:pt>
                <c:pt idx="264">
                  <c:v>36942</c:v>
                </c:pt>
                <c:pt idx="265">
                  <c:v>36943</c:v>
                </c:pt>
                <c:pt idx="266">
                  <c:v>36944</c:v>
                </c:pt>
                <c:pt idx="267">
                  <c:v>36945</c:v>
                </c:pt>
                <c:pt idx="268">
                  <c:v>36948</c:v>
                </c:pt>
                <c:pt idx="269">
                  <c:v>36949</c:v>
                </c:pt>
                <c:pt idx="270">
                  <c:v>36950</c:v>
                </c:pt>
                <c:pt idx="271">
                  <c:v>36951</c:v>
                </c:pt>
                <c:pt idx="272">
                  <c:v>36952</c:v>
                </c:pt>
                <c:pt idx="273">
                  <c:v>36955</c:v>
                </c:pt>
                <c:pt idx="274">
                  <c:v>36956</c:v>
                </c:pt>
                <c:pt idx="275">
                  <c:v>36957</c:v>
                </c:pt>
                <c:pt idx="276">
                  <c:v>36958</c:v>
                </c:pt>
                <c:pt idx="277">
                  <c:v>36959</c:v>
                </c:pt>
                <c:pt idx="278">
                  <c:v>36962</c:v>
                </c:pt>
                <c:pt idx="279">
                  <c:v>36963</c:v>
                </c:pt>
                <c:pt idx="280">
                  <c:v>36964</c:v>
                </c:pt>
                <c:pt idx="281">
                  <c:v>36965</c:v>
                </c:pt>
                <c:pt idx="282">
                  <c:v>36966</c:v>
                </c:pt>
                <c:pt idx="283">
                  <c:v>36969</c:v>
                </c:pt>
                <c:pt idx="284">
                  <c:v>36970</c:v>
                </c:pt>
                <c:pt idx="285">
                  <c:v>36971</c:v>
                </c:pt>
                <c:pt idx="286">
                  <c:v>36972</c:v>
                </c:pt>
                <c:pt idx="287">
                  <c:v>36973</c:v>
                </c:pt>
                <c:pt idx="288">
                  <c:v>36976</c:v>
                </c:pt>
                <c:pt idx="289">
                  <c:v>36977</c:v>
                </c:pt>
                <c:pt idx="290">
                  <c:v>36978</c:v>
                </c:pt>
                <c:pt idx="291">
                  <c:v>36979</c:v>
                </c:pt>
                <c:pt idx="292">
                  <c:v>36980</c:v>
                </c:pt>
                <c:pt idx="293">
                  <c:v>36983</c:v>
                </c:pt>
                <c:pt idx="294">
                  <c:v>36984</c:v>
                </c:pt>
                <c:pt idx="295">
                  <c:v>36985</c:v>
                </c:pt>
                <c:pt idx="296">
                  <c:v>36986</c:v>
                </c:pt>
                <c:pt idx="297">
                  <c:v>36987</c:v>
                </c:pt>
                <c:pt idx="298">
                  <c:v>36990</c:v>
                </c:pt>
                <c:pt idx="299">
                  <c:v>36991</c:v>
                </c:pt>
                <c:pt idx="300">
                  <c:v>36992</c:v>
                </c:pt>
                <c:pt idx="301">
                  <c:v>36993</c:v>
                </c:pt>
                <c:pt idx="302">
                  <c:v>36994</c:v>
                </c:pt>
                <c:pt idx="303">
                  <c:v>36997</c:v>
                </c:pt>
                <c:pt idx="304">
                  <c:v>36998</c:v>
                </c:pt>
                <c:pt idx="305">
                  <c:v>36999</c:v>
                </c:pt>
                <c:pt idx="306">
                  <c:v>37000</c:v>
                </c:pt>
                <c:pt idx="307">
                  <c:v>37001</c:v>
                </c:pt>
                <c:pt idx="308">
                  <c:v>37004</c:v>
                </c:pt>
                <c:pt idx="309">
                  <c:v>37005</c:v>
                </c:pt>
                <c:pt idx="310">
                  <c:v>37006</c:v>
                </c:pt>
                <c:pt idx="311">
                  <c:v>37007</c:v>
                </c:pt>
                <c:pt idx="312">
                  <c:v>37008</c:v>
                </c:pt>
                <c:pt idx="313">
                  <c:v>37011</c:v>
                </c:pt>
                <c:pt idx="314">
                  <c:v>37019</c:v>
                </c:pt>
                <c:pt idx="315">
                  <c:v>37020</c:v>
                </c:pt>
                <c:pt idx="316">
                  <c:v>37021</c:v>
                </c:pt>
                <c:pt idx="317">
                  <c:v>37022</c:v>
                </c:pt>
                <c:pt idx="318">
                  <c:v>37025</c:v>
                </c:pt>
                <c:pt idx="319">
                  <c:v>37026</c:v>
                </c:pt>
                <c:pt idx="320">
                  <c:v>37027</c:v>
                </c:pt>
                <c:pt idx="321">
                  <c:v>37028</c:v>
                </c:pt>
                <c:pt idx="322">
                  <c:v>37029</c:v>
                </c:pt>
                <c:pt idx="323">
                  <c:v>37032</c:v>
                </c:pt>
                <c:pt idx="324">
                  <c:v>37033</c:v>
                </c:pt>
                <c:pt idx="325">
                  <c:v>37034</c:v>
                </c:pt>
                <c:pt idx="326">
                  <c:v>37035</c:v>
                </c:pt>
                <c:pt idx="327">
                  <c:v>37036</c:v>
                </c:pt>
                <c:pt idx="328">
                  <c:v>37039</c:v>
                </c:pt>
                <c:pt idx="329">
                  <c:v>37040</c:v>
                </c:pt>
                <c:pt idx="330">
                  <c:v>37041</c:v>
                </c:pt>
                <c:pt idx="331">
                  <c:v>37042</c:v>
                </c:pt>
                <c:pt idx="332">
                  <c:v>37043</c:v>
                </c:pt>
                <c:pt idx="333">
                  <c:v>37046</c:v>
                </c:pt>
                <c:pt idx="334">
                  <c:v>37047</c:v>
                </c:pt>
                <c:pt idx="335">
                  <c:v>37048</c:v>
                </c:pt>
                <c:pt idx="336">
                  <c:v>37049</c:v>
                </c:pt>
                <c:pt idx="337">
                  <c:v>37050</c:v>
                </c:pt>
                <c:pt idx="338">
                  <c:v>37053</c:v>
                </c:pt>
                <c:pt idx="339">
                  <c:v>37054</c:v>
                </c:pt>
                <c:pt idx="340">
                  <c:v>37055</c:v>
                </c:pt>
                <c:pt idx="341">
                  <c:v>37056</c:v>
                </c:pt>
                <c:pt idx="342">
                  <c:v>37057</c:v>
                </c:pt>
                <c:pt idx="343">
                  <c:v>37060</c:v>
                </c:pt>
                <c:pt idx="344">
                  <c:v>37061</c:v>
                </c:pt>
                <c:pt idx="345">
                  <c:v>37062</c:v>
                </c:pt>
                <c:pt idx="346">
                  <c:v>37063</c:v>
                </c:pt>
                <c:pt idx="347">
                  <c:v>37064</c:v>
                </c:pt>
                <c:pt idx="348">
                  <c:v>37067</c:v>
                </c:pt>
                <c:pt idx="349">
                  <c:v>37068</c:v>
                </c:pt>
                <c:pt idx="350">
                  <c:v>37069</c:v>
                </c:pt>
                <c:pt idx="351">
                  <c:v>37070</c:v>
                </c:pt>
                <c:pt idx="352">
                  <c:v>37071</c:v>
                </c:pt>
                <c:pt idx="353">
                  <c:v>37074</c:v>
                </c:pt>
                <c:pt idx="354">
                  <c:v>37075</c:v>
                </c:pt>
                <c:pt idx="355">
                  <c:v>37076</c:v>
                </c:pt>
                <c:pt idx="356">
                  <c:v>37077</c:v>
                </c:pt>
                <c:pt idx="357">
                  <c:v>37078</c:v>
                </c:pt>
                <c:pt idx="358">
                  <c:v>37081</c:v>
                </c:pt>
                <c:pt idx="359">
                  <c:v>37082</c:v>
                </c:pt>
                <c:pt idx="360">
                  <c:v>37083</c:v>
                </c:pt>
                <c:pt idx="361">
                  <c:v>37084</c:v>
                </c:pt>
                <c:pt idx="362">
                  <c:v>37085</c:v>
                </c:pt>
                <c:pt idx="363">
                  <c:v>37088</c:v>
                </c:pt>
                <c:pt idx="364">
                  <c:v>37089</c:v>
                </c:pt>
                <c:pt idx="365">
                  <c:v>37090</c:v>
                </c:pt>
                <c:pt idx="366">
                  <c:v>37091</c:v>
                </c:pt>
                <c:pt idx="367">
                  <c:v>37092</c:v>
                </c:pt>
                <c:pt idx="368">
                  <c:v>37095</c:v>
                </c:pt>
                <c:pt idx="369">
                  <c:v>37096</c:v>
                </c:pt>
                <c:pt idx="370">
                  <c:v>37097</c:v>
                </c:pt>
                <c:pt idx="371">
                  <c:v>37098</c:v>
                </c:pt>
                <c:pt idx="372">
                  <c:v>37099</c:v>
                </c:pt>
                <c:pt idx="373">
                  <c:v>37102</c:v>
                </c:pt>
                <c:pt idx="374">
                  <c:v>37103</c:v>
                </c:pt>
                <c:pt idx="375">
                  <c:v>37104</c:v>
                </c:pt>
                <c:pt idx="376">
                  <c:v>37105</c:v>
                </c:pt>
                <c:pt idx="377">
                  <c:v>37106</c:v>
                </c:pt>
                <c:pt idx="378">
                  <c:v>37109</c:v>
                </c:pt>
                <c:pt idx="379">
                  <c:v>37110</c:v>
                </c:pt>
                <c:pt idx="380">
                  <c:v>37111</c:v>
                </c:pt>
                <c:pt idx="381">
                  <c:v>37112</c:v>
                </c:pt>
                <c:pt idx="382">
                  <c:v>37113</c:v>
                </c:pt>
                <c:pt idx="383">
                  <c:v>37116</c:v>
                </c:pt>
                <c:pt idx="384">
                  <c:v>37117</c:v>
                </c:pt>
                <c:pt idx="385">
                  <c:v>37118</c:v>
                </c:pt>
                <c:pt idx="386">
                  <c:v>37119</c:v>
                </c:pt>
                <c:pt idx="387">
                  <c:v>37120</c:v>
                </c:pt>
                <c:pt idx="388">
                  <c:v>37123</c:v>
                </c:pt>
                <c:pt idx="389">
                  <c:v>37124</c:v>
                </c:pt>
                <c:pt idx="390">
                  <c:v>37125</c:v>
                </c:pt>
                <c:pt idx="391">
                  <c:v>37126</c:v>
                </c:pt>
                <c:pt idx="392">
                  <c:v>37127</c:v>
                </c:pt>
                <c:pt idx="393">
                  <c:v>37130</c:v>
                </c:pt>
                <c:pt idx="394">
                  <c:v>37131</c:v>
                </c:pt>
                <c:pt idx="395">
                  <c:v>37132</c:v>
                </c:pt>
                <c:pt idx="396">
                  <c:v>37133</c:v>
                </c:pt>
                <c:pt idx="397">
                  <c:v>37134</c:v>
                </c:pt>
                <c:pt idx="398">
                  <c:v>37137</c:v>
                </c:pt>
                <c:pt idx="399">
                  <c:v>37138</c:v>
                </c:pt>
                <c:pt idx="400">
                  <c:v>37139</c:v>
                </c:pt>
                <c:pt idx="401">
                  <c:v>37140</c:v>
                </c:pt>
                <c:pt idx="402">
                  <c:v>37141</c:v>
                </c:pt>
                <c:pt idx="403">
                  <c:v>37144</c:v>
                </c:pt>
                <c:pt idx="404">
                  <c:v>37145</c:v>
                </c:pt>
                <c:pt idx="405">
                  <c:v>37146</c:v>
                </c:pt>
                <c:pt idx="406">
                  <c:v>37147</c:v>
                </c:pt>
                <c:pt idx="407">
                  <c:v>37148</c:v>
                </c:pt>
                <c:pt idx="408">
                  <c:v>37151</c:v>
                </c:pt>
                <c:pt idx="409">
                  <c:v>37152</c:v>
                </c:pt>
                <c:pt idx="410">
                  <c:v>37153</c:v>
                </c:pt>
                <c:pt idx="411">
                  <c:v>37154</c:v>
                </c:pt>
                <c:pt idx="412">
                  <c:v>37155</c:v>
                </c:pt>
                <c:pt idx="413">
                  <c:v>37158</c:v>
                </c:pt>
                <c:pt idx="414">
                  <c:v>37159</c:v>
                </c:pt>
                <c:pt idx="415">
                  <c:v>37160</c:v>
                </c:pt>
                <c:pt idx="416">
                  <c:v>37161</c:v>
                </c:pt>
                <c:pt idx="417">
                  <c:v>37162</c:v>
                </c:pt>
                <c:pt idx="418">
                  <c:v>37172</c:v>
                </c:pt>
                <c:pt idx="419">
                  <c:v>37173</c:v>
                </c:pt>
                <c:pt idx="420">
                  <c:v>37174</c:v>
                </c:pt>
                <c:pt idx="421">
                  <c:v>37175</c:v>
                </c:pt>
                <c:pt idx="422">
                  <c:v>37176</c:v>
                </c:pt>
                <c:pt idx="423">
                  <c:v>37179</c:v>
                </c:pt>
                <c:pt idx="424">
                  <c:v>37180</c:v>
                </c:pt>
                <c:pt idx="425">
                  <c:v>37181</c:v>
                </c:pt>
                <c:pt idx="426">
                  <c:v>37182</c:v>
                </c:pt>
                <c:pt idx="427">
                  <c:v>37183</c:v>
                </c:pt>
                <c:pt idx="428">
                  <c:v>37186</c:v>
                </c:pt>
                <c:pt idx="429">
                  <c:v>37187</c:v>
                </c:pt>
                <c:pt idx="430">
                  <c:v>37188</c:v>
                </c:pt>
                <c:pt idx="431">
                  <c:v>37189</c:v>
                </c:pt>
                <c:pt idx="432">
                  <c:v>37190</c:v>
                </c:pt>
                <c:pt idx="433">
                  <c:v>37193</c:v>
                </c:pt>
                <c:pt idx="434">
                  <c:v>37194</c:v>
                </c:pt>
                <c:pt idx="435">
                  <c:v>37195</c:v>
                </c:pt>
                <c:pt idx="436">
                  <c:v>37196</c:v>
                </c:pt>
                <c:pt idx="437">
                  <c:v>37197</c:v>
                </c:pt>
                <c:pt idx="438">
                  <c:v>37200</c:v>
                </c:pt>
                <c:pt idx="439">
                  <c:v>37201</c:v>
                </c:pt>
                <c:pt idx="440">
                  <c:v>37202</c:v>
                </c:pt>
                <c:pt idx="441">
                  <c:v>37203</c:v>
                </c:pt>
                <c:pt idx="442">
                  <c:v>37204</c:v>
                </c:pt>
                <c:pt idx="443">
                  <c:v>37207</c:v>
                </c:pt>
                <c:pt idx="444">
                  <c:v>37208</c:v>
                </c:pt>
                <c:pt idx="445">
                  <c:v>37209</c:v>
                </c:pt>
                <c:pt idx="446">
                  <c:v>37210</c:v>
                </c:pt>
                <c:pt idx="447">
                  <c:v>37211</c:v>
                </c:pt>
                <c:pt idx="448">
                  <c:v>37214</c:v>
                </c:pt>
                <c:pt idx="449">
                  <c:v>37215</c:v>
                </c:pt>
                <c:pt idx="450">
                  <c:v>37216</c:v>
                </c:pt>
                <c:pt idx="451">
                  <c:v>37217</c:v>
                </c:pt>
                <c:pt idx="452">
                  <c:v>37218</c:v>
                </c:pt>
                <c:pt idx="453">
                  <c:v>37221</c:v>
                </c:pt>
                <c:pt idx="454">
                  <c:v>37222</c:v>
                </c:pt>
                <c:pt idx="455">
                  <c:v>37223</c:v>
                </c:pt>
                <c:pt idx="456">
                  <c:v>37224</c:v>
                </c:pt>
                <c:pt idx="457">
                  <c:v>37225</c:v>
                </c:pt>
                <c:pt idx="458">
                  <c:v>37228</c:v>
                </c:pt>
                <c:pt idx="459">
                  <c:v>37229</c:v>
                </c:pt>
                <c:pt idx="460">
                  <c:v>37230</c:v>
                </c:pt>
                <c:pt idx="461">
                  <c:v>37231</c:v>
                </c:pt>
                <c:pt idx="462">
                  <c:v>37232</c:v>
                </c:pt>
                <c:pt idx="463">
                  <c:v>37235</c:v>
                </c:pt>
                <c:pt idx="464">
                  <c:v>37236</c:v>
                </c:pt>
                <c:pt idx="465">
                  <c:v>37237</c:v>
                </c:pt>
                <c:pt idx="466">
                  <c:v>37238</c:v>
                </c:pt>
                <c:pt idx="467">
                  <c:v>37239</c:v>
                </c:pt>
                <c:pt idx="468">
                  <c:v>37242</c:v>
                </c:pt>
                <c:pt idx="469">
                  <c:v>37243</c:v>
                </c:pt>
                <c:pt idx="470">
                  <c:v>37244</c:v>
                </c:pt>
                <c:pt idx="471">
                  <c:v>37245</c:v>
                </c:pt>
                <c:pt idx="472">
                  <c:v>37246</c:v>
                </c:pt>
                <c:pt idx="473">
                  <c:v>37249</c:v>
                </c:pt>
                <c:pt idx="474">
                  <c:v>37250</c:v>
                </c:pt>
                <c:pt idx="475">
                  <c:v>37251</c:v>
                </c:pt>
                <c:pt idx="476">
                  <c:v>37252</c:v>
                </c:pt>
                <c:pt idx="477">
                  <c:v>37253</c:v>
                </c:pt>
                <c:pt idx="478">
                  <c:v>37256</c:v>
                </c:pt>
                <c:pt idx="479">
                  <c:v>37260</c:v>
                </c:pt>
                <c:pt idx="480">
                  <c:v>37263</c:v>
                </c:pt>
                <c:pt idx="481">
                  <c:v>37264</c:v>
                </c:pt>
                <c:pt idx="482">
                  <c:v>37265</c:v>
                </c:pt>
                <c:pt idx="483">
                  <c:v>37266</c:v>
                </c:pt>
                <c:pt idx="484">
                  <c:v>37267</c:v>
                </c:pt>
                <c:pt idx="485">
                  <c:v>37270</c:v>
                </c:pt>
                <c:pt idx="486">
                  <c:v>37271</c:v>
                </c:pt>
                <c:pt idx="487">
                  <c:v>37272</c:v>
                </c:pt>
                <c:pt idx="488">
                  <c:v>37273</c:v>
                </c:pt>
                <c:pt idx="489">
                  <c:v>37274</c:v>
                </c:pt>
                <c:pt idx="490">
                  <c:v>37277</c:v>
                </c:pt>
                <c:pt idx="491">
                  <c:v>37278</c:v>
                </c:pt>
                <c:pt idx="492">
                  <c:v>37279</c:v>
                </c:pt>
                <c:pt idx="493">
                  <c:v>37280</c:v>
                </c:pt>
                <c:pt idx="494">
                  <c:v>37281</c:v>
                </c:pt>
                <c:pt idx="495">
                  <c:v>37284</c:v>
                </c:pt>
                <c:pt idx="496">
                  <c:v>37285</c:v>
                </c:pt>
                <c:pt idx="497">
                  <c:v>37286</c:v>
                </c:pt>
                <c:pt idx="498">
                  <c:v>37287</c:v>
                </c:pt>
                <c:pt idx="499">
                  <c:v>37288</c:v>
                </c:pt>
                <c:pt idx="500">
                  <c:v>37291</c:v>
                </c:pt>
                <c:pt idx="501">
                  <c:v>37292</c:v>
                </c:pt>
                <c:pt idx="502">
                  <c:v>37293</c:v>
                </c:pt>
                <c:pt idx="503">
                  <c:v>37294</c:v>
                </c:pt>
                <c:pt idx="504">
                  <c:v>37295</c:v>
                </c:pt>
                <c:pt idx="505">
                  <c:v>37312</c:v>
                </c:pt>
                <c:pt idx="506">
                  <c:v>37313</c:v>
                </c:pt>
                <c:pt idx="507">
                  <c:v>37314</c:v>
                </c:pt>
                <c:pt idx="508">
                  <c:v>37315</c:v>
                </c:pt>
                <c:pt idx="509">
                  <c:v>37316</c:v>
                </c:pt>
                <c:pt idx="510">
                  <c:v>37319</c:v>
                </c:pt>
                <c:pt idx="511">
                  <c:v>37320</c:v>
                </c:pt>
                <c:pt idx="512">
                  <c:v>37321</c:v>
                </c:pt>
                <c:pt idx="513">
                  <c:v>37322</c:v>
                </c:pt>
                <c:pt idx="514">
                  <c:v>37323</c:v>
                </c:pt>
                <c:pt idx="515">
                  <c:v>37326</c:v>
                </c:pt>
                <c:pt idx="516">
                  <c:v>37327</c:v>
                </c:pt>
                <c:pt idx="517">
                  <c:v>37328</c:v>
                </c:pt>
                <c:pt idx="518">
                  <c:v>37329</c:v>
                </c:pt>
                <c:pt idx="519">
                  <c:v>37330</c:v>
                </c:pt>
                <c:pt idx="520">
                  <c:v>37333</c:v>
                </c:pt>
                <c:pt idx="521">
                  <c:v>37334</c:v>
                </c:pt>
                <c:pt idx="522">
                  <c:v>37335</c:v>
                </c:pt>
                <c:pt idx="523">
                  <c:v>37336</c:v>
                </c:pt>
                <c:pt idx="524">
                  <c:v>37337</c:v>
                </c:pt>
                <c:pt idx="525">
                  <c:v>37340</c:v>
                </c:pt>
                <c:pt idx="526">
                  <c:v>37341</c:v>
                </c:pt>
                <c:pt idx="527">
                  <c:v>37342</c:v>
                </c:pt>
                <c:pt idx="528">
                  <c:v>37343</c:v>
                </c:pt>
                <c:pt idx="529">
                  <c:v>37344</c:v>
                </c:pt>
                <c:pt idx="530">
                  <c:v>37347</c:v>
                </c:pt>
                <c:pt idx="531">
                  <c:v>37348</c:v>
                </c:pt>
                <c:pt idx="532">
                  <c:v>37349</c:v>
                </c:pt>
                <c:pt idx="533">
                  <c:v>37350</c:v>
                </c:pt>
                <c:pt idx="534">
                  <c:v>37351</c:v>
                </c:pt>
                <c:pt idx="535">
                  <c:v>37354</c:v>
                </c:pt>
                <c:pt idx="536">
                  <c:v>37355</c:v>
                </c:pt>
                <c:pt idx="537">
                  <c:v>37356</c:v>
                </c:pt>
                <c:pt idx="538">
                  <c:v>37357</c:v>
                </c:pt>
                <c:pt idx="539">
                  <c:v>37358</c:v>
                </c:pt>
                <c:pt idx="540">
                  <c:v>37361</c:v>
                </c:pt>
                <c:pt idx="541">
                  <c:v>37362</c:v>
                </c:pt>
                <c:pt idx="542">
                  <c:v>37363</c:v>
                </c:pt>
                <c:pt idx="543">
                  <c:v>37364</c:v>
                </c:pt>
                <c:pt idx="544">
                  <c:v>37365</c:v>
                </c:pt>
                <c:pt idx="545">
                  <c:v>37368</c:v>
                </c:pt>
                <c:pt idx="546">
                  <c:v>37369</c:v>
                </c:pt>
                <c:pt idx="547">
                  <c:v>37370</c:v>
                </c:pt>
                <c:pt idx="548">
                  <c:v>37371</c:v>
                </c:pt>
                <c:pt idx="549">
                  <c:v>37372</c:v>
                </c:pt>
                <c:pt idx="550">
                  <c:v>37375</c:v>
                </c:pt>
                <c:pt idx="551">
                  <c:v>37376</c:v>
                </c:pt>
                <c:pt idx="552">
                  <c:v>37384</c:v>
                </c:pt>
                <c:pt idx="553">
                  <c:v>37385</c:v>
                </c:pt>
                <c:pt idx="554">
                  <c:v>37386</c:v>
                </c:pt>
                <c:pt idx="555">
                  <c:v>37389</c:v>
                </c:pt>
                <c:pt idx="556">
                  <c:v>37390</c:v>
                </c:pt>
                <c:pt idx="557">
                  <c:v>37391</c:v>
                </c:pt>
                <c:pt idx="558">
                  <c:v>37392</c:v>
                </c:pt>
                <c:pt idx="559">
                  <c:v>37393</c:v>
                </c:pt>
                <c:pt idx="560">
                  <c:v>37396</c:v>
                </c:pt>
                <c:pt idx="561">
                  <c:v>37397</c:v>
                </c:pt>
                <c:pt idx="562">
                  <c:v>37398</c:v>
                </c:pt>
                <c:pt idx="563">
                  <c:v>37399</c:v>
                </c:pt>
                <c:pt idx="564">
                  <c:v>37400</c:v>
                </c:pt>
                <c:pt idx="565">
                  <c:v>37403</c:v>
                </c:pt>
                <c:pt idx="566">
                  <c:v>37404</c:v>
                </c:pt>
                <c:pt idx="567">
                  <c:v>37405</c:v>
                </c:pt>
                <c:pt idx="568">
                  <c:v>37406</c:v>
                </c:pt>
                <c:pt idx="569">
                  <c:v>37407</c:v>
                </c:pt>
                <c:pt idx="570">
                  <c:v>37410</c:v>
                </c:pt>
                <c:pt idx="571">
                  <c:v>37411</c:v>
                </c:pt>
                <c:pt idx="572">
                  <c:v>37412</c:v>
                </c:pt>
                <c:pt idx="573">
                  <c:v>37413</c:v>
                </c:pt>
                <c:pt idx="574">
                  <c:v>37414</c:v>
                </c:pt>
                <c:pt idx="575">
                  <c:v>37417</c:v>
                </c:pt>
                <c:pt idx="576">
                  <c:v>37418</c:v>
                </c:pt>
                <c:pt idx="577">
                  <c:v>37419</c:v>
                </c:pt>
                <c:pt idx="578">
                  <c:v>37420</c:v>
                </c:pt>
                <c:pt idx="579">
                  <c:v>37421</c:v>
                </c:pt>
                <c:pt idx="580">
                  <c:v>37424</c:v>
                </c:pt>
                <c:pt idx="581">
                  <c:v>37425</c:v>
                </c:pt>
                <c:pt idx="582">
                  <c:v>37426</c:v>
                </c:pt>
                <c:pt idx="583">
                  <c:v>37427</c:v>
                </c:pt>
                <c:pt idx="584">
                  <c:v>37428</c:v>
                </c:pt>
                <c:pt idx="585">
                  <c:v>37431</c:v>
                </c:pt>
                <c:pt idx="586">
                  <c:v>37432</c:v>
                </c:pt>
                <c:pt idx="587">
                  <c:v>37433</c:v>
                </c:pt>
                <c:pt idx="588">
                  <c:v>37434</c:v>
                </c:pt>
                <c:pt idx="589">
                  <c:v>37435</c:v>
                </c:pt>
                <c:pt idx="590">
                  <c:v>37438</c:v>
                </c:pt>
                <c:pt idx="591">
                  <c:v>37439</c:v>
                </c:pt>
                <c:pt idx="592">
                  <c:v>37440</c:v>
                </c:pt>
                <c:pt idx="593">
                  <c:v>37441</c:v>
                </c:pt>
                <c:pt idx="594">
                  <c:v>37442</c:v>
                </c:pt>
                <c:pt idx="595">
                  <c:v>37445</c:v>
                </c:pt>
                <c:pt idx="596">
                  <c:v>37446</c:v>
                </c:pt>
                <c:pt idx="597">
                  <c:v>37447</c:v>
                </c:pt>
                <c:pt idx="598">
                  <c:v>37448</c:v>
                </c:pt>
                <c:pt idx="599">
                  <c:v>37449</c:v>
                </c:pt>
                <c:pt idx="600">
                  <c:v>37452</c:v>
                </c:pt>
                <c:pt idx="601">
                  <c:v>37453</c:v>
                </c:pt>
                <c:pt idx="602">
                  <c:v>37454</c:v>
                </c:pt>
                <c:pt idx="603">
                  <c:v>37455</c:v>
                </c:pt>
                <c:pt idx="604">
                  <c:v>37456</c:v>
                </c:pt>
                <c:pt idx="605">
                  <c:v>37459</c:v>
                </c:pt>
                <c:pt idx="606">
                  <c:v>37460</c:v>
                </c:pt>
                <c:pt idx="607">
                  <c:v>37461</c:v>
                </c:pt>
                <c:pt idx="608">
                  <c:v>37462</c:v>
                </c:pt>
                <c:pt idx="609">
                  <c:v>37463</c:v>
                </c:pt>
                <c:pt idx="610">
                  <c:v>37466</c:v>
                </c:pt>
                <c:pt idx="611">
                  <c:v>37467</c:v>
                </c:pt>
                <c:pt idx="612">
                  <c:v>37468</c:v>
                </c:pt>
                <c:pt idx="613">
                  <c:v>37469</c:v>
                </c:pt>
                <c:pt idx="614">
                  <c:v>37470</c:v>
                </c:pt>
                <c:pt idx="615">
                  <c:v>37473</c:v>
                </c:pt>
                <c:pt idx="616">
                  <c:v>37474</c:v>
                </c:pt>
                <c:pt idx="617">
                  <c:v>37475</c:v>
                </c:pt>
                <c:pt idx="618">
                  <c:v>37476</c:v>
                </c:pt>
                <c:pt idx="619">
                  <c:v>37477</c:v>
                </c:pt>
                <c:pt idx="620">
                  <c:v>37480</c:v>
                </c:pt>
                <c:pt idx="621">
                  <c:v>37481</c:v>
                </c:pt>
                <c:pt idx="622">
                  <c:v>37482</c:v>
                </c:pt>
                <c:pt idx="623">
                  <c:v>37483</c:v>
                </c:pt>
                <c:pt idx="624">
                  <c:v>37484</c:v>
                </c:pt>
                <c:pt idx="625">
                  <c:v>37487</c:v>
                </c:pt>
                <c:pt idx="626">
                  <c:v>37488</c:v>
                </c:pt>
                <c:pt idx="627">
                  <c:v>37489</c:v>
                </c:pt>
                <c:pt idx="628">
                  <c:v>37490</c:v>
                </c:pt>
                <c:pt idx="629">
                  <c:v>37491</c:v>
                </c:pt>
                <c:pt idx="630">
                  <c:v>37494</c:v>
                </c:pt>
                <c:pt idx="631">
                  <c:v>37495</c:v>
                </c:pt>
                <c:pt idx="632">
                  <c:v>37496</c:v>
                </c:pt>
                <c:pt idx="633">
                  <c:v>37497</c:v>
                </c:pt>
                <c:pt idx="634">
                  <c:v>37498</c:v>
                </c:pt>
                <c:pt idx="635">
                  <c:v>37501</c:v>
                </c:pt>
                <c:pt idx="636">
                  <c:v>37502</c:v>
                </c:pt>
                <c:pt idx="637">
                  <c:v>37503</c:v>
                </c:pt>
                <c:pt idx="638">
                  <c:v>37504</c:v>
                </c:pt>
                <c:pt idx="639">
                  <c:v>37505</c:v>
                </c:pt>
                <c:pt idx="640">
                  <c:v>37508</c:v>
                </c:pt>
                <c:pt idx="641">
                  <c:v>37509</c:v>
                </c:pt>
                <c:pt idx="642">
                  <c:v>37510</c:v>
                </c:pt>
                <c:pt idx="643">
                  <c:v>37511</c:v>
                </c:pt>
                <c:pt idx="644">
                  <c:v>37512</c:v>
                </c:pt>
                <c:pt idx="645">
                  <c:v>37515</c:v>
                </c:pt>
                <c:pt idx="646">
                  <c:v>37516</c:v>
                </c:pt>
                <c:pt idx="647">
                  <c:v>37517</c:v>
                </c:pt>
                <c:pt idx="648">
                  <c:v>37518</c:v>
                </c:pt>
                <c:pt idx="649">
                  <c:v>37519</c:v>
                </c:pt>
                <c:pt idx="650">
                  <c:v>37522</c:v>
                </c:pt>
                <c:pt idx="651">
                  <c:v>37523</c:v>
                </c:pt>
                <c:pt idx="652">
                  <c:v>37524</c:v>
                </c:pt>
                <c:pt idx="653">
                  <c:v>37525</c:v>
                </c:pt>
                <c:pt idx="654">
                  <c:v>37526</c:v>
                </c:pt>
                <c:pt idx="655">
                  <c:v>37537</c:v>
                </c:pt>
                <c:pt idx="656">
                  <c:v>37538</c:v>
                </c:pt>
                <c:pt idx="657">
                  <c:v>37539</c:v>
                </c:pt>
                <c:pt idx="658">
                  <c:v>37540</c:v>
                </c:pt>
                <c:pt idx="659">
                  <c:v>37543</c:v>
                </c:pt>
                <c:pt idx="660">
                  <c:v>37544</c:v>
                </c:pt>
                <c:pt idx="661">
                  <c:v>37545</c:v>
                </c:pt>
                <c:pt idx="662">
                  <c:v>37546</c:v>
                </c:pt>
                <c:pt idx="663">
                  <c:v>37547</c:v>
                </c:pt>
                <c:pt idx="664">
                  <c:v>37550</c:v>
                </c:pt>
                <c:pt idx="665">
                  <c:v>37551</c:v>
                </c:pt>
                <c:pt idx="666">
                  <c:v>37552</c:v>
                </c:pt>
                <c:pt idx="667">
                  <c:v>37553</c:v>
                </c:pt>
                <c:pt idx="668">
                  <c:v>37554</c:v>
                </c:pt>
                <c:pt idx="669">
                  <c:v>37557</c:v>
                </c:pt>
                <c:pt idx="670">
                  <c:v>37558</c:v>
                </c:pt>
                <c:pt idx="671">
                  <c:v>37559</c:v>
                </c:pt>
                <c:pt idx="672">
                  <c:v>37560</c:v>
                </c:pt>
                <c:pt idx="673">
                  <c:v>37561</c:v>
                </c:pt>
                <c:pt idx="674">
                  <c:v>37564</c:v>
                </c:pt>
                <c:pt idx="675">
                  <c:v>37565</c:v>
                </c:pt>
                <c:pt idx="676">
                  <c:v>37566</c:v>
                </c:pt>
                <c:pt idx="677">
                  <c:v>37567</c:v>
                </c:pt>
                <c:pt idx="678">
                  <c:v>37568</c:v>
                </c:pt>
                <c:pt idx="679">
                  <c:v>37571</c:v>
                </c:pt>
                <c:pt idx="680">
                  <c:v>37572</c:v>
                </c:pt>
                <c:pt idx="681">
                  <c:v>37573</c:v>
                </c:pt>
                <c:pt idx="682">
                  <c:v>37574</c:v>
                </c:pt>
                <c:pt idx="683">
                  <c:v>37575</c:v>
                </c:pt>
                <c:pt idx="684">
                  <c:v>37578</c:v>
                </c:pt>
                <c:pt idx="685">
                  <c:v>37579</c:v>
                </c:pt>
                <c:pt idx="686">
                  <c:v>37580</c:v>
                </c:pt>
                <c:pt idx="687">
                  <c:v>37581</c:v>
                </c:pt>
                <c:pt idx="688">
                  <c:v>37582</c:v>
                </c:pt>
                <c:pt idx="689">
                  <c:v>37585</c:v>
                </c:pt>
                <c:pt idx="690">
                  <c:v>37586</c:v>
                </c:pt>
                <c:pt idx="691">
                  <c:v>37587</c:v>
                </c:pt>
                <c:pt idx="692">
                  <c:v>37588</c:v>
                </c:pt>
                <c:pt idx="693">
                  <c:v>37589</c:v>
                </c:pt>
                <c:pt idx="694">
                  <c:v>37592</c:v>
                </c:pt>
                <c:pt idx="695">
                  <c:v>37593</c:v>
                </c:pt>
                <c:pt idx="696">
                  <c:v>37594</c:v>
                </c:pt>
                <c:pt idx="697">
                  <c:v>37595</c:v>
                </c:pt>
                <c:pt idx="698">
                  <c:v>37596</c:v>
                </c:pt>
                <c:pt idx="699">
                  <c:v>37599</c:v>
                </c:pt>
                <c:pt idx="700">
                  <c:v>37600</c:v>
                </c:pt>
                <c:pt idx="701">
                  <c:v>37601</c:v>
                </c:pt>
                <c:pt idx="702">
                  <c:v>37602</c:v>
                </c:pt>
                <c:pt idx="703">
                  <c:v>37603</c:v>
                </c:pt>
                <c:pt idx="704">
                  <c:v>37606</c:v>
                </c:pt>
                <c:pt idx="705">
                  <c:v>37607</c:v>
                </c:pt>
                <c:pt idx="706">
                  <c:v>37608</c:v>
                </c:pt>
                <c:pt idx="707">
                  <c:v>37609</c:v>
                </c:pt>
                <c:pt idx="708">
                  <c:v>37610</c:v>
                </c:pt>
                <c:pt idx="709">
                  <c:v>37613</c:v>
                </c:pt>
                <c:pt idx="710">
                  <c:v>37614</c:v>
                </c:pt>
                <c:pt idx="711">
                  <c:v>37615</c:v>
                </c:pt>
                <c:pt idx="712">
                  <c:v>37616</c:v>
                </c:pt>
                <c:pt idx="713">
                  <c:v>37617</c:v>
                </c:pt>
                <c:pt idx="714">
                  <c:v>37620</c:v>
                </c:pt>
                <c:pt idx="715">
                  <c:v>37621</c:v>
                </c:pt>
                <c:pt idx="716">
                  <c:v>37623</c:v>
                </c:pt>
                <c:pt idx="717">
                  <c:v>37624</c:v>
                </c:pt>
                <c:pt idx="718">
                  <c:v>37627</c:v>
                </c:pt>
                <c:pt idx="719">
                  <c:v>37628</c:v>
                </c:pt>
                <c:pt idx="720">
                  <c:v>37629</c:v>
                </c:pt>
                <c:pt idx="721">
                  <c:v>37630</c:v>
                </c:pt>
                <c:pt idx="722">
                  <c:v>37631</c:v>
                </c:pt>
                <c:pt idx="723">
                  <c:v>37634</c:v>
                </c:pt>
                <c:pt idx="724">
                  <c:v>37635</c:v>
                </c:pt>
                <c:pt idx="725">
                  <c:v>37636</c:v>
                </c:pt>
                <c:pt idx="726">
                  <c:v>37637</c:v>
                </c:pt>
                <c:pt idx="727">
                  <c:v>37638</c:v>
                </c:pt>
                <c:pt idx="728">
                  <c:v>37641</c:v>
                </c:pt>
                <c:pt idx="729">
                  <c:v>37642</c:v>
                </c:pt>
                <c:pt idx="730">
                  <c:v>37643</c:v>
                </c:pt>
                <c:pt idx="731">
                  <c:v>37644</c:v>
                </c:pt>
                <c:pt idx="732">
                  <c:v>37645</c:v>
                </c:pt>
                <c:pt idx="733">
                  <c:v>37648</c:v>
                </c:pt>
                <c:pt idx="734">
                  <c:v>37649</c:v>
                </c:pt>
                <c:pt idx="735">
                  <c:v>37650</c:v>
                </c:pt>
                <c:pt idx="736">
                  <c:v>37662</c:v>
                </c:pt>
                <c:pt idx="737">
                  <c:v>37663</c:v>
                </c:pt>
                <c:pt idx="738">
                  <c:v>37664</c:v>
                </c:pt>
                <c:pt idx="739">
                  <c:v>37665</c:v>
                </c:pt>
                <c:pt idx="740">
                  <c:v>37666</c:v>
                </c:pt>
                <c:pt idx="741">
                  <c:v>37669</c:v>
                </c:pt>
                <c:pt idx="742">
                  <c:v>37670</c:v>
                </c:pt>
                <c:pt idx="743">
                  <c:v>37671</c:v>
                </c:pt>
                <c:pt idx="744">
                  <c:v>37672</c:v>
                </c:pt>
                <c:pt idx="745">
                  <c:v>37673</c:v>
                </c:pt>
                <c:pt idx="746">
                  <c:v>37676</c:v>
                </c:pt>
                <c:pt idx="747">
                  <c:v>37677</c:v>
                </c:pt>
                <c:pt idx="748">
                  <c:v>37678</c:v>
                </c:pt>
                <c:pt idx="749">
                  <c:v>37679</c:v>
                </c:pt>
                <c:pt idx="750">
                  <c:v>37680</c:v>
                </c:pt>
                <c:pt idx="751">
                  <c:v>37683</c:v>
                </c:pt>
                <c:pt idx="752">
                  <c:v>37684</c:v>
                </c:pt>
                <c:pt idx="753">
                  <c:v>37685</c:v>
                </c:pt>
                <c:pt idx="754">
                  <c:v>37686</c:v>
                </c:pt>
                <c:pt idx="755">
                  <c:v>37687</c:v>
                </c:pt>
                <c:pt idx="756">
                  <c:v>37690</c:v>
                </c:pt>
                <c:pt idx="757">
                  <c:v>37691</c:v>
                </c:pt>
                <c:pt idx="758">
                  <c:v>37692</c:v>
                </c:pt>
                <c:pt idx="759">
                  <c:v>37693</c:v>
                </c:pt>
                <c:pt idx="760">
                  <c:v>37694</c:v>
                </c:pt>
                <c:pt idx="761">
                  <c:v>37697</c:v>
                </c:pt>
                <c:pt idx="762">
                  <c:v>37698</c:v>
                </c:pt>
                <c:pt idx="763">
                  <c:v>37699</c:v>
                </c:pt>
                <c:pt idx="764">
                  <c:v>37700</c:v>
                </c:pt>
                <c:pt idx="765">
                  <c:v>37701</c:v>
                </c:pt>
                <c:pt idx="766">
                  <c:v>37704</c:v>
                </c:pt>
                <c:pt idx="767">
                  <c:v>37705</c:v>
                </c:pt>
                <c:pt idx="768">
                  <c:v>37706</c:v>
                </c:pt>
                <c:pt idx="769">
                  <c:v>37707</c:v>
                </c:pt>
                <c:pt idx="770">
                  <c:v>37708</c:v>
                </c:pt>
                <c:pt idx="771">
                  <c:v>37711</c:v>
                </c:pt>
                <c:pt idx="772">
                  <c:v>37712</c:v>
                </c:pt>
                <c:pt idx="773">
                  <c:v>37713</c:v>
                </c:pt>
                <c:pt idx="774">
                  <c:v>37714</c:v>
                </c:pt>
                <c:pt idx="775">
                  <c:v>37715</c:v>
                </c:pt>
                <c:pt idx="776">
                  <c:v>37718</c:v>
                </c:pt>
                <c:pt idx="777">
                  <c:v>37719</c:v>
                </c:pt>
                <c:pt idx="778">
                  <c:v>37720</c:v>
                </c:pt>
                <c:pt idx="779">
                  <c:v>37721</c:v>
                </c:pt>
                <c:pt idx="780">
                  <c:v>37722</c:v>
                </c:pt>
                <c:pt idx="781">
                  <c:v>37725</c:v>
                </c:pt>
                <c:pt idx="782">
                  <c:v>37726</c:v>
                </c:pt>
                <c:pt idx="783">
                  <c:v>37727</c:v>
                </c:pt>
                <c:pt idx="784">
                  <c:v>37728</c:v>
                </c:pt>
                <c:pt idx="785">
                  <c:v>37729</c:v>
                </c:pt>
                <c:pt idx="786">
                  <c:v>37732</c:v>
                </c:pt>
                <c:pt idx="787">
                  <c:v>37733</c:v>
                </c:pt>
                <c:pt idx="788">
                  <c:v>37734</c:v>
                </c:pt>
                <c:pt idx="789">
                  <c:v>37735</c:v>
                </c:pt>
                <c:pt idx="790">
                  <c:v>37736</c:v>
                </c:pt>
                <c:pt idx="791">
                  <c:v>37739</c:v>
                </c:pt>
                <c:pt idx="792">
                  <c:v>37740</c:v>
                </c:pt>
                <c:pt idx="793">
                  <c:v>37741</c:v>
                </c:pt>
                <c:pt idx="794">
                  <c:v>37753</c:v>
                </c:pt>
                <c:pt idx="795">
                  <c:v>37754</c:v>
                </c:pt>
                <c:pt idx="796">
                  <c:v>37755</c:v>
                </c:pt>
                <c:pt idx="797">
                  <c:v>37756</c:v>
                </c:pt>
                <c:pt idx="798">
                  <c:v>37757</c:v>
                </c:pt>
                <c:pt idx="799">
                  <c:v>37760</c:v>
                </c:pt>
                <c:pt idx="800">
                  <c:v>37761</c:v>
                </c:pt>
                <c:pt idx="801">
                  <c:v>37762</c:v>
                </c:pt>
                <c:pt idx="802">
                  <c:v>37763</c:v>
                </c:pt>
                <c:pt idx="803">
                  <c:v>37764</c:v>
                </c:pt>
                <c:pt idx="804">
                  <c:v>37767</c:v>
                </c:pt>
                <c:pt idx="805">
                  <c:v>37768</c:v>
                </c:pt>
                <c:pt idx="806">
                  <c:v>37769</c:v>
                </c:pt>
                <c:pt idx="807">
                  <c:v>37770</c:v>
                </c:pt>
                <c:pt idx="808">
                  <c:v>37771</c:v>
                </c:pt>
                <c:pt idx="809">
                  <c:v>37774</c:v>
                </c:pt>
                <c:pt idx="810">
                  <c:v>37775</c:v>
                </c:pt>
                <c:pt idx="811">
                  <c:v>37776</c:v>
                </c:pt>
                <c:pt idx="812">
                  <c:v>37777</c:v>
                </c:pt>
                <c:pt idx="813">
                  <c:v>37778</c:v>
                </c:pt>
                <c:pt idx="814">
                  <c:v>37781</c:v>
                </c:pt>
                <c:pt idx="815">
                  <c:v>37782</c:v>
                </c:pt>
                <c:pt idx="816">
                  <c:v>37783</c:v>
                </c:pt>
                <c:pt idx="817">
                  <c:v>37784</c:v>
                </c:pt>
                <c:pt idx="818">
                  <c:v>37785</c:v>
                </c:pt>
                <c:pt idx="819">
                  <c:v>37788</c:v>
                </c:pt>
                <c:pt idx="820">
                  <c:v>37789</c:v>
                </c:pt>
                <c:pt idx="821">
                  <c:v>37790</c:v>
                </c:pt>
                <c:pt idx="822">
                  <c:v>37791</c:v>
                </c:pt>
                <c:pt idx="823">
                  <c:v>37792</c:v>
                </c:pt>
                <c:pt idx="824">
                  <c:v>37795</c:v>
                </c:pt>
                <c:pt idx="825">
                  <c:v>37796</c:v>
                </c:pt>
                <c:pt idx="826">
                  <c:v>37797</c:v>
                </c:pt>
                <c:pt idx="827">
                  <c:v>37798</c:v>
                </c:pt>
                <c:pt idx="828">
                  <c:v>37799</c:v>
                </c:pt>
                <c:pt idx="829">
                  <c:v>37802</c:v>
                </c:pt>
                <c:pt idx="830">
                  <c:v>37803</c:v>
                </c:pt>
                <c:pt idx="831">
                  <c:v>37804</c:v>
                </c:pt>
                <c:pt idx="832">
                  <c:v>37805</c:v>
                </c:pt>
                <c:pt idx="833">
                  <c:v>37806</c:v>
                </c:pt>
                <c:pt idx="834">
                  <c:v>37809</c:v>
                </c:pt>
                <c:pt idx="835">
                  <c:v>37810</c:v>
                </c:pt>
                <c:pt idx="836">
                  <c:v>37811</c:v>
                </c:pt>
                <c:pt idx="837">
                  <c:v>37812</c:v>
                </c:pt>
                <c:pt idx="838">
                  <c:v>37813</c:v>
                </c:pt>
                <c:pt idx="839">
                  <c:v>37816</c:v>
                </c:pt>
                <c:pt idx="840">
                  <c:v>37817</c:v>
                </c:pt>
                <c:pt idx="841">
                  <c:v>37818</c:v>
                </c:pt>
                <c:pt idx="842">
                  <c:v>37819</c:v>
                </c:pt>
                <c:pt idx="843">
                  <c:v>37820</c:v>
                </c:pt>
                <c:pt idx="844">
                  <c:v>37823</c:v>
                </c:pt>
                <c:pt idx="845">
                  <c:v>37824</c:v>
                </c:pt>
                <c:pt idx="846">
                  <c:v>37825</c:v>
                </c:pt>
                <c:pt idx="847">
                  <c:v>37826</c:v>
                </c:pt>
                <c:pt idx="848">
                  <c:v>37827</c:v>
                </c:pt>
                <c:pt idx="849">
                  <c:v>37830</c:v>
                </c:pt>
                <c:pt idx="850">
                  <c:v>37831</c:v>
                </c:pt>
                <c:pt idx="851">
                  <c:v>37832</c:v>
                </c:pt>
                <c:pt idx="852">
                  <c:v>37833</c:v>
                </c:pt>
                <c:pt idx="853">
                  <c:v>37834</c:v>
                </c:pt>
                <c:pt idx="854">
                  <c:v>37837</c:v>
                </c:pt>
                <c:pt idx="855">
                  <c:v>37838</c:v>
                </c:pt>
                <c:pt idx="856">
                  <c:v>37839</c:v>
                </c:pt>
                <c:pt idx="857">
                  <c:v>37840</c:v>
                </c:pt>
                <c:pt idx="858">
                  <c:v>37841</c:v>
                </c:pt>
                <c:pt idx="859">
                  <c:v>37844</c:v>
                </c:pt>
                <c:pt idx="860">
                  <c:v>37845</c:v>
                </c:pt>
                <c:pt idx="861">
                  <c:v>37846</c:v>
                </c:pt>
                <c:pt idx="862">
                  <c:v>37847</c:v>
                </c:pt>
                <c:pt idx="863">
                  <c:v>37848</c:v>
                </c:pt>
                <c:pt idx="864">
                  <c:v>37851</c:v>
                </c:pt>
                <c:pt idx="865">
                  <c:v>37852</c:v>
                </c:pt>
                <c:pt idx="866">
                  <c:v>37853</c:v>
                </c:pt>
                <c:pt idx="867">
                  <c:v>37854</c:v>
                </c:pt>
                <c:pt idx="868">
                  <c:v>37855</c:v>
                </c:pt>
                <c:pt idx="869">
                  <c:v>37858</c:v>
                </c:pt>
                <c:pt idx="870">
                  <c:v>37859</c:v>
                </c:pt>
                <c:pt idx="871">
                  <c:v>37860</c:v>
                </c:pt>
                <c:pt idx="872">
                  <c:v>37861</c:v>
                </c:pt>
                <c:pt idx="873">
                  <c:v>37862</c:v>
                </c:pt>
                <c:pt idx="874">
                  <c:v>37865</c:v>
                </c:pt>
                <c:pt idx="875">
                  <c:v>37866</c:v>
                </c:pt>
                <c:pt idx="876">
                  <c:v>37867</c:v>
                </c:pt>
                <c:pt idx="877">
                  <c:v>37868</c:v>
                </c:pt>
                <c:pt idx="878">
                  <c:v>37869</c:v>
                </c:pt>
                <c:pt idx="879">
                  <c:v>37872</c:v>
                </c:pt>
                <c:pt idx="880">
                  <c:v>37873</c:v>
                </c:pt>
                <c:pt idx="881">
                  <c:v>37874</c:v>
                </c:pt>
                <c:pt idx="882">
                  <c:v>37875</c:v>
                </c:pt>
                <c:pt idx="883">
                  <c:v>37876</c:v>
                </c:pt>
                <c:pt idx="884">
                  <c:v>37879</c:v>
                </c:pt>
                <c:pt idx="885">
                  <c:v>37880</c:v>
                </c:pt>
                <c:pt idx="886">
                  <c:v>37881</c:v>
                </c:pt>
                <c:pt idx="887">
                  <c:v>37882</c:v>
                </c:pt>
                <c:pt idx="888">
                  <c:v>37883</c:v>
                </c:pt>
                <c:pt idx="889">
                  <c:v>37886</c:v>
                </c:pt>
                <c:pt idx="890">
                  <c:v>37887</c:v>
                </c:pt>
                <c:pt idx="891">
                  <c:v>37888</c:v>
                </c:pt>
                <c:pt idx="892">
                  <c:v>37889</c:v>
                </c:pt>
                <c:pt idx="893">
                  <c:v>37890</c:v>
                </c:pt>
                <c:pt idx="894">
                  <c:v>37893</c:v>
                </c:pt>
                <c:pt idx="895">
                  <c:v>37894</c:v>
                </c:pt>
                <c:pt idx="896">
                  <c:v>37902</c:v>
                </c:pt>
                <c:pt idx="897">
                  <c:v>37903</c:v>
                </c:pt>
                <c:pt idx="898">
                  <c:v>37904</c:v>
                </c:pt>
                <c:pt idx="899">
                  <c:v>37907</c:v>
                </c:pt>
                <c:pt idx="900">
                  <c:v>37908</c:v>
                </c:pt>
                <c:pt idx="901">
                  <c:v>37909</c:v>
                </c:pt>
                <c:pt idx="902">
                  <c:v>37910</c:v>
                </c:pt>
                <c:pt idx="903">
                  <c:v>37911</c:v>
                </c:pt>
                <c:pt idx="904">
                  <c:v>37914</c:v>
                </c:pt>
                <c:pt idx="905">
                  <c:v>37915</c:v>
                </c:pt>
                <c:pt idx="906">
                  <c:v>37916</c:v>
                </c:pt>
                <c:pt idx="907">
                  <c:v>37917</c:v>
                </c:pt>
                <c:pt idx="908">
                  <c:v>37918</c:v>
                </c:pt>
                <c:pt idx="909">
                  <c:v>37921</c:v>
                </c:pt>
                <c:pt idx="910">
                  <c:v>37922</c:v>
                </c:pt>
                <c:pt idx="911">
                  <c:v>37923</c:v>
                </c:pt>
                <c:pt idx="912">
                  <c:v>37924</c:v>
                </c:pt>
                <c:pt idx="913">
                  <c:v>37925</c:v>
                </c:pt>
                <c:pt idx="914">
                  <c:v>37928</c:v>
                </c:pt>
                <c:pt idx="915">
                  <c:v>37929</c:v>
                </c:pt>
                <c:pt idx="916">
                  <c:v>37930</c:v>
                </c:pt>
                <c:pt idx="917">
                  <c:v>37931</c:v>
                </c:pt>
                <c:pt idx="918">
                  <c:v>37932</c:v>
                </c:pt>
                <c:pt idx="919">
                  <c:v>37935</c:v>
                </c:pt>
                <c:pt idx="920">
                  <c:v>37936</c:v>
                </c:pt>
                <c:pt idx="921">
                  <c:v>37937</c:v>
                </c:pt>
                <c:pt idx="922">
                  <c:v>37938</c:v>
                </c:pt>
                <c:pt idx="923">
                  <c:v>37939</c:v>
                </c:pt>
                <c:pt idx="924">
                  <c:v>37942</c:v>
                </c:pt>
                <c:pt idx="925">
                  <c:v>37943</c:v>
                </c:pt>
                <c:pt idx="926">
                  <c:v>37944</c:v>
                </c:pt>
                <c:pt idx="927">
                  <c:v>37945</c:v>
                </c:pt>
                <c:pt idx="928">
                  <c:v>37946</c:v>
                </c:pt>
                <c:pt idx="929">
                  <c:v>37949</c:v>
                </c:pt>
                <c:pt idx="930">
                  <c:v>37950</c:v>
                </c:pt>
                <c:pt idx="931">
                  <c:v>37951</c:v>
                </c:pt>
                <c:pt idx="932">
                  <c:v>37952</c:v>
                </c:pt>
                <c:pt idx="933">
                  <c:v>37953</c:v>
                </c:pt>
                <c:pt idx="934">
                  <c:v>37956</c:v>
                </c:pt>
                <c:pt idx="935">
                  <c:v>37957</c:v>
                </c:pt>
                <c:pt idx="936">
                  <c:v>37958</c:v>
                </c:pt>
                <c:pt idx="937">
                  <c:v>37959</c:v>
                </c:pt>
                <c:pt idx="938">
                  <c:v>37960</c:v>
                </c:pt>
                <c:pt idx="939">
                  <c:v>37963</c:v>
                </c:pt>
                <c:pt idx="940">
                  <c:v>37964</c:v>
                </c:pt>
                <c:pt idx="941">
                  <c:v>37965</c:v>
                </c:pt>
                <c:pt idx="942">
                  <c:v>37966</c:v>
                </c:pt>
                <c:pt idx="943">
                  <c:v>37967</c:v>
                </c:pt>
                <c:pt idx="944">
                  <c:v>37970</c:v>
                </c:pt>
                <c:pt idx="945">
                  <c:v>37971</c:v>
                </c:pt>
                <c:pt idx="946">
                  <c:v>37972</c:v>
                </c:pt>
                <c:pt idx="947">
                  <c:v>37973</c:v>
                </c:pt>
                <c:pt idx="948">
                  <c:v>37974</c:v>
                </c:pt>
                <c:pt idx="949">
                  <c:v>37977</c:v>
                </c:pt>
                <c:pt idx="950">
                  <c:v>37978</c:v>
                </c:pt>
                <c:pt idx="951">
                  <c:v>37979</c:v>
                </c:pt>
                <c:pt idx="952">
                  <c:v>37980</c:v>
                </c:pt>
                <c:pt idx="953">
                  <c:v>37981</c:v>
                </c:pt>
                <c:pt idx="954">
                  <c:v>37984</c:v>
                </c:pt>
                <c:pt idx="955">
                  <c:v>37985</c:v>
                </c:pt>
                <c:pt idx="956">
                  <c:v>37986</c:v>
                </c:pt>
                <c:pt idx="957">
                  <c:v>37988</c:v>
                </c:pt>
                <c:pt idx="958">
                  <c:v>37991</c:v>
                </c:pt>
                <c:pt idx="959">
                  <c:v>37992</c:v>
                </c:pt>
                <c:pt idx="960">
                  <c:v>37993</c:v>
                </c:pt>
                <c:pt idx="961">
                  <c:v>37994</c:v>
                </c:pt>
                <c:pt idx="962">
                  <c:v>37995</c:v>
                </c:pt>
                <c:pt idx="963">
                  <c:v>37998</c:v>
                </c:pt>
                <c:pt idx="964">
                  <c:v>37999</c:v>
                </c:pt>
                <c:pt idx="965">
                  <c:v>38000</c:v>
                </c:pt>
                <c:pt idx="966">
                  <c:v>38001</c:v>
                </c:pt>
                <c:pt idx="967">
                  <c:v>38002</c:v>
                </c:pt>
                <c:pt idx="968">
                  <c:v>38015</c:v>
                </c:pt>
                <c:pt idx="969">
                  <c:v>38016</c:v>
                </c:pt>
                <c:pt idx="970">
                  <c:v>38019</c:v>
                </c:pt>
                <c:pt idx="971">
                  <c:v>38020</c:v>
                </c:pt>
                <c:pt idx="972">
                  <c:v>38021</c:v>
                </c:pt>
                <c:pt idx="973">
                  <c:v>38022</c:v>
                </c:pt>
                <c:pt idx="974">
                  <c:v>38023</c:v>
                </c:pt>
                <c:pt idx="975">
                  <c:v>38026</c:v>
                </c:pt>
                <c:pt idx="976">
                  <c:v>38027</c:v>
                </c:pt>
                <c:pt idx="977">
                  <c:v>38028</c:v>
                </c:pt>
                <c:pt idx="978">
                  <c:v>38029</c:v>
                </c:pt>
                <c:pt idx="979">
                  <c:v>38030</c:v>
                </c:pt>
                <c:pt idx="980">
                  <c:v>38033</c:v>
                </c:pt>
                <c:pt idx="981">
                  <c:v>38034</c:v>
                </c:pt>
                <c:pt idx="982">
                  <c:v>38035</c:v>
                </c:pt>
                <c:pt idx="983">
                  <c:v>38036</c:v>
                </c:pt>
                <c:pt idx="984">
                  <c:v>38037</c:v>
                </c:pt>
                <c:pt idx="985">
                  <c:v>38040</c:v>
                </c:pt>
                <c:pt idx="986">
                  <c:v>38041</c:v>
                </c:pt>
                <c:pt idx="987">
                  <c:v>38042</c:v>
                </c:pt>
                <c:pt idx="988">
                  <c:v>38043</c:v>
                </c:pt>
                <c:pt idx="989">
                  <c:v>38044</c:v>
                </c:pt>
                <c:pt idx="990">
                  <c:v>38047</c:v>
                </c:pt>
                <c:pt idx="991">
                  <c:v>38048</c:v>
                </c:pt>
                <c:pt idx="992">
                  <c:v>38049</c:v>
                </c:pt>
                <c:pt idx="993">
                  <c:v>38050</c:v>
                </c:pt>
                <c:pt idx="994">
                  <c:v>38051</c:v>
                </c:pt>
                <c:pt idx="995">
                  <c:v>38054</c:v>
                </c:pt>
                <c:pt idx="996">
                  <c:v>38055</c:v>
                </c:pt>
                <c:pt idx="997">
                  <c:v>38056</c:v>
                </c:pt>
                <c:pt idx="998">
                  <c:v>38057</c:v>
                </c:pt>
                <c:pt idx="999">
                  <c:v>38058</c:v>
                </c:pt>
                <c:pt idx="1000">
                  <c:v>38061</c:v>
                </c:pt>
                <c:pt idx="1001">
                  <c:v>38062</c:v>
                </c:pt>
                <c:pt idx="1002">
                  <c:v>38063</c:v>
                </c:pt>
                <c:pt idx="1003">
                  <c:v>38064</c:v>
                </c:pt>
                <c:pt idx="1004">
                  <c:v>38065</c:v>
                </c:pt>
                <c:pt idx="1005">
                  <c:v>38068</c:v>
                </c:pt>
                <c:pt idx="1006">
                  <c:v>38069</c:v>
                </c:pt>
                <c:pt idx="1007">
                  <c:v>38070</c:v>
                </c:pt>
                <c:pt idx="1008">
                  <c:v>38071</c:v>
                </c:pt>
                <c:pt idx="1009">
                  <c:v>38072</c:v>
                </c:pt>
                <c:pt idx="1010">
                  <c:v>38075</c:v>
                </c:pt>
                <c:pt idx="1011">
                  <c:v>38076</c:v>
                </c:pt>
                <c:pt idx="1012">
                  <c:v>38077</c:v>
                </c:pt>
                <c:pt idx="1013">
                  <c:v>38078</c:v>
                </c:pt>
                <c:pt idx="1014">
                  <c:v>38079</c:v>
                </c:pt>
                <c:pt idx="1015">
                  <c:v>38082</c:v>
                </c:pt>
                <c:pt idx="1016">
                  <c:v>38083</c:v>
                </c:pt>
                <c:pt idx="1017">
                  <c:v>38084</c:v>
                </c:pt>
                <c:pt idx="1018">
                  <c:v>38085</c:v>
                </c:pt>
                <c:pt idx="1019">
                  <c:v>38086</c:v>
                </c:pt>
                <c:pt idx="1020">
                  <c:v>38089</c:v>
                </c:pt>
                <c:pt idx="1021">
                  <c:v>38090</c:v>
                </c:pt>
                <c:pt idx="1022">
                  <c:v>38091</c:v>
                </c:pt>
                <c:pt idx="1023">
                  <c:v>38092</c:v>
                </c:pt>
                <c:pt idx="1024">
                  <c:v>38093</c:v>
                </c:pt>
                <c:pt idx="1025">
                  <c:v>38096</c:v>
                </c:pt>
                <c:pt idx="1026">
                  <c:v>38097</c:v>
                </c:pt>
                <c:pt idx="1027">
                  <c:v>38098</c:v>
                </c:pt>
                <c:pt idx="1028">
                  <c:v>38099</c:v>
                </c:pt>
                <c:pt idx="1029">
                  <c:v>38100</c:v>
                </c:pt>
                <c:pt idx="1030">
                  <c:v>38103</c:v>
                </c:pt>
                <c:pt idx="1031">
                  <c:v>38104</c:v>
                </c:pt>
                <c:pt idx="1032">
                  <c:v>38105</c:v>
                </c:pt>
                <c:pt idx="1033">
                  <c:v>38106</c:v>
                </c:pt>
                <c:pt idx="1034">
                  <c:v>38107</c:v>
                </c:pt>
                <c:pt idx="1035">
                  <c:v>38117</c:v>
                </c:pt>
                <c:pt idx="1036">
                  <c:v>38118</c:v>
                </c:pt>
                <c:pt idx="1037">
                  <c:v>38119</c:v>
                </c:pt>
                <c:pt idx="1038">
                  <c:v>38120</c:v>
                </c:pt>
                <c:pt idx="1039">
                  <c:v>38121</c:v>
                </c:pt>
                <c:pt idx="1040">
                  <c:v>38124</c:v>
                </c:pt>
                <c:pt idx="1041">
                  <c:v>38125</c:v>
                </c:pt>
                <c:pt idx="1042">
                  <c:v>38126</c:v>
                </c:pt>
                <c:pt idx="1043">
                  <c:v>38127</c:v>
                </c:pt>
                <c:pt idx="1044">
                  <c:v>38128</c:v>
                </c:pt>
                <c:pt idx="1045">
                  <c:v>38131</c:v>
                </c:pt>
                <c:pt idx="1046">
                  <c:v>38132</c:v>
                </c:pt>
                <c:pt idx="1047">
                  <c:v>38133</c:v>
                </c:pt>
                <c:pt idx="1048">
                  <c:v>38134</c:v>
                </c:pt>
                <c:pt idx="1049">
                  <c:v>38135</c:v>
                </c:pt>
                <c:pt idx="1050">
                  <c:v>38138</c:v>
                </c:pt>
                <c:pt idx="1051">
                  <c:v>38139</c:v>
                </c:pt>
                <c:pt idx="1052">
                  <c:v>38140</c:v>
                </c:pt>
                <c:pt idx="1053">
                  <c:v>38141</c:v>
                </c:pt>
                <c:pt idx="1054">
                  <c:v>38142</c:v>
                </c:pt>
                <c:pt idx="1055">
                  <c:v>38145</c:v>
                </c:pt>
                <c:pt idx="1056">
                  <c:v>38146</c:v>
                </c:pt>
                <c:pt idx="1057">
                  <c:v>38147</c:v>
                </c:pt>
                <c:pt idx="1058">
                  <c:v>38148</c:v>
                </c:pt>
                <c:pt idx="1059">
                  <c:v>38149</c:v>
                </c:pt>
                <c:pt idx="1060">
                  <c:v>38152</c:v>
                </c:pt>
                <c:pt idx="1061">
                  <c:v>38153</c:v>
                </c:pt>
                <c:pt idx="1062">
                  <c:v>38154</c:v>
                </c:pt>
                <c:pt idx="1063">
                  <c:v>38155</c:v>
                </c:pt>
                <c:pt idx="1064">
                  <c:v>38156</c:v>
                </c:pt>
                <c:pt idx="1065">
                  <c:v>38159</c:v>
                </c:pt>
                <c:pt idx="1066">
                  <c:v>38160</c:v>
                </c:pt>
                <c:pt idx="1067">
                  <c:v>38161</c:v>
                </c:pt>
                <c:pt idx="1068">
                  <c:v>38162</c:v>
                </c:pt>
                <c:pt idx="1069">
                  <c:v>38163</c:v>
                </c:pt>
                <c:pt idx="1070">
                  <c:v>38166</c:v>
                </c:pt>
                <c:pt idx="1071">
                  <c:v>38167</c:v>
                </c:pt>
                <c:pt idx="1072">
                  <c:v>38168</c:v>
                </c:pt>
                <c:pt idx="1073">
                  <c:v>38169</c:v>
                </c:pt>
                <c:pt idx="1074">
                  <c:v>38170</c:v>
                </c:pt>
                <c:pt idx="1075">
                  <c:v>38173</c:v>
                </c:pt>
                <c:pt idx="1076">
                  <c:v>38174</c:v>
                </c:pt>
                <c:pt idx="1077">
                  <c:v>38175</c:v>
                </c:pt>
                <c:pt idx="1078">
                  <c:v>38176</c:v>
                </c:pt>
                <c:pt idx="1079">
                  <c:v>38177</c:v>
                </c:pt>
                <c:pt idx="1080">
                  <c:v>38180</c:v>
                </c:pt>
                <c:pt idx="1081">
                  <c:v>38181</c:v>
                </c:pt>
                <c:pt idx="1082">
                  <c:v>38182</c:v>
                </c:pt>
                <c:pt idx="1083">
                  <c:v>38183</c:v>
                </c:pt>
                <c:pt idx="1084">
                  <c:v>38184</c:v>
                </c:pt>
                <c:pt idx="1085">
                  <c:v>38187</c:v>
                </c:pt>
                <c:pt idx="1086">
                  <c:v>38188</c:v>
                </c:pt>
                <c:pt idx="1087">
                  <c:v>38189</c:v>
                </c:pt>
                <c:pt idx="1088">
                  <c:v>38190</c:v>
                </c:pt>
                <c:pt idx="1089">
                  <c:v>38191</c:v>
                </c:pt>
                <c:pt idx="1090">
                  <c:v>38194</c:v>
                </c:pt>
                <c:pt idx="1091">
                  <c:v>38195</c:v>
                </c:pt>
                <c:pt idx="1092">
                  <c:v>38196</c:v>
                </c:pt>
                <c:pt idx="1093">
                  <c:v>38197</c:v>
                </c:pt>
                <c:pt idx="1094">
                  <c:v>38198</c:v>
                </c:pt>
                <c:pt idx="1095">
                  <c:v>38201</c:v>
                </c:pt>
                <c:pt idx="1096">
                  <c:v>38202</c:v>
                </c:pt>
                <c:pt idx="1097">
                  <c:v>38203</c:v>
                </c:pt>
                <c:pt idx="1098">
                  <c:v>38204</c:v>
                </c:pt>
                <c:pt idx="1099">
                  <c:v>38205</c:v>
                </c:pt>
                <c:pt idx="1100">
                  <c:v>38208</c:v>
                </c:pt>
                <c:pt idx="1101">
                  <c:v>38209</c:v>
                </c:pt>
                <c:pt idx="1102">
                  <c:v>38210</c:v>
                </c:pt>
                <c:pt idx="1103">
                  <c:v>38211</c:v>
                </c:pt>
                <c:pt idx="1104">
                  <c:v>38212</c:v>
                </c:pt>
                <c:pt idx="1105">
                  <c:v>38215</c:v>
                </c:pt>
                <c:pt idx="1106">
                  <c:v>38216</c:v>
                </c:pt>
                <c:pt idx="1107">
                  <c:v>38217</c:v>
                </c:pt>
                <c:pt idx="1108">
                  <c:v>38218</c:v>
                </c:pt>
                <c:pt idx="1109">
                  <c:v>38219</c:v>
                </c:pt>
                <c:pt idx="1110">
                  <c:v>38222</c:v>
                </c:pt>
                <c:pt idx="1111">
                  <c:v>38223</c:v>
                </c:pt>
                <c:pt idx="1112">
                  <c:v>38224</c:v>
                </c:pt>
                <c:pt idx="1113">
                  <c:v>38225</c:v>
                </c:pt>
                <c:pt idx="1114">
                  <c:v>38226</c:v>
                </c:pt>
                <c:pt idx="1115">
                  <c:v>38229</c:v>
                </c:pt>
                <c:pt idx="1116">
                  <c:v>38230</c:v>
                </c:pt>
                <c:pt idx="1117">
                  <c:v>38231</c:v>
                </c:pt>
                <c:pt idx="1118">
                  <c:v>38232</c:v>
                </c:pt>
                <c:pt idx="1119">
                  <c:v>38233</c:v>
                </c:pt>
                <c:pt idx="1120">
                  <c:v>38236</c:v>
                </c:pt>
                <c:pt idx="1121">
                  <c:v>38237</c:v>
                </c:pt>
                <c:pt idx="1122">
                  <c:v>38238</c:v>
                </c:pt>
                <c:pt idx="1123">
                  <c:v>38239</c:v>
                </c:pt>
                <c:pt idx="1124">
                  <c:v>38240</c:v>
                </c:pt>
                <c:pt idx="1125">
                  <c:v>38243</c:v>
                </c:pt>
                <c:pt idx="1126">
                  <c:v>38244</c:v>
                </c:pt>
                <c:pt idx="1127">
                  <c:v>38245</c:v>
                </c:pt>
                <c:pt idx="1128">
                  <c:v>38246</c:v>
                </c:pt>
                <c:pt idx="1129">
                  <c:v>38247</c:v>
                </c:pt>
                <c:pt idx="1130">
                  <c:v>38250</c:v>
                </c:pt>
                <c:pt idx="1131">
                  <c:v>38251</c:v>
                </c:pt>
                <c:pt idx="1132">
                  <c:v>38252</c:v>
                </c:pt>
                <c:pt idx="1133">
                  <c:v>38253</c:v>
                </c:pt>
                <c:pt idx="1134">
                  <c:v>38254</c:v>
                </c:pt>
                <c:pt idx="1135">
                  <c:v>38257</c:v>
                </c:pt>
                <c:pt idx="1136">
                  <c:v>38258</c:v>
                </c:pt>
                <c:pt idx="1137">
                  <c:v>38259</c:v>
                </c:pt>
                <c:pt idx="1138">
                  <c:v>38260</c:v>
                </c:pt>
                <c:pt idx="1139">
                  <c:v>38268</c:v>
                </c:pt>
                <c:pt idx="1140">
                  <c:v>38271</c:v>
                </c:pt>
                <c:pt idx="1141">
                  <c:v>38272</c:v>
                </c:pt>
                <c:pt idx="1142">
                  <c:v>38273</c:v>
                </c:pt>
                <c:pt idx="1143">
                  <c:v>38274</c:v>
                </c:pt>
                <c:pt idx="1144">
                  <c:v>38275</c:v>
                </c:pt>
                <c:pt idx="1145">
                  <c:v>38278</c:v>
                </c:pt>
                <c:pt idx="1146">
                  <c:v>38279</c:v>
                </c:pt>
                <c:pt idx="1147">
                  <c:v>38280</c:v>
                </c:pt>
                <c:pt idx="1148">
                  <c:v>38281</c:v>
                </c:pt>
                <c:pt idx="1149">
                  <c:v>38282</c:v>
                </c:pt>
                <c:pt idx="1150">
                  <c:v>38285</c:v>
                </c:pt>
                <c:pt idx="1151">
                  <c:v>38286</c:v>
                </c:pt>
                <c:pt idx="1152">
                  <c:v>38287</c:v>
                </c:pt>
                <c:pt idx="1153">
                  <c:v>38288</c:v>
                </c:pt>
                <c:pt idx="1154">
                  <c:v>38289</c:v>
                </c:pt>
                <c:pt idx="1155">
                  <c:v>38292</c:v>
                </c:pt>
                <c:pt idx="1156">
                  <c:v>38293</c:v>
                </c:pt>
                <c:pt idx="1157">
                  <c:v>38294</c:v>
                </c:pt>
                <c:pt idx="1158">
                  <c:v>38295</c:v>
                </c:pt>
                <c:pt idx="1159">
                  <c:v>38296</c:v>
                </c:pt>
                <c:pt idx="1160">
                  <c:v>38299</c:v>
                </c:pt>
                <c:pt idx="1161">
                  <c:v>38300</c:v>
                </c:pt>
                <c:pt idx="1162">
                  <c:v>38301</c:v>
                </c:pt>
                <c:pt idx="1163">
                  <c:v>38302</c:v>
                </c:pt>
                <c:pt idx="1164">
                  <c:v>38303</c:v>
                </c:pt>
                <c:pt idx="1165">
                  <c:v>38306</c:v>
                </c:pt>
                <c:pt idx="1166">
                  <c:v>38307</c:v>
                </c:pt>
                <c:pt idx="1167">
                  <c:v>38308</c:v>
                </c:pt>
                <c:pt idx="1168">
                  <c:v>38309</c:v>
                </c:pt>
                <c:pt idx="1169">
                  <c:v>38310</c:v>
                </c:pt>
                <c:pt idx="1170">
                  <c:v>38313</c:v>
                </c:pt>
                <c:pt idx="1171">
                  <c:v>38314</c:v>
                </c:pt>
                <c:pt idx="1172">
                  <c:v>38315</c:v>
                </c:pt>
                <c:pt idx="1173">
                  <c:v>38316</c:v>
                </c:pt>
                <c:pt idx="1174">
                  <c:v>38317</c:v>
                </c:pt>
                <c:pt idx="1175">
                  <c:v>38320</c:v>
                </c:pt>
                <c:pt idx="1176">
                  <c:v>38321</c:v>
                </c:pt>
                <c:pt idx="1177">
                  <c:v>38322</c:v>
                </c:pt>
                <c:pt idx="1178">
                  <c:v>38323</c:v>
                </c:pt>
                <c:pt idx="1179">
                  <c:v>38324</c:v>
                </c:pt>
                <c:pt idx="1180">
                  <c:v>38327</c:v>
                </c:pt>
                <c:pt idx="1181">
                  <c:v>38328</c:v>
                </c:pt>
                <c:pt idx="1182">
                  <c:v>38329</c:v>
                </c:pt>
                <c:pt idx="1183">
                  <c:v>38330</c:v>
                </c:pt>
                <c:pt idx="1184">
                  <c:v>38331</c:v>
                </c:pt>
                <c:pt idx="1185">
                  <c:v>38334</c:v>
                </c:pt>
                <c:pt idx="1186">
                  <c:v>38335</c:v>
                </c:pt>
                <c:pt idx="1187">
                  <c:v>38336</c:v>
                </c:pt>
                <c:pt idx="1188">
                  <c:v>38337</c:v>
                </c:pt>
                <c:pt idx="1189">
                  <c:v>38338</c:v>
                </c:pt>
                <c:pt idx="1190">
                  <c:v>38341</c:v>
                </c:pt>
                <c:pt idx="1191">
                  <c:v>38342</c:v>
                </c:pt>
                <c:pt idx="1192">
                  <c:v>38343</c:v>
                </c:pt>
                <c:pt idx="1193">
                  <c:v>38344</c:v>
                </c:pt>
                <c:pt idx="1194">
                  <c:v>38345</c:v>
                </c:pt>
                <c:pt idx="1195">
                  <c:v>38348</c:v>
                </c:pt>
                <c:pt idx="1196">
                  <c:v>38349</c:v>
                </c:pt>
                <c:pt idx="1197">
                  <c:v>38350</c:v>
                </c:pt>
                <c:pt idx="1198">
                  <c:v>38351</c:v>
                </c:pt>
                <c:pt idx="1199">
                  <c:v>38352</c:v>
                </c:pt>
                <c:pt idx="1200">
                  <c:v>38356</c:v>
                </c:pt>
                <c:pt idx="1201">
                  <c:v>38357</c:v>
                </c:pt>
                <c:pt idx="1202">
                  <c:v>38358</c:v>
                </c:pt>
                <c:pt idx="1203">
                  <c:v>38359</c:v>
                </c:pt>
                <c:pt idx="1204">
                  <c:v>38362</c:v>
                </c:pt>
                <c:pt idx="1205">
                  <c:v>38363</c:v>
                </c:pt>
                <c:pt idx="1206">
                  <c:v>38364</c:v>
                </c:pt>
                <c:pt idx="1207">
                  <c:v>38365</c:v>
                </c:pt>
                <c:pt idx="1208">
                  <c:v>38366</c:v>
                </c:pt>
                <c:pt idx="1209">
                  <c:v>38369</c:v>
                </c:pt>
                <c:pt idx="1210">
                  <c:v>38370</c:v>
                </c:pt>
                <c:pt idx="1211">
                  <c:v>38371</c:v>
                </c:pt>
                <c:pt idx="1212">
                  <c:v>38372</c:v>
                </c:pt>
                <c:pt idx="1213">
                  <c:v>38373</c:v>
                </c:pt>
                <c:pt idx="1214">
                  <c:v>38376</c:v>
                </c:pt>
                <c:pt idx="1215">
                  <c:v>38377</c:v>
                </c:pt>
                <c:pt idx="1216">
                  <c:v>38378</c:v>
                </c:pt>
                <c:pt idx="1217">
                  <c:v>38379</c:v>
                </c:pt>
                <c:pt idx="1218">
                  <c:v>38380</c:v>
                </c:pt>
                <c:pt idx="1219">
                  <c:v>38383</c:v>
                </c:pt>
                <c:pt idx="1220">
                  <c:v>38384</c:v>
                </c:pt>
                <c:pt idx="1221">
                  <c:v>38385</c:v>
                </c:pt>
                <c:pt idx="1222">
                  <c:v>38386</c:v>
                </c:pt>
                <c:pt idx="1223">
                  <c:v>38387</c:v>
                </c:pt>
                <c:pt idx="1224">
                  <c:v>38399</c:v>
                </c:pt>
                <c:pt idx="1225">
                  <c:v>38400</c:v>
                </c:pt>
                <c:pt idx="1226">
                  <c:v>38401</c:v>
                </c:pt>
                <c:pt idx="1227">
                  <c:v>38404</c:v>
                </c:pt>
                <c:pt idx="1228">
                  <c:v>38405</c:v>
                </c:pt>
                <c:pt idx="1229">
                  <c:v>38406</c:v>
                </c:pt>
                <c:pt idx="1230">
                  <c:v>38407</c:v>
                </c:pt>
                <c:pt idx="1231">
                  <c:v>38408</c:v>
                </c:pt>
                <c:pt idx="1232">
                  <c:v>38411</c:v>
                </c:pt>
                <c:pt idx="1233">
                  <c:v>38412</c:v>
                </c:pt>
                <c:pt idx="1234">
                  <c:v>38413</c:v>
                </c:pt>
                <c:pt idx="1235">
                  <c:v>38414</c:v>
                </c:pt>
                <c:pt idx="1236">
                  <c:v>38415</c:v>
                </c:pt>
                <c:pt idx="1237">
                  <c:v>38418</c:v>
                </c:pt>
                <c:pt idx="1238">
                  <c:v>38419</c:v>
                </c:pt>
                <c:pt idx="1239">
                  <c:v>38420</c:v>
                </c:pt>
                <c:pt idx="1240">
                  <c:v>38421</c:v>
                </c:pt>
                <c:pt idx="1241">
                  <c:v>38422</c:v>
                </c:pt>
                <c:pt idx="1242">
                  <c:v>38425</c:v>
                </c:pt>
                <c:pt idx="1243">
                  <c:v>38426</c:v>
                </c:pt>
                <c:pt idx="1244">
                  <c:v>38427</c:v>
                </c:pt>
                <c:pt idx="1245">
                  <c:v>38428</c:v>
                </c:pt>
                <c:pt idx="1246">
                  <c:v>38429</c:v>
                </c:pt>
                <c:pt idx="1247">
                  <c:v>38432</c:v>
                </c:pt>
                <c:pt idx="1248">
                  <c:v>38433</c:v>
                </c:pt>
                <c:pt idx="1249">
                  <c:v>38434</c:v>
                </c:pt>
                <c:pt idx="1250">
                  <c:v>38435</c:v>
                </c:pt>
                <c:pt idx="1251">
                  <c:v>38436</c:v>
                </c:pt>
                <c:pt idx="1252">
                  <c:v>38439</c:v>
                </c:pt>
                <c:pt idx="1253">
                  <c:v>38440</c:v>
                </c:pt>
                <c:pt idx="1254">
                  <c:v>38441</c:v>
                </c:pt>
                <c:pt idx="1255">
                  <c:v>38442</c:v>
                </c:pt>
                <c:pt idx="1256">
                  <c:v>38443</c:v>
                </c:pt>
                <c:pt idx="1257">
                  <c:v>38446</c:v>
                </c:pt>
                <c:pt idx="1258">
                  <c:v>38447</c:v>
                </c:pt>
                <c:pt idx="1259">
                  <c:v>38448</c:v>
                </c:pt>
                <c:pt idx="1260">
                  <c:v>38449</c:v>
                </c:pt>
                <c:pt idx="1261">
                  <c:v>38450</c:v>
                </c:pt>
                <c:pt idx="1262">
                  <c:v>38453</c:v>
                </c:pt>
                <c:pt idx="1263">
                  <c:v>38454</c:v>
                </c:pt>
                <c:pt idx="1264">
                  <c:v>38455</c:v>
                </c:pt>
                <c:pt idx="1265">
                  <c:v>38456</c:v>
                </c:pt>
                <c:pt idx="1266">
                  <c:v>38457</c:v>
                </c:pt>
                <c:pt idx="1267">
                  <c:v>38460</c:v>
                </c:pt>
                <c:pt idx="1268">
                  <c:v>38461</c:v>
                </c:pt>
                <c:pt idx="1269">
                  <c:v>38462</c:v>
                </c:pt>
                <c:pt idx="1270">
                  <c:v>38463</c:v>
                </c:pt>
                <c:pt idx="1271">
                  <c:v>38464</c:v>
                </c:pt>
                <c:pt idx="1272">
                  <c:v>38467</c:v>
                </c:pt>
                <c:pt idx="1273">
                  <c:v>38468</c:v>
                </c:pt>
                <c:pt idx="1274">
                  <c:v>38469</c:v>
                </c:pt>
                <c:pt idx="1275">
                  <c:v>38470</c:v>
                </c:pt>
                <c:pt idx="1276">
                  <c:v>38471</c:v>
                </c:pt>
                <c:pt idx="1277">
                  <c:v>38481</c:v>
                </c:pt>
                <c:pt idx="1278">
                  <c:v>38482</c:v>
                </c:pt>
                <c:pt idx="1279">
                  <c:v>38483</c:v>
                </c:pt>
                <c:pt idx="1280">
                  <c:v>38484</c:v>
                </c:pt>
                <c:pt idx="1281">
                  <c:v>38485</c:v>
                </c:pt>
                <c:pt idx="1282">
                  <c:v>38488</c:v>
                </c:pt>
                <c:pt idx="1283">
                  <c:v>38489</c:v>
                </c:pt>
                <c:pt idx="1284">
                  <c:v>38490</c:v>
                </c:pt>
                <c:pt idx="1285">
                  <c:v>38491</c:v>
                </c:pt>
                <c:pt idx="1286">
                  <c:v>38492</c:v>
                </c:pt>
                <c:pt idx="1287">
                  <c:v>38495</c:v>
                </c:pt>
                <c:pt idx="1288">
                  <c:v>38496</c:v>
                </c:pt>
                <c:pt idx="1289">
                  <c:v>38497</c:v>
                </c:pt>
                <c:pt idx="1290">
                  <c:v>38498</c:v>
                </c:pt>
                <c:pt idx="1291">
                  <c:v>38499</c:v>
                </c:pt>
                <c:pt idx="1292">
                  <c:v>38502</c:v>
                </c:pt>
                <c:pt idx="1293">
                  <c:v>38503</c:v>
                </c:pt>
                <c:pt idx="1294">
                  <c:v>38504</c:v>
                </c:pt>
                <c:pt idx="1295">
                  <c:v>38505</c:v>
                </c:pt>
                <c:pt idx="1296">
                  <c:v>38506</c:v>
                </c:pt>
                <c:pt idx="1297">
                  <c:v>38509</c:v>
                </c:pt>
                <c:pt idx="1298">
                  <c:v>38510</c:v>
                </c:pt>
                <c:pt idx="1299">
                  <c:v>38511</c:v>
                </c:pt>
                <c:pt idx="1300">
                  <c:v>38512</c:v>
                </c:pt>
                <c:pt idx="1301">
                  <c:v>38513</c:v>
                </c:pt>
                <c:pt idx="1302">
                  <c:v>38516</c:v>
                </c:pt>
                <c:pt idx="1303">
                  <c:v>38517</c:v>
                </c:pt>
                <c:pt idx="1304">
                  <c:v>38518</c:v>
                </c:pt>
                <c:pt idx="1305">
                  <c:v>38519</c:v>
                </c:pt>
                <c:pt idx="1306">
                  <c:v>38520</c:v>
                </c:pt>
                <c:pt idx="1307">
                  <c:v>38523</c:v>
                </c:pt>
                <c:pt idx="1308">
                  <c:v>38524</c:v>
                </c:pt>
                <c:pt idx="1309">
                  <c:v>38525</c:v>
                </c:pt>
                <c:pt idx="1310">
                  <c:v>38526</c:v>
                </c:pt>
                <c:pt idx="1311">
                  <c:v>38527</c:v>
                </c:pt>
                <c:pt idx="1312">
                  <c:v>38530</c:v>
                </c:pt>
                <c:pt idx="1313">
                  <c:v>38531</c:v>
                </c:pt>
                <c:pt idx="1314">
                  <c:v>38532</c:v>
                </c:pt>
                <c:pt idx="1315">
                  <c:v>38533</c:v>
                </c:pt>
                <c:pt idx="1316">
                  <c:v>38534</c:v>
                </c:pt>
                <c:pt idx="1317">
                  <c:v>38537</c:v>
                </c:pt>
                <c:pt idx="1318">
                  <c:v>38538</c:v>
                </c:pt>
                <c:pt idx="1319">
                  <c:v>38539</c:v>
                </c:pt>
                <c:pt idx="1320">
                  <c:v>38540</c:v>
                </c:pt>
                <c:pt idx="1321">
                  <c:v>38541</c:v>
                </c:pt>
                <c:pt idx="1322">
                  <c:v>38544</c:v>
                </c:pt>
                <c:pt idx="1323">
                  <c:v>38545</c:v>
                </c:pt>
                <c:pt idx="1324">
                  <c:v>38546</c:v>
                </c:pt>
                <c:pt idx="1325">
                  <c:v>38547</c:v>
                </c:pt>
                <c:pt idx="1326">
                  <c:v>38548</c:v>
                </c:pt>
                <c:pt idx="1327">
                  <c:v>38551</c:v>
                </c:pt>
                <c:pt idx="1328">
                  <c:v>38552</c:v>
                </c:pt>
                <c:pt idx="1329">
                  <c:v>38553</c:v>
                </c:pt>
                <c:pt idx="1330">
                  <c:v>38554</c:v>
                </c:pt>
                <c:pt idx="1331">
                  <c:v>38555</c:v>
                </c:pt>
                <c:pt idx="1332">
                  <c:v>38558</c:v>
                </c:pt>
                <c:pt idx="1333">
                  <c:v>38559</c:v>
                </c:pt>
                <c:pt idx="1334">
                  <c:v>38560</c:v>
                </c:pt>
                <c:pt idx="1335">
                  <c:v>38561</c:v>
                </c:pt>
                <c:pt idx="1336">
                  <c:v>38562</c:v>
                </c:pt>
                <c:pt idx="1337">
                  <c:v>38565</c:v>
                </c:pt>
                <c:pt idx="1338">
                  <c:v>38566</c:v>
                </c:pt>
                <c:pt idx="1339">
                  <c:v>38567</c:v>
                </c:pt>
                <c:pt idx="1340">
                  <c:v>38568</c:v>
                </c:pt>
                <c:pt idx="1341">
                  <c:v>38569</c:v>
                </c:pt>
                <c:pt idx="1342">
                  <c:v>38572</c:v>
                </c:pt>
                <c:pt idx="1343">
                  <c:v>38573</c:v>
                </c:pt>
                <c:pt idx="1344">
                  <c:v>38574</c:v>
                </c:pt>
                <c:pt idx="1345">
                  <c:v>38575</c:v>
                </c:pt>
                <c:pt idx="1346">
                  <c:v>38576</c:v>
                </c:pt>
                <c:pt idx="1347">
                  <c:v>38579</c:v>
                </c:pt>
                <c:pt idx="1348">
                  <c:v>38580</c:v>
                </c:pt>
                <c:pt idx="1349">
                  <c:v>38581</c:v>
                </c:pt>
                <c:pt idx="1350">
                  <c:v>38582</c:v>
                </c:pt>
                <c:pt idx="1351">
                  <c:v>38583</c:v>
                </c:pt>
                <c:pt idx="1352">
                  <c:v>38586</c:v>
                </c:pt>
                <c:pt idx="1353">
                  <c:v>38587</c:v>
                </c:pt>
                <c:pt idx="1354">
                  <c:v>38588</c:v>
                </c:pt>
                <c:pt idx="1355">
                  <c:v>38589</c:v>
                </c:pt>
                <c:pt idx="1356">
                  <c:v>38590</c:v>
                </c:pt>
                <c:pt idx="1357">
                  <c:v>38593</c:v>
                </c:pt>
                <c:pt idx="1358">
                  <c:v>38594</c:v>
                </c:pt>
                <c:pt idx="1359">
                  <c:v>38595</c:v>
                </c:pt>
                <c:pt idx="1360">
                  <c:v>38596</c:v>
                </c:pt>
                <c:pt idx="1361">
                  <c:v>38597</c:v>
                </c:pt>
                <c:pt idx="1362">
                  <c:v>38600</c:v>
                </c:pt>
                <c:pt idx="1363">
                  <c:v>38601</c:v>
                </c:pt>
                <c:pt idx="1364">
                  <c:v>38602</c:v>
                </c:pt>
                <c:pt idx="1365">
                  <c:v>38603</c:v>
                </c:pt>
                <c:pt idx="1366">
                  <c:v>38604</c:v>
                </c:pt>
                <c:pt idx="1367">
                  <c:v>38607</c:v>
                </c:pt>
                <c:pt idx="1368">
                  <c:v>38608</c:v>
                </c:pt>
                <c:pt idx="1369">
                  <c:v>38609</c:v>
                </c:pt>
                <c:pt idx="1370">
                  <c:v>38610</c:v>
                </c:pt>
                <c:pt idx="1371">
                  <c:v>38611</c:v>
                </c:pt>
                <c:pt idx="1372">
                  <c:v>38614</c:v>
                </c:pt>
                <c:pt idx="1373">
                  <c:v>38615</c:v>
                </c:pt>
                <c:pt idx="1374">
                  <c:v>38616</c:v>
                </c:pt>
                <c:pt idx="1375">
                  <c:v>38617</c:v>
                </c:pt>
                <c:pt idx="1376">
                  <c:v>38618</c:v>
                </c:pt>
                <c:pt idx="1377">
                  <c:v>38621</c:v>
                </c:pt>
                <c:pt idx="1378">
                  <c:v>38622</c:v>
                </c:pt>
                <c:pt idx="1379">
                  <c:v>38623</c:v>
                </c:pt>
                <c:pt idx="1380">
                  <c:v>38624</c:v>
                </c:pt>
                <c:pt idx="1381">
                  <c:v>38625</c:v>
                </c:pt>
                <c:pt idx="1382">
                  <c:v>38635</c:v>
                </c:pt>
                <c:pt idx="1383">
                  <c:v>38636</c:v>
                </c:pt>
                <c:pt idx="1384">
                  <c:v>38637</c:v>
                </c:pt>
                <c:pt idx="1385">
                  <c:v>38638</c:v>
                </c:pt>
                <c:pt idx="1386">
                  <c:v>38639</c:v>
                </c:pt>
                <c:pt idx="1387">
                  <c:v>38642</c:v>
                </c:pt>
                <c:pt idx="1388">
                  <c:v>38643</c:v>
                </c:pt>
                <c:pt idx="1389">
                  <c:v>38644</c:v>
                </c:pt>
                <c:pt idx="1390">
                  <c:v>38645</c:v>
                </c:pt>
                <c:pt idx="1391">
                  <c:v>38646</c:v>
                </c:pt>
                <c:pt idx="1392">
                  <c:v>38649</c:v>
                </c:pt>
                <c:pt idx="1393">
                  <c:v>38650</c:v>
                </c:pt>
                <c:pt idx="1394">
                  <c:v>38651</c:v>
                </c:pt>
                <c:pt idx="1395">
                  <c:v>38652</c:v>
                </c:pt>
                <c:pt idx="1396">
                  <c:v>38653</c:v>
                </c:pt>
                <c:pt idx="1397">
                  <c:v>38656</c:v>
                </c:pt>
                <c:pt idx="1398">
                  <c:v>38657</c:v>
                </c:pt>
                <c:pt idx="1399">
                  <c:v>38658</c:v>
                </c:pt>
                <c:pt idx="1400">
                  <c:v>38659</c:v>
                </c:pt>
                <c:pt idx="1401">
                  <c:v>38660</c:v>
                </c:pt>
                <c:pt idx="1402">
                  <c:v>38663</c:v>
                </c:pt>
                <c:pt idx="1403">
                  <c:v>38664</c:v>
                </c:pt>
                <c:pt idx="1404">
                  <c:v>38665</c:v>
                </c:pt>
                <c:pt idx="1405">
                  <c:v>38666</c:v>
                </c:pt>
                <c:pt idx="1406">
                  <c:v>38667</c:v>
                </c:pt>
                <c:pt idx="1407">
                  <c:v>38670</c:v>
                </c:pt>
                <c:pt idx="1408">
                  <c:v>38671</c:v>
                </c:pt>
                <c:pt idx="1409">
                  <c:v>38672</c:v>
                </c:pt>
                <c:pt idx="1410">
                  <c:v>38673</c:v>
                </c:pt>
                <c:pt idx="1411">
                  <c:v>38674</c:v>
                </c:pt>
                <c:pt idx="1412">
                  <c:v>38677</c:v>
                </c:pt>
                <c:pt idx="1413">
                  <c:v>38678</c:v>
                </c:pt>
                <c:pt idx="1414">
                  <c:v>38679</c:v>
                </c:pt>
                <c:pt idx="1415">
                  <c:v>38680</c:v>
                </c:pt>
                <c:pt idx="1416">
                  <c:v>38681</c:v>
                </c:pt>
                <c:pt idx="1417">
                  <c:v>38684</c:v>
                </c:pt>
                <c:pt idx="1418">
                  <c:v>38685</c:v>
                </c:pt>
                <c:pt idx="1419">
                  <c:v>38686</c:v>
                </c:pt>
                <c:pt idx="1420">
                  <c:v>38687</c:v>
                </c:pt>
                <c:pt idx="1421">
                  <c:v>38688</c:v>
                </c:pt>
                <c:pt idx="1422">
                  <c:v>38691</c:v>
                </c:pt>
                <c:pt idx="1423">
                  <c:v>38692</c:v>
                </c:pt>
                <c:pt idx="1424">
                  <c:v>38693</c:v>
                </c:pt>
                <c:pt idx="1425">
                  <c:v>38694</c:v>
                </c:pt>
                <c:pt idx="1426">
                  <c:v>38695</c:v>
                </c:pt>
                <c:pt idx="1427">
                  <c:v>38698</c:v>
                </c:pt>
                <c:pt idx="1428">
                  <c:v>38699</c:v>
                </c:pt>
                <c:pt idx="1429">
                  <c:v>38700</c:v>
                </c:pt>
                <c:pt idx="1430">
                  <c:v>38701</c:v>
                </c:pt>
                <c:pt idx="1431">
                  <c:v>38702</c:v>
                </c:pt>
                <c:pt idx="1432">
                  <c:v>38705</c:v>
                </c:pt>
                <c:pt idx="1433">
                  <c:v>38706</c:v>
                </c:pt>
                <c:pt idx="1434">
                  <c:v>38707</c:v>
                </c:pt>
                <c:pt idx="1435">
                  <c:v>38708</c:v>
                </c:pt>
                <c:pt idx="1436">
                  <c:v>38709</c:v>
                </c:pt>
                <c:pt idx="1437">
                  <c:v>38712</c:v>
                </c:pt>
                <c:pt idx="1438">
                  <c:v>38713</c:v>
                </c:pt>
                <c:pt idx="1439">
                  <c:v>38714</c:v>
                </c:pt>
                <c:pt idx="1440">
                  <c:v>38715</c:v>
                </c:pt>
                <c:pt idx="1441">
                  <c:v>38716</c:v>
                </c:pt>
                <c:pt idx="1442">
                  <c:v>38721</c:v>
                </c:pt>
                <c:pt idx="1443">
                  <c:v>38722</c:v>
                </c:pt>
                <c:pt idx="1444">
                  <c:v>38723</c:v>
                </c:pt>
                <c:pt idx="1445">
                  <c:v>38726</c:v>
                </c:pt>
                <c:pt idx="1446">
                  <c:v>38727</c:v>
                </c:pt>
                <c:pt idx="1447">
                  <c:v>38728</c:v>
                </c:pt>
                <c:pt idx="1448">
                  <c:v>38729</c:v>
                </c:pt>
                <c:pt idx="1449">
                  <c:v>38730</c:v>
                </c:pt>
                <c:pt idx="1450">
                  <c:v>38733</c:v>
                </c:pt>
                <c:pt idx="1451">
                  <c:v>38734</c:v>
                </c:pt>
                <c:pt idx="1452">
                  <c:v>38735</c:v>
                </c:pt>
                <c:pt idx="1453">
                  <c:v>38736</c:v>
                </c:pt>
                <c:pt idx="1454">
                  <c:v>38737</c:v>
                </c:pt>
                <c:pt idx="1455">
                  <c:v>38740</c:v>
                </c:pt>
                <c:pt idx="1456">
                  <c:v>38741</c:v>
                </c:pt>
                <c:pt idx="1457">
                  <c:v>38742</c:v>
                </c:pt>
                <c:pt idx="1458">
                  <c:v>38754</c:v>
                </c:pt>
                <c:pt idx="1459">
                  <c:v>38755</c:v>
                </c:pt>
                <c:pt idx="1460">
                  <c:v>38756</c:v>
                </c:pt>
                <c:pt idx="1461">
                  <c:v>38757</c:v>
                </c:pt>
                <c:pt idx="1462">
                  <c:v>38758</c:v>
                </c:pt>
                <c:pt idx="1463">
                  <c:v>38761</c:v>
                </c:pt>
                <c:pt idx="1464">
                  <c:v>38762</c:v>
                </c:pt>
                <c:pt idx="1465">
                  <c:v>38763</c:v>
                </c:pt>
                <c:pt idx="1466">
                  <c:v>38764</c:v>
                </c:pt>
                <c:pt idx="1467">
                  <c:v>38765</c:v>
                </c:pt>
                <c:pt idx="1468">
                  <c:v>38768</c:v>
                </c:pt>
                <c:pt idx="1469">
                  <c:v>38769</c:v>
                </c:pt>
                <c:pt idx="1470">
                  <c:v>38770</c:v>
                </c:pt>
                <c:pt idx="1471">
                  <c:v>38771</c:v>
                </c:pt>
                <c:pt idx="1472">
                  <c:v>38772</c:v>
                </c:pt>
                <c:pt idx="1473">
                  <c:v>38775</c:v>
                </c:pt>
                <c:pt idx="1474">
                  <c:v>38776</c:v>
                </c:pt>
                <c:pt idx="1475">
                  <c:v>38777</c:v>
                </c:pt>
                <c:pt idx="1476">
                  <c:v>38778</c:v>
                </c:pt>
                <c:pt idx="1477">
                  <c:v>38779</c:v>
                </c:pt>
                <c:pt idx="1478">
                  <c:v>38782</c:v>
                </c:pt>
                <c:pt idx="1479">
                  <c:v>38783</c:v>
                </c:pt>
                <c:pt idx="1480">
                  <c:v>38784</c:v>
                </c:pt>
                <c:pt idx="1481">
                  <c:v>38785</c:v>
                </c:pt>
                <c:pt idx="1482">
                  <c:v>38786</c:v>
                </c:pt>
                <c:pt idx="1483">
                  <c:v>38789</c:v>
                </c:pt>
                <c:pt idx="1484">
                  <c:v>38790</c:v>
                </c:pt>
                <c:pt idx="1485">
                  <c:v>38791</c:v>
                </c:pt>
                <c:pt idx="1486">
                  <c:v>38792</c:v>
                </c:pt>
                <c:pt idx="1487">
                  <c:v>38793</c:v>
                </c:pt>
                <c:pt idx="1488">
                  <c:v>38796</c:v>
                </c:pt>
                <c:pt idx="1489">
                  <c:v>38797</c:v>
                </c:pt>
                <c:pt idx="1490">
                  <c:v>38798</c:v>
                </c:pt>
                <c:pt idx="1491">
                  <c:v>38799</c:v>
                </c:pt>
                <c:pt idx="1492">
                  <c:v>38800</c:v>
                </c:pt>
                <c:pt idx="1493">
                  <c:v>38803</c:v>
                </c:pt>
                <c:pt idx="1494">
                  <c:v>38804</c:v>
                </c:pt>
                <c:pt idx="1495">
                  <c:v>38805</c:v>
                </c:pt>
                <c:pt idx="1496">
                  <c:v>38806</c:v>
                </c:pt>
                <c:pt idx="1497">
                  <c:v>38807</c:v>
                </c:pt>
                <c:pt idx="1498">
                  <c:v>38810</c:v>
                </c:pt>
                <c:pt idx="1499">
                  <c:v>38811</c:v>
                </c:pt>
                <c:pt idx="1500">
                  <c:v>38812</c:v>
                </c:pt>
                <c:pt idx="1501">
                  <c:v>38813</c:v>
                </c:pt>
                <c:pt idx="1502">
                  <c:v>38814</c:v>
                </c:pt>
                <c:pt idx="1503">
                  <c:v>38817</c:v>
                </c:pt>
                <c:pt idx="1504">
                  <c:v>38818</c:v>
                </c:pt>
                <c:pt idx="1505">
                  <c:v>38819</c:v>
                </c:pt>
                <c:pt idx="1506">
                  <c:v>38820</c:v>
                </c:pt>
                <c:pt idx="1507">
                  <c:v>38821</c:v>
                </c:pt>
                <c:pt idx="1508">
                  <c:v>38824</c:v>
                </c:pt>
                <c:pt idx="1509">
                  <c:v>38825</c:v>
                </c:pt>
                <c:pt idx="1510">
                  <c:v>38826</c:v>
                </c:pt>
                <c:pt idx="1511">
                  <c:v>38827</c:v>
                </c:pt>
                <c:pt idx="1512">
                  <c:v>38828</c:v>
                </c:pt>
                <c:pt idx="1513">
                  <c:v>38831</c:v>
                </c:pt>
                <c:pt idx="1514">
                  <c:v>38832</c:v>
                </c:pt>
                <c:pt idx="1515">
                  <c:v>38833</c:v>
                </c:pt>
                <c:pt idx="1516">
                  <c:v>38834</c:v>
                </c:pt>
                <c:pt idx="1517">
                  <c:v>38835</c:v>
                </c:pt>
                <c:pt idx="1518">
                  <c:v>38845</c:v>
                </c:pt>
                <c:pt idx="1519">
                  <c:v>38846</c:v>
                </c:pt>
                <c:pt idx="1520">
                  <c:v>38847</c:v>
                </c:pt>
                <c:pt idx="1521">
                  <c:v>38848</c:v>
                </c:pt>
                <c:pt idx="1522">
                  <c:v>38849</c:v>
                </c:pt>
                <c:pt idx="1523">
                  <c:v>38852</c:v>
                </c:pt>
                <c:pt idx="1524">
                  <c:v>38853</c:v>
                </c:pt>
                <c:pt idx="1525">
                  <c:v>38854</c:v>
                </c:pt>
                <c:pt idx="1526">
                  <c:v>38855</c:v>
                </c:pt>
                <c:pt idx="1527">
                  <c:v>38856</c:v>
                </c:pt>
                <c:pt idx="1528">
                  <c:v>38859</c:v>
                </c:pt>
                <c:pt idx="1529">
                  <c:v>38860</c:v>
                </c:pt>
                <c:pt idx="1530">
                  <c:v>38861</c:v>
                </c:pt>
                <c:pt idx="1531">
                  <c:v>38862</c:v>
                </c:pt>
                <c:pt idx="1532">
                  <c:v>38863</c:v>
                </c:pt>
                <c:pt idx="1533">
                  <c:v>38866</c:v>
                </c:pt>
                <c:pt idx="1534">
                  <c:v>38867</c:v>
                </c:pt>
                <c:pt idx="1535">
                  <c:v>38868</c:v>
                </c:pt>
                <c:pt idx="1536">
                  <c:v>38869</c:v>
                </c:pt>
                <c:pt idx="1537">
                  <c:v>38870</c:v>
                </c:pt>
                <c:pt idx="1538">
                  <c:v>38873</c:v>
                </c:pt>
                <c:pt idx="1539">
                  <c:v>38874</c:v>
                </c:pt>
                <c:pt idx="1540">
                  <c:v>38875</c:v>
                </c:pt>
                <c:pt idx="1541">
                  <c:v>38876</c:v>
                </c:pt>
                <c:pt idx="1542">
                  <c:v>38877</c:v>
                </c:pt>
                <c:pt idx="1543">
                  <c:v>38880</c:v>
                </c:pt>
                <c:pt idx="1544">
                  <c:v>38881</c:v>
                </c:pt>
                <c:pt idx="1545">
                  <c:v>38882</c:v>
                </c:pt>
                <c:pt idx="1546">
                  <c:v>38883</c:v>
                </c:pt>
                <c:pt idx="1547">
                  <c:v>38884</c:v>
                </c:pt>
                <c:pt idx="1548">
                  <c:v>38887</c:v>
                </c:pt>
                <c:pt idx="1549">
                  <c:v>38888</c:v>
                </c:pt>
                <c:pt idx="1550">
                  <c:v>38889</c:v>
                </c:pt>
                <c:pt idx="1551">
                  <c:v>38890</c:v>
                </c:pt>
                <c:pt idx="1552">
                  <c:v>38891</c:v>
                </c:pt>
                <c:pt idx="1553">
                  <c:v>38894</c:v>
                </c:pt>
                <c:pt idx="1554">
                  <c:v>38895</c:v>
                </c:pt>
                <c:pt idx="1555">
                  <c:v>38896</c:v>
                </c:pt>
                <c:pt idx="1556">
                  <c:v>38897</c:v>
                </c:pt>
                <c:pt idx="1557">
                  <c:v>38898</c:v>
                </c:pt>
                <c:pt idx="1558">
                  <c:v>38901</c:v>
                </c:pt>
                <c:pt idx="1559">
                  <c:v>38902</c:v>
                </c:pt>
                <c:pt idx="1560">
                  <c:v>38903</c:v>
                </c:pt>
                <c:pt idx="1561">
                  <c:v>38904</c:v>
                </c:pt>
                <c:pt idx="1562">
                  <c:v>38905</c:v>
                </c:pt>
                <c:pt idx="1563">
                  <c:v>38908</c:v>
                </c:pt>
                <c:pt idx="1564">
                  <c:v>38909</c:v>
                </c:pt>
                <c:pt idx="1565">
                  <c:v>38910</c:v>
                </c:pt>
                <c:pt idx="1566">
                  <c:v>38911</c:v>
                </c:pt>
                <c:pt idx="1567">
                  <c:v>38912</c:v>
                </c:pt>
                <c:pt idx="1568">
                  <c:v>38915</c:v>
                </c:pt>
                <c:pt idx="1569">
                  <c:v>38916</c:v>
                </c:pt>
                <c:pt idx="1570">
                  <c:v>38917</c:v>
                </c:pt>
                <c:pt idx="1571">
                  <c:v>38918</c:v>
                </c:pt>
                <c:pt idx="1572">
                  <c:v>38919</c:v>
                </c:pt>
                <c:pt idx="1573">
                  <c:v>38922</c:v>
                </c:pt>
                <c:pt idx="1574">
                  <c:v>38923</c:v>
                </c:pt>
                <c:pt idx="1575">
                  <c:v>38924</c:v>
                </c:pt>
                <c:pt idx="1576">
                  <c:v>38925</c:v>
                </c:pt>
                <c:pt idx="1577">
                  <c:v>38926</c:v>
                </c:pt>
                <c:pt idx="1578">
                  <c:v>38929</c:v>
                </c:pt>
                <c:pt idx="1579">
                  <c:v>38930</c:v>
                </c:pt>
                <c:pt idx="1580">
                  <c:v>38931</c:v>
                </c:pt>
                <c:pt idx="1581">
                  <c:v>38932</c:v>
                </c:pt>
                <c:pt idx="1582">
                  <c:v>38933</c:v>
                </c:pt>
                <c:pt idx="1583">
                  <c:v>38936</c:v>
                </c:pt>
                <c:pt idx="1584">
                  <c:v>38937</c:v>
                </c:pt>
                <c:pt idx="1585">
                  <c:v>38938</c:v>
                </c:pt>
                <c:pt idx="1586">
                  <c:v>38939</c:v>
                </c:pt>
                <c:pt idx="1587">
                  <c:v>38940</c:v>
                </c:pt>
                <c:pt idx="1588">
                  <c:v>38943</c:v>
                </c:pt>
                <c:pt idx="1589">
                  <c:v>38944</c:v>
                </c:pt>
                <c:pt idx="1590">
                  <c:v>38945</c:v>
                </c:pt>
                <c:pt idx="1591">
                  <c:v>38946</c:v>
                </c:pt>
                <c:pt idx="1592">
                  <c:v>38947</c:v>
                </c:pt>
                <c:pt idx="1593">
                  <c:v>38950</c:v>
                </c:pt>
                <c:pt idx="1594">
                  <c:v>38951</c:v>
                </c:pt>
                <c:pt idx="1595">
                  <c:v>38952</c:v>
                </c:pt>
                <c:pt idx="1596">
                  <c:v>38953</c:v>
                </c:pt>
                <c:pt idx="1597">
                  <c:v>38954</c:v>
                </c:pt>
                <c:pt idx="1598">
                  <c:v>38957</c:v>
                </c:pt>
                <c:pt idx="1599">
                  <c:v>38958</c:v>
                </c:pt>
                <c:pt idx="1600">
                  <c:v>38959</c:v>
                </c:pt>
                <c:pt idx="1601">
                  <c:v>38960</c:v>
                </c:pt>
                <c:pt idx="1602">
                  <c:v>38961</c:v>
                </c:pt>
                <c:pt idx="1603">
                  <c:v>38964</c:v>
                </c:pt>
                <c:pt idx="1604">
                  <c:v>38965</c:v>
                </c:pt>
                <c:pt idx="1605">
                  <c:v>38966</c:v>
                </c:pt>
                <c:pt idx="1606">
                  <c:v>38967</c:v>
                </c:pt>
                <c:pt idx="1607">
                  <c:v>38968</c:v>
                </c:pt>
                <c:pt idx="1608">
                  <c:v>38971</c:v>
                </c:pt>
                <c:pt idx="1609">
                  <c:v>38972</c:v>
                </c:pt>
                <c:pt idx="1610">
                  <c:v>38973</c:v>
                </c:pt>
                <c:pt idx="1611">
                  <c:v>38974</c:v>
                </c:pt>
                <c:pt idx="1612">
                  <c:v>38975</c:v>
                </c:pt>
                <c:pt idx="1613">
                  <c:v>38978</c:v>
                </c:pt>
                <c:pt idx="1614">
                  <c:v>38979</c:v>
                </c:pt>
                <c:pt idx="1615">
                  <c:v>38980</c:v>
                </c:pt>
                <c:pt idx="1616">
                  <c:v>38981</c:v>
                </c:pt>
                <c:pt idx="1617">
                  <c:v>38982</c:v>
                </c:pt>
                <c:pt idx="1618">
                  <c:v>38985</c:v>
                </c:pt>
                <c:pt idx="1619">
                  <c:v>38986</c:v>
                </c:pt>
                <c:pt idx="1620">
                  <c:v>38987</c:v>
                </c:pt>
                <c:pt idx="1621">
                  <c:v>38988</c:v>
                </c:pt>
                <c:pt idx="1622">
                  <c:v>38989</c:v>
                </c:pt>
                <c:pt idx="1623">
                  <c:v>38999</c:v>
                </c:pt>
                <c:pt idx="1624">
                  <c:v>39000</c:v>
                </c:pt>
                <c:pt idx="1625">
                  <c:v>39001</c:v>
                </c:pt>
                <c:pt idx="1626">
                  <c:v>39002</c:v>
                </c:pt>
                <c:pt idx="1627">
                  <c:v>39003</c:v>
                </c:pt>
                <c:pt idx="1628">
                  <c:v>39006</c:v>
                </c:pt>
                <c:pt idx="1629">
                  <c:v>39007</c:v>
                </c:pt>
                <c:pt idx="1630">
                  <c:v>39008</c:v>
                </c:pt>
                <c:pt idx="1631">
                  <c:v>39009</c:v>
                </c:pt>
                <c:pt idx="1632">
                  <c:v>39010</c:v>
                </c:pt>
                <c:pt idx="1633">
                  <c:v>39013</c:v>
                </c:pt>
                <c:pt idx="1634">
                  <c:v>39014</c:v>
                </c:pt>
                <c:pt idx="1635">
                  <c:v>39015</c:v>
                </c:pt>
                <c:pt idx="1636">
                  <c:v>39016</c:v>
                </c:pt>
                <c:pt idx="1637">
                  <c:v>39017</c:v>
                </c:pt>
                <c:pt idx="1638">
                  <c:v>39020</c:v>
                </c:pt>
                <c:pt idx="1639">
                  <c:v>39021</c:v>
                </c:pt>
                <c:pt idx="1640">
                  <c:v>39022</c:v>
                </c:pt>
                <c:pt idx="1641">
                  <c:v>39023</c:v>
                </c:pt>
                <c:pt idx="1642">
                  <c:v>39024</c:v>
                </c:pt>
                <c:pt idx="1643">
                  <c:v>39027</c:v>
                </c:pt>
                <c:pt idx="1644">
                  <c:v>39028</c:v>
                </c:pt>
                <c:pt idx="1645">
                  <c:v>39029</c:v>
                </c:pt>
                <c:pt idx="1646">
                  <c:v>39030</c:v>
                </c:pt>
                <c:pt idx="1647">
                  <c:v>39031</c:v>
                </c:pt>
                <c:pt idx="1648">
                  <c:v>39034</c:v>
                </c:pt>
                <c:pt idx="1649">
                  <c:v>39035</c:v>
                </c:pt>
                <c:pt idx="1650">
                  <c:v>39036</c:v>
                </c:pt>
                <c:pt idx="1651">
                  <c:v>39037</c:v>
                </c:pt>
                <c:pt idx="1652">
                  <c:v>39038</c:v>
                </c:pt>
                <c:pt idx="1653">
                  <c:v>39041</c:v>
                </c:pt>
                <c:pt idx="1654">
                  <c:v>39042</c:v>
                </c:pt>
                <c:pt idx="1655">
                  <c:v>39043</c:v>
                </c:pt>
                <c:pt idx="1656">
                  <c:v>39044</c:v>
                </c:pt>
                <c:pt idx="1657">
                  <c:v>39045</c:v>
                </c:pt>
                <c:pt idx="1658">
                  <c:v>39048</c:v>
                </c:pt>
                <c:pt idx="1659">
                  <c:v>39049</c:v>
                </c:pt>
                <c:pt idx="1660">
                  <c:v>39050</c:v>
                </c:pt>
                <c:pt idx="1661">
                  <c:v>39051</c:v>
                </c:pt>
                <c:pt idx="1662">
                  <c:v>39052</c:v>
                </c:pt>
                <c:pt idx="1663">
                  <c:v>39055</c:v>
                </c:pt>
                <c:pt idx="1664">
                  <c:v>39056</c:v>
                </c:pt>
                <c:pt idx="1665">
                  <c:v>39057</c:v>
                </c:pt>
                <c:pt idx="1666">
                  <c:v>39058</c:v>
                </c:pt>
                <c:pt idx="1667">
                  <c:v>39059</c:v>
                </c:pt>
                <c:pt idx="1668">
                  <c:v>39062</c:v>
                </c:pt>
                <c:pt idx="1669">
                  <c:v>39063</c:v>
                </c:pt>
                <c:pt idx="1670">
                  <c:v>39064</c:v>
                </c:pt>
                <c:pt idx="1671">
                  <c:v>39065</c:v>
                </c:pt>
                <c:pt idx="1672">
                  <c:v>39066</c:v>
                </c:pt>
                <c:pt idx="1673">
                  <c:v>39069</c:v>
                </c:pt>
                <c:pt idx="1674">
                  <c:v>39070</c:v>
                </c:pt>
                <c:pt idx="1675">
                  <c:v>39071</c:v>
                </c:pt>
                <c:pt idx="1676">
                  <c:v>39072</c:v>
                </c:pt>
                <c:pt idx="1677">
                  <c:v>39073</c:v>
                </c:pt>
                <c:pt idx="1678">
                  <c:v>39076</c:v>
                </c:pt>
                <c:pt idx="1679">
                  <c:v>39077</c:v>
                </c:pt>
                <c:pt idx="1680">
                  <c:v>39078</c:v>
                </c:pt>
                <c:pt idx="1681">
                  <c:v>39079</c:v>
                </c:pt>
                <c:pt idx="1682">
                  <c:v>39080</c:v>
                </c:pt>
                <c:pt idx="1683">
                  <c:v>39086</c:v>
                </c:pt>
                <c:pt idx="1684">
                  <c:v>39087</c:v>
                </c:pt>
                <c:pt idx="1685">
                  <c:v>39090</c:v>
                </c:pt>
                <c:pt idx="1686">
                  <c:v>39091</c:v>
                </c:pt>
                <c:pt idx="1687">
                  <c:v>39092</c:v>
                </c:pt>
                <c:pt idx="1688">
                  <c:v>39093</c:v>
                </c:pt>
                <c:pt idx="1689">
                  <c:v>39094</c:v>
                </c:pt>
                <c:pt idx="1690">
                  <c:v>39097</c:v>
                </c:pt>
                <c:pt idx="1691">
                  <c:v>39098</c:v>
                </c:pt>
                <c:pt idx="1692">
                  <c:v>39099</c:v>
                </c:pt>
                <c:pt idx="1693">
                  <c:v>39100</c:v>
                </c:pt>
                <c:pt idx="1694">
                  <c:v>39101</c:v>
                </c:pt>
                <c:pt idx="1695">
                  <c:v>39104</c:v>
                </c:pt>
                <c:pt idx="1696">
                  <c:v>39105</c:v>
                </c:pt>
                <c:pt idx="1697">
                  <c:v>39106</c:v>
                </c:pt>
                <c:pt idx="1698">
                  <c:v>39107</c:v>
                </c:pt>
                <c:pt idx="1699">
                  <c:v>39108</c:v>
                </c:pt>
                <c:pt idx="1700">
                  <c:v>39111</c:v>
                </c:pt>
                <c:pt idx="1701">
                  <c:v>39112</c:v>
                </c:pt>
                <c:pt idx="1702">
                  <c:v>39113</c:v>
                </c:pt>
                <c:pt idx="1703">
                  <c:v>39114</c:v>
                </c:pt>
                <c:pt idx="1704">
                  <c:v>39115</c:v>
                </c:pt>
                <c:pt idx="1705">
                  <c:v>39118</c:v>
                </c:pt>
                <c:pt idx="1706">
                  <c:v>39119</c:v>
                </c:pt>
                <c:pt idx="1707">
                  <c:v>39120</c:v>
                </c:pt>
                <c:pt idx="1708">
                  <c:v>39121</c:v>
                </c:pt>
                <c:pt idx="1709">
                  <c:v>39122</c:v>
                </c:pt>
                <c:pt idx="1710">
                  <c:v>39125</c:v>
                </c:pt>
                <c:pt idx="1711">
                  <c:v>39126</c:v>
                </c:pt>
                <c:pt idx="1712">
                  <c:v>39127</c:v>
                </c:pt>
                <c:pt idx="1713">
                  <c:v>39128</c:v>
                </c:pt>
                <c:pt idx="1714">
                  <c:v>39129</c:v>
                </c:pt>
                <c:pt idx="1715">
                  <c:v>39139</c:v>
                </c:pt>
                <c:pt idx="1716">
                  <c:v>39140</c:v>
                </c:pt>
                <c:pt idx="1717">
                  <c:v>39141</c:v>
                </c:pt>
                <c:pt idx="1718">
                  <c:v>39142</c:v>
                </c:pt>
                <c:pt idx="1719">
                  <c:v>39143</c:v>
                </c:pt>
                <c:pt idx="1720">
                  <c:v>39146</c:v>
                </c:pt>
                <c:pt idx="1721">
                  <c:v>39147</c:v>
                </c:pt>
                <c:pt idx="1722">
                  <c:v>39148</c:v>
                </c:pt>
                <c:pt idx="1723">
                  <c:v>39149</c:v>
                </c:pt>
                <c:pt idx="1724">
                  <c:v>39150</c:v>
                </c:pt>
                <c:pt idx="1725">
                  <c:v>39153</c:v>
                </c:pt>
                <c:pt idx="1726">
                  <c:v>39154</c:v>
                </c:pt>
                <c:pt idx="1727">
                  <c:v>39155</c:v>
                </c:pt>
                <c:pt idx="1728">
                  <c:v>39156</c:v>
                </c:pt>
                <c:pt idx="1729">
                  <c:v>39157</c:v>
                </c:pt>
                <c:pt idx="1730">
                  <c:v>39160</c:v>
                </c:pt>
                <c:pt idx="1731">
                  <c:v>39161</c:v>
                </c:pt>
                <c:pt idx="1732">
                  <c:v>39162</c:v>
                </c:pt>
                <c:pt idx="1733">
                  <c:v>39163</c:v>
                </c:pt>
                <c:pt idx="1734">
                  <c:v>39164</c:v>
                </c:pt>
                <c:pt idx="1735">
                  <c:v>39167</c:v>
                </c:pt>
                <c:pt idx="1736">
                  <c:v>39168</c:v>
                </c:pt>
                <c:pt idx="1737">
                  <c:v>39169</c:v>
                </c:pt>
                <c:pt idx="1738">
                  <c:v>39170</c:v>
                </c:pt>
                <c:pt idx="1739">
                  <c:v>39171</c:v>
                </c:pt>
                <c:pt idx="1740">
                  <c:v>39174</c:v>
                </c:pt>
                <c:pt idx="1741">
                  <c:v>39175</c:v>
                </c:pt>
                <c:pt idx="1742">
                  <c:v>39176</c:v>
                </c:pt>
                <c:pt idx="1743">
                  <c:v>39177</c:v>
                </c:pt>
                <c:pt idx="1744">
                  <c:v>39178</c:v>
                </c:pt>
                <c:pt idx="1745">
                  <c:v>39181</c:v>
                </c:pt>
                <c:pt idx="1746">
                  <c:v>39182</c:v>
                </c:pt>
                <c:pt idx="1747">
                  <c:v>39183</c:v>
                </c:pt>
                <c:pt idx="1748">
                  <c:v>39184</c:v>
                </c:pt>
                <c:pt idx="1749">
                  <c:v>39185</c:v>
                </c:pt>
                <c:pt idx="1750">
                  <c:v>39188</c:v>
                </c:pt>
                <c:pt idx="1751">
                  <c:v>39189</c:v>
                </c:pt>
                <c:pt idx="1752">
                  <c:v>39190</c:v>
                </c:pt>
                <c:pt idx="1753">
                  <c:v>39191</c:v>
                </c:pt>
                <c:pt idx="1754">
                  <c:v>39192</c:v>
                </c:pt>
                <c:pt idx="1755">
                  <c:v>39195</c:v>
                </c:pt>
                <c:pt idx="1756">
                  <c:v>39196</c:v>
                </c:pt>
                <c:pt idx="1757">
                  <c:v>39197</c:v>
                </c:pt>
                <c:pt idx="1758">
                  <c:v>39198</c:v>
                </c:pt>
                <c:pt idx="1759">
                  <c:v>39199</c:v>
                </c:pt>
                <c:pt idx="1760">
                  <c:v>39202</c:v>
                </c:pt>
                <c:pt idx="1761">
                  <c:v>39210</c:v>
                </c:pt>
                <c:pt idx="1762">
                  <c:v>39211</c:v>
                </c:pt>
                <c:pt idx="1763">
                  <c:v>39212</c:v>
                </c:pt>
                <c:pt idx="1764">
                  <c:v>39213</c:v>
                </c:pt>
                <c:pt idx="1765">
                  <c:v>39216</c:v>
                </c:pt>
                <c:pt idx="1766">
                  <c:v>39217</c:v>
                </c:pt>
                <c:pt idx="1767">
                  <c:v>39218</c:v>
                </c:pt>
                <c:pt idx="1768">
                  <c:v>39219</c:v>
                </c:pt>
                <c:pt idx="1769">
                  <c:v>39220</c:v>
                </c:pt>
                <c:pt idx="1770">
                  <c:v>39223</c:v>
                </c:pt>
                <c:pt idx="1771">
                  <c:v>39224</c:v>
                </c:pt>
                <c:pt idx="1772">
                  <c:v>39225</c:v>
                </c:pt>
                <c:pt idx="1773">
                  <c:v>39226</c:v>
                </c:pt>
                <c:pt idx="1774">
                  <c:v>39227</c:v>
                </c:pt>
                <c:pt idx="1775">
                  <c:v>39230</c:v>
                </c:pt>
                <c:pt idx="1776">
                  <c:v>39231</c:v>
                </c:pt>
                <c:pt idx="1777">
                  <c:v>39232</c:v>
                </c:pt>
                <c:pt idx="1778">
                  <c:v>39233</c:v>
                </c:pt>
                <c:pt idx="1779">
                  <c:v>39234</c:v>
                </c:pt>
                <c:pt idx="1780">
                  <c:v>39237</c:v>
                </c:pt>
                <c:pt idx="1781">
                  <c:v>39238</c:v>
                </c:pt>
                <c:pt idx="1782">
                  <c:v>39239</c:v>
                </c:pt>
                <c:pt idx="1783">
                  <c:v>39240</c:v>
                </c:pt>
                <c:pt idx="1784">
                  <c:v>39241</c:v>
                </c:pt>
                <c:pt idx="1785">
                  <c:v>39244</c:v>
                </c:pt>
                <c:pt idx="1786">
                  <c:v>39245</c:v>
                </c:pt>
                <c:pt idx="1787">
                  <c:v>39246</c:v>
                </c:pt>
                <c:pt idx="1788">
                  <c:v>39247</c:v>
                </c:pt>
                <c:pt idx="1789">
                  <c:v>39248</c:v>
                </c:pt>
                <c:pt idx="1790">
                  <c:v>39251</c:v>
                </c:pt>
                <c:pt idx="1791">
                  <c:v>39252</c:v>
                </c:pt>
                <c:pt idx="1792">
                  <c:v>39253</c:v>
                </c:pt>
                <c:pt idx="1793">
                  <c:v>39254</c:v>
                </c:pt>
                <c:pt idx="1794">
                  <c:v>39255</c:v>
                </c:pt>
                <c:pt idx="1795">
                  <c:v>39258</c:v>
                </c:pt>
                <c:pt idx="1796">
                  <c:v>39259</c:v>
                </c:pt>
                <c:pt idx="1797">
                  <c:v>39260</c:v>
                </c:pt>
                <c:pt idx="1798">
                  <c:v>39261</c:v>
                </c:pt>
                <c:pt idx="1799">
                  <c:v>39262</c:v>
                </c:pt>
                <c:pt idx="1800">
                  <c:v>39265</c:v>
                </c:pt>
                <c:pt idx="1801">
                  <c:v>39266</c:v>
                </c:pt>
                <c:pt idx="1802">
                  <c:v>39267</c:v>
                </c:pt>
                <c:pt idx="1803">
                  <c:v>39268</c:v>
                </c:pt>
                <c:pt idx="1804">
                  <c:v>39269</c:v>
                </c:pt>
                <c:pt idx="1805">
                  <c:v>39272</c:v>
                </c:pt>
                <c:pt idx="1806">
                  <c:v>39273</c:v>
                </c:pt>
                <c:pt idx="1807">
                  <c:v>39274</c:v>
                </c:pt>
                <c:pt idx="1808">
                  <c:v>39275</c:v>
                </c:pt>
                <c:pt idx="1809">
                  <c:v>39276</c:v>
                </c:pt>
                <c:pt idx="1810">
                  <c:v>39279</c:v>
                </c:pt>
                <c:pt idx="1811">
                  <c:v>39280</c:v>
                </c:pt>
                <c:pt idx="1812">
                  <c:v>39281</c:v>
                </c:pt>
                <c:pt idx="1813">
                  <c:v>39282</c:v>
                </c:pt>
                <c:pt idx="1814">
                  <c:v>39283</c:v>
                </c:pt>
                <c:pt idx="1815">
                  <c:v>39286</c:v>
                </c:pt>
                <c:pt idx="1816">
                  <c:v>39287</c:v>
                </c:pt>
                <c:pt idx="1817">
                  <c:v>39288</c:v>
                </c:pt>
                <c:pt idx="1818">
                  <c:v>39289</c:v>
                </c:pt>
                <c:pt idx="1819">
                  <c:v>39290</c:v>
                </c:pt>
                <c:pt idx="1820">
                  <c:v>39293</c:v>
                </c:pt>
                <c:pt idx="1821">
                  <c:v>39294</c:v>
                </c:pt>
                <c:pt idx="1822">
                  <c:v>39295</c:v>
                </c:pt>
                <c:pt idx="1823">
                  <c:v>39296</c:v>
                </c:pt>
                <c:pt idx="1824">
                  <c:v>39297</c:v>
                </c:pt>
                <c:pt idx="1825">
                  <c:v>39300</c:v>
                </c:pt>
                <c:pt idx="1826">
                  <c:v>39301</c:v>
                </c:pt>
                <c:pt idx="1827">
                  <c:v>39302</c:v>
                </c:pt>
                <c:pt idx="1828">
                  <c:v>39303</c:v>
                </c:pt>
                <c:pt idx="1829">
                  <c:v>39304</c:v>
                </c:pt>
                <c:pt idx="1830">
                  <c:v>39307</c:v>
                </c:pt>
                <c:pt idx="1831">
                  <c:v>39308</c:v>
                </c:pt>
                <c:pt idx="1832">
                  <c:v>39309</c:v>
                </c:pt>
                <c:pt idx="1833">
                  <c:v>39310</c:v>
                </c:pt>
                <c:pt idx="1834">
                  <c:v>39311</c:v>
                </c:pt>
                <c:pt idx="1835">
                  <c:v>39314</c:v>
                </c:pt>
                <c:pt idx="1836">
                  <c:v>39315</c:v>
                </c:pt>
                <c:pt idx="1837">
                  <c:v>39316</c:v>
                </c:pt>
                <c:pt idx="1838">
                  <c:v>39317</c:v>
                </c:pt>
                <c:pt idx="1839">
                  <c:v>39318</c:v>
                </c:pt>
                <c:pt idx="1840">
                  <c:v>39321</c:v>
                </c:pt>
                <c:pt idx="1841">
                  <c:v>39322</c:v>
                </c:pt>
                <c:pt idx="1842">
                  <c:v>39323</c:v>
                </c:pt>
                <c:pt idx="1843">
                  <c:v>39324</c:v>
                </c:pt>
                <c:pt idx="1844">
                  <c:v>39325</c:v>
                </c:pt>
                <c:pt idx="1845">
                  <c:v>39328</c:v>
                </c:pt>
                <c:pt idx="1846">
                  <c:v>39329</c:v>
                </c:pt>
                <c:pt idx="1847">
                  <c:v>39330</c:v>
                </c:pt>
                <c:pt idx="1848">
                  <c:v>39331</c:v>
                </c:pt>
                <c:pt idx="1849">
                  <c:v>39332</c:v>
                </c:pt>
                <c:pt idx="1850">
                  <c:v>39335</c:v>
                </c:pt>
                <c:pt idx="1851">
                  <c:v>39336</c:v>
                </c:pt>
                <c:pt idx="1852">
                  <c:v>39337</c:v>
                </c:pt>
                <c:pt idx="1853">
                  <c:v>39338</c:v>
                </c:pt>
                <c:pt idx="1854">
                  <c:v>39339</c:v>
                </c:pt>
                <c:pt idx="1855">
                  <c:v>39342</c:v>
                </c:pt>
                <c:pt idx="1856">
                  <c:v>39343</c:v>
                </c:pt>
                <c:pt idx="1857">
                  <c:v>39344</c:v>
                </c:pt>
                <c:pt idx="1858">
                  <c:v>39345</c:v>
                </c:pt>
                <c:pt idx="1859">
                  <c:v>39346</c:v>
                </c:pt>
                <c:pt idx="1860">
                  <c:v>39349</c:v>
                </c:pt>
                <c:pt idx="1861">
                  <c:v>39350</c:v>
                </c:pt>
                <c:pt idx="1862">
                  <c:v>39351</c:v>
                </c:pt>
                <c:pt idx="1863">
                  <c:v>39352</c:v>
                </c:pt>
                <c:pt idx="1864">
                  <c:v>39353</c:v>
                </c:pt>
                <c:pt idx="1865">
                  <c:v>39363</c:v>
                </c:pt>
                <c:pt idx="1866">
                  <c:v>39364</c:v>
                </c:pt>
                <c:pt idx="1867">
                  <c:v>39365</c:v>
                </c:pt>
                <c:pt idx="1868">
                  <c:v>39366</c:v>
                </c:pt>
                <c:pt idx="1869">
                  <c:v>39367</c:v>
                </c:pt>
                <c:pt idx="1870">
                  <c:v>39370</c:v>
                </c:pt>
                <c:pt idx="1871">
                  <c:v>39371</c:v>
                </c:pt>
                <c:pt idx="1872">
                  <c:v>39372</c:v>
                </c:pt>
                <c:pt idx="1873">
                  <c:v>39373</c:v>
                </c:pt>
                <c:pt idx="1874">
                  <c:v>39374</c:v>
                </c:pt>
                <c:pt idx="1875">
                  <c:v>39377</c:v>
                </c:pt>
                <c:pt idx="1876">
                  <c:v>39378</c:v>
                </c:pt>
                <c:pt idx="1877">
                  <c:v>39379</c:v>
                </c:pt>
                <c:pt idx="1878">
                  <c:v>39380</c:v>
                </c:pt>
                <c:pt idx="1879">
                  <c:v>39381</c:v>
                </c:pt>
                <c:pt idx="1880">
                  <c:v>39384</c:v>
                </c:pt>
                <c:pt idx="1881">
                  <c:v>39385</c:v>
                </c:pt>
                <c:pt idx="1882">
                  <c:v>39386</c:v>
                </c:pt>
                <c:pt idx="1883">
                  <c:v>39387</c:v>
                </c:pt>
                <c:pt idx="1884">
                  <c:v>39388</c:v>
                </c:pt>
                <c:pt idx="1885">
                  <c:v>39391</c:v>
                </c:pt>
                <c:pt idx="1886">
                  <c:v>39392</c:v>
                </c:pt>
                <c:pt idx="1887">
                  <c:v>39393</c:v>
                </c:pt>
                <c:pt idx="1888">
                  <c:v>39394</c:v>
                </c:pt>
                <c:pt idx="1889">
                  <c:v>39395</c:v>
                </c:pt>
                <c:pt idx="1890">
                  <c:v>39398</c:v>
                </c:pt>
                <c:pt idx="1891">
                  <c:v>39399</c:v>
                </c:pt>
                <c:pt idx="1892">
                  <c:v>39400</c:v>
                </c:pt>
                <c:pt idx="1893">
                  <c:v>39401</c:v>
                </c:pt>
                <c:pt idx="1894">
                  <c:v>39402</c:v>
                </c:pt>
                <c:pt idx="1895">
                  <c:v>39405</c:v>
                </c:pt>
                <c:pt idx="1896">
                  <c:v>39406</c:v>
                </c:pt>
                <c:pt idx="1897">
                  <c:v>39407</c:v>
                </c:pt>
                <c:pt idx="1898">
                  <c:v>39408</c:v>
                </c:pt>
                <c:pt idx="1899">
                  <c:v>39409</c:v>
                </c:pt>
                <c:pt idx="1900">
                  <c:v>39412</c:v>
                </c:pt>
                <c:pt idx="1901">
                  <c:v>39413</c:v>
                </c:pt>
                <c:pt idx="1902">
                  <c:v>39414</c:v>
                </c:pt>
                <c:pt idx="1903">
                  <c:v>39415</c:v>
                </c:pt>
                <c:pt idx="1904">
                  <c:v>39416</c:v>
                </c:pt>
                <c:pt idx="1905">
                  <c:v>39419</c:v>
                </c:pt>
                <c:pt idx="1906">
                  <c:v>39420</c:v>
                </c:pt>
                <c:pt idx="1907">
                  <c:v>39421</c:v>
                </c:pt>
                <c:pt idx="1908">
                  <c:v>39422</c:v>
                </c:pt>
                <c:pt idx="1909">
                  <c:v>39423</c:v>
                </c:pt>
                <c:pt idx="1910">
                  <c:v>39426</c:v>
                </c:pt>
                <c:pt idx="1911">
                  <c:v>39427</c:v>
                </c:pt>
                <c:pt idx="1912">
                  <c:v>39428</c:v>
                </c:pt>
                <c:pt idx="1913">
                  <c:v>39429</c:v>
                </c:pt>
                <c:pt idx="1914">
                  <c:v>39430</c:v>
                </c:pt>
                <c:pt idx="1915">
                  <c:v>39433</c:v>
                </c:pt>
                <c:pt idx="1916">
                  <c:v>39434</c:v>
                </c:pt>
                <c:pt idx="1917">
                  <c:v>39435</c:v>
                </c:pt>
                <c:pt idx="1918">
                  <c:v>39436</c:v>
                </c:pt>
                <c:pt idx="1919">
                  <c:v>39437</c:v>
                </c:pt>
                <c:pt idx="1920">
                  <c:v>39440</c:v>
                </c:pt>
                <c:pt idx="1921">
                  <c:v>39441</c:v>
                </c:pt>
                <c:pt idx="1922">
                  <c:v>39442</c:v>
                </c:pt>
                <c:pt idx="1923">
                  <c:v>39443</c:v>
                </c:pt>
                <c:pt idx="1924">
                  <c:v>39444</c:v>
                </c:pt>
                <c:pt idx="1925">
                  <c:v>39449</c:v>
                </c:pt>
                <c:pt idx="1926">
                  <c:v>39450</c:v>
                </c:pt>
                <c:pt idx="1927">
                  <c:v>39451</c:v>
                </c:pt>
                <c:pt idx="1928">
                  <c:v>39454</c:v>
                </c:pt>
                <c:pt idx="1929">
                  <c:v>39455</c:v>
                </c:pt>
                <c:pt idx="1930">
                  <c:v>39456</c:v>
                </c:pt>
                <c:pt idx="1931">
                  <c:v>39457</c:v>
                </c:pt>
                <c:pt idx="1932">
                  <c:v>39458</c:v>
                </c:pt>
                <c:pt idx="1933">
                  <c:v>39461</c:v>
                </c:pt>
                <c:pt idx="1934">
                  <c:v>39462</c:v>
                </c:pt>
                <c:pt idx="1935">
                  <c:v>39463</c:v>
                </c:pt>
                <c:pt idx="1936">
                  <c:v>39464</c:v>
                </c:pt>
                <c:pt idx="1937">
                  <c:v>39465</c:v>
                </c:pt>
                <c:pt idx="1938">
                  <c:v>39468</c:v>
                </c:pt>
                <c:pt idx="1939">
                  <c:v>39469</c:v>
                </c:pt>
                <c:pt idx="1940">
                  <c:v>39470</c:v>
                </c:pt>
                <c:pt idx="1941">
                  <c:v>39471</c:v>
                </c:pt>
                <c:pt idx="1942">
                  <c:v>39472</c:v>
                </c:pt>
                <c:pt idx="1943">
                  <c:v>39475</c:v>
                </c:pt>
                <c:pt idx="1944">
                  <c:v>39476</c:v>
                </c:pt>
                <c:pt idx="1945">
                  <c:v>39477</c:v>
                </c:pt>
                <c:pt idx="1946">
                  <c:v>39478</c:v>
                </c:pt>
                <c:pt idx="1947">
                  <c:v>39479</c:v>
                </c:pt>
                <c:pt idx="1948">
                  <c:v>39482</c:v>
                </c:pt>
                <c:pt idx="1949">
                  <c:v>39483</c:v>
                </c:pt>
                <c:pt idx="1950">
                  <c:v>39491</c:v>
                </c:pt>
                <c:pt idx="1951">
                  <c:v>39492</c:v>
                </c:pt>
                <c:pt idx="1952">
                  <c:v>39493</c:v>
                </c:pt>
                <c:pt idx="1953">
                  <c:v>39496</c:v>
                </c:pt>
                <c:pt idx="1954">
                  <c:v>39497</c:v>
                </c:pt>
                <c:pt idx="1955">
                  <c:v>39498</c:v>
                </c:pt>
                <c:pt idx="1956">
                  <c:v>39499</c:v>
                </c:pt>
                <c:pt idx="1957">
                  <c:v>39500</c:v>
                </c:pt>
                <c:pt idx="1958">
                  <c:v>39503</c:v>
                </c:pt>
                <c:pt idx="1959">
                  <c:v>39504</c:v>
                </c:pt>
                <c:pt idx="1960">
                  <c:v>39505</c:v>
                </c:pt>
                <c:pt idx="1961">
                  <c:v>39506</c:v>
                </c:pt>
                <c:pt idx="1962">
                  <c:v>39507</c:v>
                </c:pt>
                <c:pt idx="1963">
                  <c:v>39510</c:v>
                </c:pt>
                <c:pt idx="1964">
                  <c:v>39511</c:v>
                </c:pt>
                <c:pt idx="1965">
                  <c:v>39512</c:v>
                </c:pt>
                <c:pt idx="1966">
                  <c:v>39513</c:v>
                </c:pt>
                <c:pt idx="1967">
                  <c:v>39514</c:v>
                </c:pt>
                <c:pt idx="1968">
                  <c:v>39517</c:v>
                </c:pt>
                <c:pt idx="1969">
                  <c:v>39518</c:v>
                </c:pt>
                <c:pt idx="1970">
                  <c:v>39519</c:v>
                </c:pt>
                <c:pt idx="1971">
                  <c:v>39520</c:v>
                </c:pt>
                <c:pt idx="1972">
                  <c:v>39521</c:v>
                </c:pt>
                <c:pt idx="1973">
                  <c:v>39524</c:v>
                </c:pt>
                <c:pt idx="1974">
                  <c:v>39525</c:v>
                </c:pt>
                <c:pt idx="1975">
                  <c:v>39526</c:v>
                </c:pt>
                <c:pt idx="1976">
                  <c:v>39527</c:v>
                </c:pt>
                <c:pt idx="1977">
                  <c:v>39528</c:v>
                </c:pt>
                <c:pt idx="1978">
                  <c:v>39531</c:v>
                </c:pt>
                <c:pt idx="1979">
                  <c:v>39532</c:v>
                </c:pt>
                <c:pt idx="1980">
                  <c:v>39533</c:v>
                </c:pt>
                <c:pt idx="1981">
                  <c:v>39534</c:v>
                </c:pt>
                <c:pt idx="1982">
                  <c:v>39535</c:v>
                </c:pt>
                <c:pt idx="1983">
                  <c:v>39538</c:v>
                </c:pt>
                <c:pt idx="1984">
                  <c:v>39539</c:v>
                </c:pt>
                <c:pt idx="1985">
                  <c:v>39540</c:v>
                </c:pt>
                <c:pt idx="1986">
                  <c:v>39541</c:v>
                </c:pt>
                <c:pt idx="1987">
                  <c:v>39545</c:v>
                </c:pt>
                <c:pt idx="1988">
                  <c:v>39546</c:v>
                </c:pt>
                <c:pt idx="1989">
                  <c:v>39547</c:v>
                </c:pt>
                <c:pt idx="1990">
                  <c:v>39548</c:v>
                </c:pt>
                <c:pt idx="1991">
                  <c:v>39549</c:v>
                </c:pt>
                <c:pt idx="1992">
                  <c:v>39552</c:v>
                </c:pt>
                <c:pt idx="1993">
                  <c:v>39553</c:v>
                </c:pt>
                <c:pt idx="1994">
                  <c:v>39554</c:v>
                </c:pt>
                <c:pt idx="1995">
                  <c:v>39555</c:v>
                </c:pt>
                <c:pt idx="1996">
                  <c:v>39556</c:v>
                </c:pt>
                <c:pt idx="1997">
                  <c:v>39559</c:v>
                </c:pt>
                <c:pt idx="1998">
                  <c:v>39560</c:v>
                </c:pt>
                <c:pt idx="1999">
                  <c:v>39561</c:v>
                </c:pt>
                <c:pt idx="2000">
                  <c:v>39562</c:v>
                </c:pt>
                <c:pt idx="2001">
                  <c:v>39563</c:v>
                </c:pt>
                <c:pt idx="2002">
                  <c:v>39566</c:v>
                </c:pt>
                <c:pt idx="2003">
                  <c:v>39567</c:v>
                </c:pt>
                <c:pt idx="2004">
                  <c:v>39568</c:v>
                </c:pt>
                <c:pt idx="2005">
                  <c:v>39573</c:v>
                </c:pt>
                <c:pt idx="2006">
                  <c:v>39574</c:v>
                </c:pt>
                <c:pt idx="2007">
                  <c:v>39575</c:v>
                </c:pt>
                <c:pt idx="2008">
                  <c:v>39576</c:v>
                </c:pt>
                <c:pt idx="2009">
                  <c:v>39577</c:v>
                </c:pt>
                <c:pt idx="2010">
                  <c:v>39580</c:v>
                </c:pt>
                <c:pt idx="2011">
                  <c:v>39581</c:v>
                </c:pt>
                <c:pt idx="2012">
                  <c:v>39582</c:v>
                </c:pt>
                <c:pt idx="2013">
                  <c:v>39583</c:v>
                </c:pt>
                <c:pt idx="2014">
                  <c:v>39584</c:v>
                </c:pt>
                <c:pt idx="2015">
                  <c:v>39587</c:v>
                </c:pt>
                <c:pt idx="2016">
                  <c:v>39588</c:v>
                </c:pt>
                <c:pt idx="2017">
                  <c:v>39589</c:v>
                </c:pt>
                <c:pt idx="2018">
                  <c:v>39590</c:v>
                </c:pt>
                <c:pt idx="2019">
                  <c:v>39591</c:v>
                </c:pt>
                <c:pt idx="2020">
                  <c:v>39594</c:v>
                </c:pt>
                <c:pt idx="2021">
                  <c:v>39595</c:v>
                </c:pt>
                <c:pt idx="2022">
                  <c:v>39596</c:v>
                </c:pt>
                <c:pt idx="2023">
                  <c:v>39597</c:v>
                </c:pt>
                <c:pt idx="2024">
                  <c:v>39598</c:v>
                </c:pt>
                <c:pt idx="2025">
                  <c:v>39601</c:v>
                </c:pt>
                <c:pt idx="2026">
                  <c:v>39602</c:v>
                </c:pt>
                <c:pt idx="2027">
                  <c:v>39603</c:v>
                </c:pt>
                <c:pt idx="2028">
                  <c:v>39604</c:v>
                </c:pt>
                <c:pt idx="2029">
                  <c:v>39605</c:v>
                </c:pt>
                <c:pt idx="2030">
                  <c:v>39609</c:v>
                </c:pt>
                <c:pt idx="2031">
                  <c:v>39610</c:v>
                </c:pt>
                <c:pt idx="2032">
                  <c:v>39611</c:v>
                </c:pt>
                <c:pt idx="2033">
                  <c:v>39612</c:v>
                </c:pt>
                <c:pt idx="2034">
                  <c:v>39615</c:v>
                </c:pt>
                <c:pt idx="2035">
                  <c:v>39616</c:v>
                </c:pt>
                <c:pt idx="2036">
                  <c:v>39617</c:v>
                </c:pt>
                <c:pt idx="2037">
                  <c:v>39618</c:v>
                </c:pt>
                <c:pt idx="2038">
                  <c:v>39619</c:v>
                </c:pt>
                <c:pt idx="2039">
                  <c:v>39622</c:v>
                </c:pt>
                <c:pt idx="2040">
                  <c:v>39623</c:v>
                </c:pt>
                <c:pt idx="2041">
                  <c:v>39624</c:v>
                </c:pt>
                <c:pt idx="2042">
                  <c:v>39625</c:v>
                </c:pt>
                <c:pt idx="2043">
                  <c:v>39626</c:v>
                </c:pt>
                <c:pt idx="2044">
                  <c:v>39629</c:v>
                </c:pt>
                <c:pt idx="2045">
                  <c:v>39630</c:v>
                </c:pt>
                <c:pt idx="2046">
                  <c:v>39631</c:v>
                </c:pt>
                <c:pt idx="2047">
                  <c:v>39632</c:v>
                </c:pt>
                <c:pt idx="2048">
                  <c:v>39633</c:v>
                </c:pt>
                <c:pt idx="2049">
                  <c:v>39636</c:v>
                </c:pt>
                <c:pt idx="2050">
                  <c:v>39637</c:v>
                </c:pt>
                <c:pt idx="2051">
                  <c:v>39638</c:v>
                </c:pt>
                <c:pt idx="2052">
                  <c:v>39639</c:v>
                </c:pt>
                <c:pt idx="2053">
                  <c:v>39640</c:v>
                </c:pt>
                <c:pt idx="2054">
                  <c:v>39643</c:v>
                </c:pt>
                <c:pt idx="2055">
                  <c:v>39644</c:v>
                </c:pt>
                <c:pt idx="2056">
                  <c:v>39645</c:v>
                </c:pt>
                <c:pt idx="2057">
                  <c:v>39646</c:v>
                </c:pt>
                <c:pt idx="2058">
                  <c:v>39647</c:v>
                </c:pt>
                <c:pt idx="2059">
                  <c:v>39650</c:v>
                </c:pt>
                <c:pt idx="2060">
                  <c:v>39651</c:v>
                </c:pt>
                <c:pt idx="2061">
                  <c:v>39652</c:v>
                </c:pt>
                <c:pt idx="2062">
                  <c:v>39653</c:v>
                </c:pt>
                <c:pt idx="2063">
                  <c:v>39654</c:v>
                </c:pt>
                <c:pt idx="2064">
                  <c:v>39657</c:v>
                </c:pt>
                <c:pt idx="2065">
                  <c:v>39658</c:v>
                </c:pt>
                <c:pt idx="2066">
                  <c:v>39659</c:v>
                </c:pt>
                <c:pt idx="2067">
                  <c:v>39660</c:v>
                </c:pt>
                <c:pt idx="2068">
                  <c:v>39661</c:v>
                </c:pt>
                <c:pt idx="2069">
                  <c:v>39664</c:v>
                </c:pt>
                <c:pt idx="2070">
                  <c:v>39665</c:v>
                </c:pt>
                <c:pt idx="2071">
                  <c:v>39666</c:v>
                </c:pt>
                <c:pt idx="2072">
                  <c:v>39667</c:v>
                </c:pt>
                <c:pt idx="2073">
                  <c:v>39668</c:v>
                </c:pt>
                <c:pt idx="2074">
                  <c:v>39671</c:v>
                </c:pt>
                <c:pt idx="2075">
                  <c:v>39672</c:v>
                </c:pt>
                <c:pt idx="2076">
                  <c:v>39673</c:v>
                </c:pt>
                <c:pt idx="2077">
                  <c:v>39674</c:v>
                </c:pt>
                <c:pt idx="2078">
                  <c:v>39675</c:v>
                </c:pt>
                <c:pt idx="2079">
                  <c:v>39678</c:v>
                </c:pt>
                <c:pt idx="2080">
                  <c:v>39679</c:v>
                </c:pt>
                <c:pt idx="2081">
                  <c:v>39680</c:v>
                </c:pt>
                <c:pt idx="2082">
                  <c:v>39681</c:v>
                </c:pt>
                <c:pt idx="2083">
                  <c:v>39682</c:v>
                </c:pt>
                <c:pt idx="2084">
                  <c:v>39685</c:v>
                </c:pt>
                <c:pt idx="2085">
                  <c:v>39686</c:v>
                </c:pt>
                <c:pt idx="2086">
                  <c:v>39687</c:v>
                </c:pt>
                <c:pt idx="2087">
                  <c:v>39688</c:v>
                </c:pt>
                <c:pt idx="2088">
                  <c:v>39689</c:v>
                </c:pt>
                <c:pt idx="2089">
                  <c:v>39692</c:v>
                </c:pt>
                <c:pt idx="2090">
                  <c:v>39693</c:v>
                </c:pt>
                <c:pt idx="2091">
                  <c:v>39694</c:v>
                </c:pt>
                <c:pt idx="2092">
                  <c:v>39695</c:v>
                </c:pt>
                <c:pt idx="2093">
                  <c:v>39696</c:v>
                </c:pt>
                <c:pt idx="2094">
                  <c:v>39699</c:v>
                </c:pt>
                <c:pt idx="2095">
                  <c:v>39700</c:v>
                </c:pt>
                <c:pt idx="2096">
                  <c:v>39701</c:v>
                </c:pt>
                <c:pt idx="2097">
                  <c:v>39702</c:v>
                </c:pt>
                <c:pt idx="2098">
                  <c:v>39703</c:v>
                </c:pt>
                <c:pt idx="2099">
                  <c:v>39707</c:v>
                </c:pt>
                <c:pt idx="2100">
                  <c:v>39708</c:v>
                </c:pt>
                <c:pt idx="2101">
                  <c:v>39709</c:v>
                </c:pt>
                <c:pt idx="2102">
                  <c:v>39710</c:v>
                </c:pt>
                <c:pt idx="2103">
                  <c:v>39713</c:v>
                </c:pt>
                <c:pt idx="2104">
                  <c:v>39714</c:v>
                </c:pt>
                <c:pt idx="2105">
                  <c:v>39715</c:v>
                </c:pt>
                <c:pt idx="2106">
                  <c:v>39716</c:v>
                </c:pt>
                <c:pt idx="2107">
                  <c:v>39717</c:v>
                </c:pt>
                <c:pt idx="2108">
                  <c:v>39727</c:v>
                </c:pt>
                <c:pt idx="2109">
                  <c:v>39728</c:v>
                </c:pt>
                <c:pt idx="2110">
                  <c:v>39729</c:v>
                </c:pt>
                <c:pt idx="2111">
                  <c:v>39730</c:v>
                </c:pt>
                <c:pt idx="2112">
                  <c:v>39731</c:v>
                </c:pt>
                <c:pt idx="2113">
                  <c:v>39734</c:v>
                </c:pt>
                <c:pt idx="2114">
                  <c:v>39735</c:v>
                </c:pt>
                <c:pt idx="2115">
                  <c:v>39736</c:v>
                </c:pt>
                <c:pt idx="2116">
                  <c:v>39737</c:v>
                </c:pt>
                <c:pt idx="2117">
                  <c:v>39738</c:v>
                </c:pt>
                <c:pt idx="2118">
                  <c:v>39741</c:v>
                </c:pt>
                <c:pt idx="2119">
                  <c:v>39742</c:v>
                </c:pt>
                <c:pt idx="2120">
                  <c:v>39743</c:v>
                </c:pt>
                <c:pt idx="2121">
                  <c:v>39744</c:v>
                </c:pt>
                <c:pt idx="2122">
                  <c:v>39745</c:v>
                </c:pt>
                <c:pt idx="2123">
                  <c:v>39748</c:v>
                </c:pt>
                <c:pt idx="2124">
                  <c:v>39749</c:v>
                </c:pt>
                <c:pt idx="2125">
                  <c:v>39750</c:v>
                </c:pt>
                <c:pt idx="2126">
                  <c:v>39751</c:v>
                </c:pt>
                <c:pt idx="2127">
                  <c:v>39752</c:v>
                </c:pt>
                <c:pt idx="2128">
                  <c:v>39755</c:v>
                </c:pt>
                <c:pt idx="2129">
                  <c:v>39756</c:v>
                </c:pt>
                <c:pt idx="2130">
                  <c:v>39757</c:v>
                </c:pt>
                <c:pt idx="2131">
                  <c:v>39758</c:v>
                </c:pt>
                <c:pt idx="2132">
                  <c:v>39759</c:v>
                </c:pt>
                <c:pt idx="2133">
                  <c:v>39762</c:v>
                </c:pt>
                <c:pt idx="2134">
                  <c:v>39763</c:v>
                </c:pt>
                <c:pt idx="2135">
                  <c:v>39764</c:v>
                </c:pt>
                <c:pt idx="2136">
                  <c:v>39765</c:v>
                </c:pt>
                <c:pt idx="2137">
                  <c:v>39766</c:v>
                </c:pt>
                <c:pt idx="2138">
                  <c:v>39769</c:v>
                </c:pt>
                <c:pt idx="2139">
                  <c:v>39770</c:v>
                </c:pt>
                <c:pt idx="2140">
                  <c:v>39771</c:v>
                </c:pt>
                <c:pt idx="2141">
                  <c:v>39772</c:v>
                </c:pt>
                <c:pt idx="2142">
                  <c:v>39773</c:v>
                </c:pt>
                <c:pt idx="2143">
                  <c:v>39776</c:v>
                </c:pt>
                <c:pt idx="2144">
                  <c:v>39777</c:v>
                </c:pt>
                <c:pt idx="2145">
                  <c:v>39778</c:v>
                </c:pt>
                <c:pt idx="2146">
                  <c:v>39779</c:v>
                </c:pt>
                <c:pt idx="2147">
                  <c:v>39780</c:v>
                </c:pt>
                <c:pt idx="2148">
                  <c:v>39783</c:v>
                </c:pt>
                <c:pt idx="2149">
                  <c:v>39784</c:v>
                </c:pt>
                <c:pt idx="2150">
                  <c:v>39785</c:v>
                </c:pt>
                <c:pt idx="2151">
                  <c:v>39786</c:v>
                </c:pt>
                <c:pt idx="2152">
                  <c:v>39787</c:v>
                </c:pt>
                <c:pt idx="2153">
                  <c:v>39790</c:v>
                </c:pt>
                <c:pt idx="2154">
                  <c:v>39791</c:v>
                </c:pt>
                <c:pt idx="2155">
                  <c:v>39792</c:v>
                </c:pt>
                <c:pt idx="2156">
                  <c:v>39793</c:v>
                </c:pt>
                <c:pt idx="2157">
                  <c:v>39794</c:v>
                </c:pt>
                <c:pt idx="2158">
                  <c:v>39797</c:v>
                </c:pt>
                <c:pt idx="2159">
                  <c:v>39798</c:v>
                </c:pt>
                <c:pt idx="2160">
                  <c:v>39799</c:v>
                </c:pt>
                <c:pt idx="2161">
                  <c:v>39800</c:v>
                </c:pt>
                <c:pt idx="2162">
                  <c:v>39801</c:v>
                </c:pt>
                <c:pt idx="2163">
                  <c:v>39804</c:v>
                </c:pt>
                <c:pt idx="2164">
                  <c:v>39805</c:v>
                </c:pt>
                <c:pt idx="2165">
                  <c:v>39806</c:v>
                </c:pt>
                <c:pt idx="2166">
                  <c:v>39807</c:v>
                </c:pt>
                <c:pt idx="2167">
                  <c:v>39808</c:v>
                </c:pt>
                <c:pt idx="2168">
                  <c:v>39811</c:v>
                </c:pt>
                <c:pt idx="2169">
                  <c:v>39812</c:v>
                </c:pt>
                <c:pt idx="2170">
                  <c:v>39813</c:v>
                </c:pt>
                <c:pt idx="2171">
                  <c:v>39818</c:v>
                </c:pt>
                <c:pt idx="2172">
                  <c:v>39819</c:v>
                </c:pt>
                <c:pt idx="2173">
                  <c:v>39820</c:v>
                </c:pt>
                <c:pt idx="2174">
                  <c:v>39821</c:v>
                </c:pt>
                <c:pt idx="2175">
                  <c:v>39822</c:v>
                </c:pt>
                <c:pt idx="2176">
                  <c:v>39825</c:v>
                </c:pt>
                <c:pt idx="2177">
                  <c:v>39826</c:v>
                </c:pt>
                <c:pt idx="2178">
                  <c:v>39827</c:v>
                </c:pt>
                <c:pt idx="2179">
                  <c:v>39828</c:v>
                </c:pt>
                <c:pt idx="2180">
                  <c:v>39829</c:v>
                </c:pt>
                <c:pt idx="2181">
                  <c:v>39832</c:v>
                </c:pt>
                <c:pt idx="2182">
                  <c:v>39833</c:v>
                </c:pt>
                <c:pt idx="2183">
                  <c:v>39834</c:v>
                </c:pt>
                <c:pt idx="2184">
                  <c:v>39835</c:v>
                </c:pt>
                <c:pt idx="2185">
                  <c:v>39836</c:v>
                </c:pt>
                <c:pt idx="2186">
                  <c:v>39846</c:v>
                </c:pt>
                <c:pt idx="2187">
                  <c:v>39847</c:v>
                </c:pt>
                <c:pt idx="2188">
                  <c:v>39848</c:v>
                </c:pt>
                <c:pt idx="2189">
                  <c:v>39849</c:v>
                </c:pt>
                <c:pt idx="2190">
                  <c:v>39850</c:v>
                </c:pt>
                <c:pt idx="2191">
                  <c:v>39853</c:v>
                </c:pt>
                <c:pt idx="2192">
                  <c:v>39854</c:v>
                </c:pt>
                <c:pt idx="2193">
                  <c:v>39855</c:v>
                </c:pt>
                <c:pt idx="2194">
                  <c:v>39856</c:v>
                </c:pt>
                <c:pt idx="2195">
                  <c:v>39857</c:v>
                </c:pt>
                <c:pt idx="2196">
                  <c:v>39860</c:v>
                </c:pt>
                <c:pt idx="2197">
                  <c:v>39861</c:v>
                </c:pt>
                <c:pt idx="2198">
                  <c:v>39862</c:v>
                </c:pt>
                <c:pt idx="2199">
                  <c:v>39863</c:v>
                </c:pt>
                <c:pt idx="2200">
                  <c:v>39864</c:v>
                </c:pt>
                <c:pt idx="2201">
                  <c:v>39867</c:v>
                </c:pt>
                <c:pt idx="2202">
                  <c:v>39868</c:v>
                </c:pt>
                <c:pt idx="2203">
                  <c:v>39869</c:v>
                </c:pt>
                <c:pt idx="2204">
                  <c:v>39870</c:v>
                </c:pt>
                <c:pt idx="2205">
                  <c:v>39871</c:v>
                </c:pt>
                <c:pt idx="2206">
                  <c:v>39874</c:v>
                </c:pt>
                <c:pt idx="2207">
                  <c:v>39875</c:v>
                </c:pt>
                <c:pt idx="2208">
                  <c:v>39876</c:v>
                </c:pt>
                <c:pt idx="2209">
                  <c:v>39877</c:v>
                </c:pt>
                <c:pt idx="2210">
                  <c:v>39878</c:v>
                </c:pt>
                <c:pt idx="2211">
                  <c:v>39881</c:v>
                </c:pt>
                <c:pt idx="2212">
                  <c:v>39882</c:v>
                </c:pt>
                <c:pt idx="2213">
                  <c:v>39883</c:v>
                </c:pt>
                <c:pt idx="2214">
                  <c:v>39884</c:v>
                </c:pt>
                <c:pt idx="2215">
                  <c:v>39885</c:v>
                </c:pt>
                <c:pt idx="2216">
                  <c:v>39888</c:v>
                </c:pt>
                <c:pt idx="2217">
                  <c:v>39889</c:v>
                </c:pt>
                <c:pt idx="2218">
                  <c:v>39890</c:v>
                </c:pt>
                <c:pt idx="2219">
                  <c:v>39891</c:v>
                </c:pt>
                <c:pt idx="2220">
                  <c:v>39892</c:v>
                </c:pt>
                <c:pt idx="2221">
                  <c:v>39895</c:v>
                </c:pt>
                <c:pt idx="2222">
                  <c:v>39896</c:v>
                </c:pt>
                <c:pt idx="2223">
                  <c:v>39897</c:v>
                </c:pt>
                <c:pt idx="2224">
                  <c:v>39898</c:v>
                </c:pt>
                <c:pt idx="2225">
                  <c:v>39899</c:v>
                </c:pt>
                <c:pt idx="2226">
                  <c:v>39902</c:v>
                </c:pt>
                <c:pt idx="2227">
                  <c:v>39903</c:v>
                </c:pt>
                <c:pt idx="2228">
                  <c:v>39904</c:v>
                </c:pt>
                <c:pt idx="2229">
                  <c:v>39905</c:v>
                </c:pt>
                <c:pt idx="2230">
                  <c:v>39906</c:v>
                </c:pt>
                <c:pt idx="2231">
                  <c:v>39910</c:v>
                </c:pt>
                <c:pt idx="2232">
                  <c:v>39911</c:v>
                </c:pt>
                <c:pt idx="2233">
                  <c:v>39912</c:v>
                </c:pt>
                <c:pt idx="2234">
                  <c:v>39913</c:v>
                </c:pt>
                <c:pt idx="2235">
                  <c:v>39916</c:v>
                </c:pt>
                <c:pt idx="2236">
                  <c:v>39917</c:v>
                </c:pt>
                <c:pt idx="2237">
                  <c:v>39918</c:v>
                </c:pt>
                <c:pt idx="2238">
                  <c:v>39919</c:v>
                </c:pt>
                <c:pt idx="2239">
                  <c:v>39920</c:v>
                </c:pt>
                <c:pt idx="2240">
                  <c:v>39923</c:v>
                </c:pt>
                <c:pt idx="2241">
                  <c:v>39924</c:v>
                </c:pt>
                <c:pt idx="2242">
                  <c:v>39925</c:v>
                </c:pt>
                <c:pt idx="2243">
                  <c:v>39926</c:v>
                </c:pt>
                <c:pt idx="2244">
                  <c:v>39927</c:v>
                </c:pt>
                <c:pt idx="2245">
                  <c:v>39930</c:v>
                </c:pt>
                <c:pt idx="2246">
                  <c:v>39931</c:v>
                </c:pt>
                <c:pt idx="2247">
                  <c:v>39932</c:v>
                </c:pt>
                <c:pt idx="2248">
                  <c:v>39933</c:v>
                </c:pt>
                <c:pt idx="2249">
                  <c:v>39937</c:v>
                </c:pt>
                <c:pt idx="2250">
                  <c:v>39938</c:v>
                </c:pt>
                <c:pt idx="2251">
                  <c:v>39939</c:v>
                </c:pt>
                <c:pt idx="2252">
                  <c:v>39940</c:v>
                </c:pt>
                <c:pt idx="2253">
                  <c:v>39941</c:v>
                </c:pt>
                <c:pt idx="2254">
                  <c:v>39944</c:v>
                </c:pt>
                <c:pt idx="2255">
                  <c:v>39945</c:v>
                </c:pt>
                <c:pt idx="2256">
                  <c:v>39946</c:v>
                </c:pt>
                <c:pt idx="2257">
                  <c:v>39947</c:v>
                </c:pt>
                <c:pt idx="2258">
                  <c:v>39948</c:v>
                </c:pt>
                <c:pt idx="2259">
                  <c:v>39951</c:v>
                </c:pt>
                <c:pt idx="2260">
                  <c:v>39952</c:v>
                </c:pt>
                <c:pt idx="2261">
                  <c:v>39953</c:v>
                </c:pt>
                <c:pt idx="2262">
                  <c:v>39954</c:v>
                </c:pt>
                <c:pt idx="2263">
                  <c:v>39955</c:v>
                </c:pt>
                <c:pt idx="2264">
                  <c:v>39958</c:v>
                </c:pt>
                <c:pt idx="2265">
                  <c:v>39959</c:v>
                </c:pt>
                <c:pt idx="2266">
                  <c:v>39960</c:v>
                </c:pt>
                <c:pt idx="2267">
                  <c:v>39965</c:v>
                </c:pt>
                <c:pt idx="2268">
                  <c:v>39966</c:v>
                </c:pt>
                <c:pt idx="2269">
                  <c:v>39967</c:v>
                </c:pt>
                <c:pt idx="2270">
                  <c:v>39968</c:v>
                </c:pt>
                <c:pt idx="2271">
                  <c:v>39969</c:v>
                </c:pt>
                <c:pt idx="2272">
                  <c:v>39972</c:v>
                </c:pt>
                <c:pt idx="2273">
                  <c:v>39973</c:v>
                </c:pt>
                <c:pt idx="2274">
                  <c:v>39974</c:v>
                </c:pt>
                <c:pt idx="2275">
                  <c:v>39975</c:v>
                </c:pt>
                <c:pt idx="2276">
                  <c:v>39976</c:v>
                </c:pt>
                <c:pt idx="2277">
                  <c:v>39979</c:v>
                </c:pt>
                <c:pt idx="2278">
                  <c:v>39980</c:v>
                </c:pt>
                <c:pt idx="2279">
                  <c:v>39981</c:v>
                </c:pt>
                <c:pt idx="2280">
                  <c:v>39982</c:v>
                </c:pt>
                <c:pt idx="2281">
                  <c:v>39983</c:v>
                </c:pt>
                <c:pt idx="2282">
                  <c:v>39986</c:v>
                </c:pt>
                <c:pt idx="2283">
                  <c:v>39987</c:v>
                </c:pt>
                <c:pt idx="2284">
                  <c:v>39988</c:v>
                </c:pt>
                <c:pt idx="2285">
                  <c:v>39989</c:v>
                </c:pt>
                <c:pt idx="2286">
                  <c:v>39990</c:v>
                </c:pt>
                <c:pt idx="2287">
                  <c:v>39993</c:v>
                </c:pt>
                <c:pt idx="2288">
                  <c:v>39994</c:v>
                </c:pt>
                <c:pt idx="2289">
                  <c:v>39995</c:v>
                </c:pt>
                <c:pt idx="2290">
                  <c:v>39996</c:v>
                </c:pt>
                <c:pt idx="2291">
                  <c:v>39997</c:v>
                </c:pt>
                <c:pt idx="2292">
                  <c:v>40000</c:v>
                </c:pt>
                <c:pt idx="2293">
                  <c:v>40001</c:v>
                </c:pt>
                <c:pt idx="2294">
                  <c:v>40002</c:v>
                </c:pt>
                <c:pt idx="2295">
                  <c:v>40003</c:v>
                </c:pt>
                <c:pt idx="2296">
                  <c:v>40004</c:v>
                </c:pt>
                <c:pt idx="2297">
                  <c:v>40007</c:v>
                </c:pt>
                <c:pt idx="2298">
                  <c:v>40008</c:v>
                </c:pt>
                <c:pt idx="2299">
                  <c:v>40009</c:v>
                </c:pt>
                <c:pt idx="2300">
                  <c:v>40010</c:v>
                </c:pt>
                <c:pt idx="2301">
                  <c:v>40011</c:v>
                </c:pt>
                <c:pt idx="2302">
                  <c:v>40014</c:v>
                </c:pt>
                <c:pt idx="2303">
                  <c:v>40015</c:v>
                </c:pt>
                <c:pt idx="2304">
                  <c:v>40016</c:v>
                </c:pt>
                <c:pt idx="2305">
                  <c:v>40017</c:v>
                </c:pt>
                <c:pt idx="2306">
                  <c:v>40018</c:v>
                </c:pt>
                <c:pt idx="2307">
                  <c:v>40021</c:v>
                </c:pt>
                <c:pt idx="2308">
                  <c:v>40022</c:v>
                </c:pt>
                <c:pt idx="2309">
                  <c:v>40023</c:v>
                </c:pt>
                <c:pt idx="2310">
                  <c:v>40024</c:v>
                </c:pt>
                <c:pt idx="2311">
                  <c:v>40025</c:v>
                </c:pt>
                <c:pt idx="2312">
                  <c:v>40028</c:v>
                </c:pt>
                <c:pt idx="2313">
                  <c:v>40029</c:v>
                </c:pt>
                <c:pt idx="2314">
                  <c:v>40030</c:v>
                </c:pt>
                <c:pt idx="2315">
                  <c:v>40031</c:v>
                </c:pt>
                <c:pt idx="2316">
                  <c:v>40032</c:v>
                </c:pt>
                <c:pt idx="2317">
                  <c:v>40035</c:v>
                </c:pt>
                <c:pt idx="2318">
                  <c:v>40036</c:v>
                </c:pt>
                <c:pt idx="2319">
                  <c:v>40037</c:v>
                </c:pt>
                <c:pt idx="2320">
                  <c:v>40038</c:v>
                </c:pt>
                <c:pt idx="2321">
                  <c:v>40039</c:v>
                </c:pt>
                <c:pt idx="2322">
                  <c:v>40042</c:v>
                </c:pt>
                <c:pt idx="2323">
                  <c:v>40043</c:v>
                </c:pt>
                <c:pt idx="2324">
                  <c:v>40044</c:v>
                </c:pt>
                <c:pt idx="2325">
                  <c:v>40045</c:v>
                </c:pt>
                <c:pt idx="2326">
                  <c:v>40046</c:v>
                </c:pt>
                <c:pt idx="2327">
                  <c:v>40049</c:v>
                </c:pt>
                <c:pt idx="2328">
                  <c:v>40050</c:v>
                </c:pt>
                <c:pt idx="2329">
                  <c:v>40051</c:v>
                </c:pt>
                <c:pt idx="2330">
                  <c:v>40052</c:v>
                </c:pt>
                <c:pt idx="2331">
                  <c:v>40053</c:v>
                </c:pt>
                <c:pt idx="2332">
                  <c:v>40056</c:v>
                </c:pt>
                <c:pt idx="2333">
                  <c:v>40057</c:v>
                </c:pt>
                <c:pt idx="2334">
                  <c:v>40058</c:v>
                </c:pt>
                <c:pt idx="2335">
                  <c:v>40059</c:v>
                </c:pt>
                <c:pt idx="2336">
                  <c:v>40060</c:v>
                </c:pt>
                <c:pt idx="2337">
                  <c:v>40063</c:v>
                </c:pt>
                <c:pt idx="2338">
                  <c:v>40064</c:v>
                </c:pt>
                <c:pt idx="2339">
                  <c:v>40065</c:v>
                </c:pt>
                <c:pt idx="2340">
                  <c:v>40066</c:v>
                </c:pt>
                <c:pt idx="2341">
                  <c:v>40067</c:v>
                </c:pt>
                <c:pt idx="2342">
                  <c:v>40070</c:v>
                </c:pt>
                <c:pt idx="2343">
                  <c:v>40071</c:v>
                </c:pt>
                <c:pt idx="2344">
                  <c:v>40072</c:v>
                </c:pt>
                <c:pt idx="2345">
                  <c:v>40073</c:v>
                </c:pt>
                <c:pt idx="2346">
                  <c:v>40074</c:v>
                </c:pt>
                <c:pt idx="2347">
                  <c:v>40077</c:v>
                </c:pt>
                <c:pt idx="2348">
                  <c:v>40078</c:v>
                </c:pt>
                <c:pt idx="2349">
                  <c:v>40079</c:v>
                </c:pt>
                <c:pt idx="2350">
                  <c:v>40080</c:v>
                </c:pt>
                <c:pt idx="2351">
                  <c:v>40081</c:v>
                </c:pt>
                <c:pt idx="2352">
                  <c:v>40084</c:v>
                </c:pt>
                <c:pt idx="2353">
                  <c:v>40085</c:v>
                </c:pt>
                <c:pt idx="2354">
                  <c:v>40086</c:v>
                </c:pt>
                <c:pt idx="2355">
                  <c:v>40095</c:v>
                </c:pt>
                <c:pt idx="2356">
                  <c:v>40098</c:v>
                </c:pt>
                <c:pt idx="2357">
                  <c:v>40099</c:v>
                </c:pt>
                <c:pt idx="2358">
                  <c:v>40100</c:v>
                </c:pt>
                <c:pt idx="2359">
                  <c:v>40101</c:v>
                </c:pt>
                <c:pt idx="2360">
                  <c:v>40102</c:v>
                </c:pt>
                <c:pt idx="2361">
                  <c:v>40105</c:v>
                </c:pt>
                <c:pt idx="2362">
                  <c:v>40106</c:v>
                </c:pt>
                <c:pt idx="2363">
                  <c:v>40107</c:v>
                </c:pt>
                <c:pt idx="2364">
                  <c:v>40108</c:v>
                </c:pt>
                <c:pt idx="2365">
                  <c:v>40109</c:v>
                </c:pt>
                <c:pt idx="2366">
                  <c:v>40112</c:v>
                </c:pt>
                <c:pt idx="2367">
                  <c:v>40113</c:v>
                </c:pt>
                <c:pt idx="2368">
                  <c:v>40114</c:v>
                </c:pt>
                <c:pt idx="2369">
                  <c:v>40115</c:v>
                </c:pt>
                <c:pt idx="2370">
                  <c:v>40116</c:v>
                </c:pt>
                <c:pt idx="2371">
                  <c:v>40119</c:v>
                </c:pt>
                <c:pt idx="2372">
                  <c:v>40120</c:v>
                </c:pt>
                <c:pt idx="2373">
                  <c:v>40121</c:v>
                </c:pt>
                <c:pt idx="2374">
                  <c:v>40122</c:v>
                </c:pt>
                <c:pt idx="2375">
                  <c:v>40123</c:v>
                </c:pt>
                <c:pt idx="2376">
                  <c:v>40126</c:v>
                </c:pt>
                <c:pt idx="2377">
                  <c:v>40127</c:v>
                </c:pt>
                <c:pt idx="2378">
                  <c:v>40128</c:v>
                </c:pt>
                <c:pt idx="2379">
                  <c:v>40129</c:v>
                </c:pt>
                <c:pt idx="2380">
                  <c:v>40130</c:v>
                </c:pt>
                <c:pt idx="2381">
                  <c:v>40133</c:v>
                </c:pt>
                <c:pt idx="2382">
                  <c:v>40134</c:v>
                </c:pt>
                <c:pt idx="2383">
                  <c:v>40135</c:v>
                </c:pt>
                <c:pt idx="2384">
                  <c:v>40136</c:v>
                </c:pt>
                <c:pt idx="2385">
                  <c:v>40137</c:v>
                </c:pt>
                <c:pt idx="2386">
                  <c:v>40140</c:v>
                </c:pt>
                <c:pt idx="2387">
                  <c:v>40141</c:v>
                </c:pt>
                <c:pt idx="2388">
                  <c:v>40142</c:v>
                </c:pt>
                <c:pt idx="2389">
                  <c:v>40143</c:v>
                </c:pt>
                <c:pt idx="2390">
                  <c:v>40144</c:v>
                </c:pt>
                <c:pt idx="2391">
                  <c:v>40147</c:v>
                </c:pt>
                <c:pt idx="2392">
                  <c:v>40148</c:v>
                </c:pt>
                <c:pt idx="2393">
                  <c:v>40149</c:v>
                </c:pt>
                <c:pt idx="2394">
                  <c:v>40150</c:v>
                </c:pt>
                <c:pt idx="2395">
                  <c:v>40151</c:v>
                </c:pt>
                <c:pt idx="2396">
                  <c:v>40154</c:v>
                </c:pt>
                <c:pt idx="2397">
                  <c:v>40155</c:v>
                </c:pt>
                <c:pt idx="2398">
                  <c:v>40156</c:v>
                </c:pt>
                <c:pt idx="2399">
                  <c:v>40157</c:v>
                </c:pt>
                <c:pt idx="2400">
                  <c:v>40158</c:v>
                </c:pt>
                <c:pt idx="2401">
                  <c:v>40161</c:v>
                </c:pt>
                <c:pt idx="2402">
                  <c:v>40162</c:v>
                </c:pt>
                <c:pt idx="2403">
                  <c:v>40163</c:v>
                </c:pt>
                <c:pt idx="2404">
                  <c:v>40164</c:v>
                </c:pt>
                <c:pt idx="2405">
                  <c:v>40165</c:v>
                </c:pt>
                <c:pt idx="2406">
                  <c:v>40168</c:v>
                </c:pt>
                <c:pt idx="2407">
                  <c:v>40169</c:v>
                </c:pt>
                <c:pt idx="2408">
                  <c:v>40170</c:v>
                </c:pt>
                <c:pt idx="2409">
                  <c:v>40171</c:v>
                </c:pt>
                <c:pt idx="2410">
                  <c:v>40172</c:v>
                </c:pt>
                <c:pt idx="2411">
                  <c:v>40175</c:v>
                </c:pt>
                <c:pt idx="2412">
                  <c:v>40176</c:v>
                </c:pt>
                <c:pt idx="2413">
                  <c:v>40177</c:v>
                </c:pt>
                <c:pt idx="2414">
                  <c:v>40178</c:v>
                </c:pt>
                <c:pt idx="2415">
                  <c:v>40182</c:v>
                </c:pt>
                <c:pt idx="2416">
                  <c:v>40183</c:v>
                </c:pt>
                <c:pt idx="2417">
                  <c:v>40184</c:v>
                </c:pt>
                <c:pt idx="2418">
                  <c:v>40185</c:v>
                </c:pt>
                <c:pt idx="2419">
                  <c:v>40186</c:v>
                </c:pt>
                <c:pt idx="2420">
                  <c:v>40189</c:v>
                </c:pt>
                <c:pt idx="2421">
                  <c:v>40190</c:v>
                </c:pt>
                <c:pt idx="2422">
                  <c:v>40191</c:v>
                </c:pt>
                <c:pt idx="2423">
                  <c:v>40192</c:v>
                </c:pt>
                <c:pt idx="2424">
                  <c:v>40193</c:v>
                </c:pt>
                <c:pt idx="2425">
                  <c:v>40196</c:v>
                </c:pt>
                <c:pt idx="2426">
                  <c:v>40197</c:v>
                </c:pt>
                <c:pt idx="2427">
                  <c:v>40198</c:v>
                </c:pt>
                <c:pt idx="2428">
                  <c:v>40199</c:v>
                </c:pt>
                <c:pt idx="2429">
                  <c:v>40200</c:v>
                </c:pt>
                <c:pt idx="2430">
                  <c:v>40203</c:v>
                </c:pt>
                <c:pt idx="2431">
                  <c:v>40204</c:v>
                </c:pt>
                <c:pt idx="2432">
                  <c:v>40205</c:v>
                </c:pt>
                <c:pt idx="2433">
                  <c:v>40206</c:v>
                </c:pt>
                <c:pt idx="2434">
                  <c:v>40207</c:v>
                </c:pt>
                <c:pt idx="2435">
                  <c:v>40210</c:v>
                </c:pt>
                <c:pt idx="2436">
                  <c:v>40211</c:v>
                </c:pt>
                <c:pt idx="2437">
                  <c:v>40212</c:v>
                </c:pt>
                <c:pt idx="2438">
                  <c:v>40213</c:v>
                </c:pt>
                <c:pt idx="2439">
                  <c:v>40214</c:v>
                </c:pt>
                <c:pt idx="2440">
                  <c:v>40217</c:v>
                </c:pt>
                <c:pt idx="2441">
                  <c:v>40218</c:v>
                </c:pt>
                <c:pt idx="2442">
                  <c:v>40219</c:v>
                </c:pt>
                <c:pt idx="2443">
                  <c:v>40220</c:v>
                </c:pt>
                <c:pt idx="2444">
                  <c:v>40221</c:v>
                </c:pt>
                <c:pt idx="2445">
                  <c:v>40231</c:v>
                </c:pt>
                <c:pt idx="2446">
                  <c:v>40232</c:v>
                </c:pt>
                <c:pt idx="2447">
                  <c:v>40233</c:v>
                </c:pt>
                <c:pt idx="2448">
                  <c:v>40234</c:v>
                </c:pt>
                <c:pt idx="2449">
                  <c:v>40235</c:v>
                </c:pt>
                <c:pt idx="2450">
                  <c:v>40238</c:v>
                </c:pt>
                <c:pt idx="2451">
                  <c:v>40239</c:v>
                </c:pt>
                <c:pt idx="2452">
                  <c:v>40240</c:v>
                </c:pt>
                <c:pt idx="2453">
                  <c:v>40241</c:v>
                </c:pt>
                <c:pt idx="2454">
                  <c:v>40242</c:v>
                </c:pt>
                <c:pt idx="2455">
                  <c:v>40245</c:v>
                </c:pt>
                <c:pt idx="2456">
                  <c:v>40246</c:v>
                </c:pt>
                <c:pt idx="2457">
                  <c:v>40247</c:v>
                </c:pt>
                <c:pt idx="2458">
                  <c:v>40248</c:v>
                </c:pt>
                <c:pt idx="2459">
                  <c:v>40249</c:v>
                </c:pt>
                <c:pt idx="2460">
                  <c:v>40252</c:v>
                </c:pt>
                <c:pt idx="2461">
                  <c:v>40253</c:v>
                </c:pt>
                <c:pt idx="2462">
                  <c:v>40254</c:v>
                </c:pt>
                <c:pt idx="2463">
                  <c:v>40255</c:v>
                </c:pt>
                <c:pt idx="2464">
                  <c:v>40256</c:v>
                </c:pt>
                <c:pt idx="2465">
                  <c:v>40259</c:v>
                </c:pt>
                <c:pt idx="2466">
                  <c:v>40260</c:v>
                </c:pt>
                <c:pt idx="2467">
                  <c:v>40261</c:v>
                </c:pt>
                <c:pt idx="2468">
                  <c:v>40262</c:v>
                </c:pt>
                <c:pt idx="2469">
                  <c:v>40263</c:v>
                </c:pt>
                <c:pt idx="2470">
                  <c:v>40266</c:v>
                </c:pt>
                <c:pt idx="2471">
                  <c:v>40267</c:v>
                </c:pt>
                <c:pt idx="2472">
                  <c:v>40268</c:v>
                </c:pt>
                <c:pt idx="2473">
                  <c:v>40269</c:v>
                </c:pt>
                <c:pt idx="2474">
                  <c:v>40270</c:v>
                </c:pt>
                <c:pt idx="2475">
                  <c:v>40274</c:v>
                </c:pt>
                <c:pt idx="2476">
                  <c:v>40275</c:v>
                </c:pt>
                <c:pt idx="2477">
                  <c:v>40276</c:v>
                </c:pt>
                <c:pt idx="2478">
                  <c:v>40277</c:v>
                </c:pt>
                <c:pt idx="2479">
                  <c:v>40280</c:v>
                </c:pt>
                <c:pt idx="2480">
                  <c:v>40281</c:v>
                </c:pt>
                <c:pt idx="2481">
                  <c:v>40282</c:v>
                </c:pt>
                <c:pt idx="2482">
                  <c:v>40283</c:v>
                </c:pt>
                <c:pt idx="2483">
                  <c:v>40284</c:v>
                </c:pt>
                <c:pt idx="2484">
                  <c:v>40287</c:v>
                </c:pt>
                <c:pt idx="2485">
                  <c:v>40288</c:v>
                </c:pt>
                <c:pt idx="2486">
                  <c:v>40289</c:v>
                </c:pt>
                <c:pt idx="2487">
                  <c:v>40290</c:v>
                </c:pt>
                <c:pt idx="2488">
                  <c:v>40291</c:v>
                </c:pt>
                <c:pt idx="2489">
                  <c:v>40294</c:v>
                </c:pt>
                <c:pt idx="2490">
                  <c:v>40295</c:v>
                </c:pt>
                <c:pt idx="2491">
                  <c:v>40296</c:v>
                </c:pt>
                <c:pt idx="2492">
                  <c:v>40297</c:v>
                </c:pt>
                <c:pt idx="2493">
                  <c:v>40298</c:v>
                </c:pt>
                <c:pt idx="2494">
                  <c:v>40302</c:v>
                </c:pt>
                <c:pt idx="2495">
                  <c:v>40303</c:v>
                </c:pt>
                <c:pt idx="2496">
                  <c:v>40304</c:v>
                </c:pt>
                <c:pt idx="2497">
                  <c:v>40305</c:v>
                </c:pt>
                <c:pt idx="2498">
                  <c:v>40308</c:v>
                </c:pt>
                <c:pt idx="2499">
                  <c:v>40309</c:v>
                </c:pt>
                <c:pt idx="2500">
                  <c:v>40310</c:v>
                </c:pt>
                <c:pt idx="2501">
                  <c:v>40311</c:v>
                </c:pt>
                <c:pt idx="2502">
                  <c:v>40312</c:v>
                </c:pt>
                <c:pt idx="2503">
                  <c:v>40315</c:v>
                </c:pt>
                <c:pt idx="2504">
                  <c:v>40316</c:v>
                </c:pt>
                <c:pt idx="2505">
                  <c:v>40317</c:v>
                </c:pt>
                <c:pt idx="2506">
                  <c:v>40318</c:v>
                </c:pt>
                <c:pt idx="2507">
                  <c:v>40319</c:v>
                </c:pt>
                <c:pt idx="2508">
                  <c:v>40322</c:v>
                </c:pt>
                <c:pt idx="2509">
                  <c:v>40323</c:v>
                </c:pt>
                <c:pt idx="2510">
                  <c:v>40324</c:v>
                </c:pt>
                <c:pt idx="2511">
                  <c:v>40325</c:v>
                </c:pt>
                <c:pt idx="2512">
                  <c:v>40326</c:v>
                </c:pt>
                <c:pt idx="2513">
                  <c:v>40329</c:v>
                </c:pt>
                <c:pt idx="2514">
                  <c:v>40330</c:v>
                </c:pt>
                <c:pt idx="2515">
                  <c:v>40331</c:v>
                </c:pt>
                <c:pt idx="2516">
                  <c:v>40332</c:v>
                </c:pt>
                <c:pt idx="2517">
                  <c:v>40333</c:v>
                </c:pt>
                <c:pt idx="2518">
                  <c:v>40336</c:v>
                </c:pt>
                <c:pt idx="2519">
                  <c:v>40337</c:v>
                </c:pt>
                <c:pt idx="2520">
                  <c:v>40338</c:v>
                </c:pt>
                <c:pt idx="2521">
                  <c:v>40339</c:v>
                </c:pt>
                <c:pt idx="2522">
                  <c:v>40340</c:v>
                </c:pt>
                <c:pt idx="2523">
                  <c:v>40346</c:v>
                </c:pt>
                <c:pt idx="2524">
                  <c:v>40347</c:v>
                </c:pt>
                <c:pt idx="2525">
                  <c:v>40350</c:v>
                </c:pt>
                <c:pt idx="2526">
                  <c:v>40351</c:v>
                </c:pt>
                <c:pt idx="2527">
                  <c:v>40352</c:v>
                </c:pt>
                <c:pt idx="2528">
                  <c:v>40353</c:v>
                </c:pt>
                <c:pt idx="2529">
                  <c:v>40354</c:v>
                </c:pt>
                <c:pt idx="2530">
                  <c:v>40357</c:v>
                </c:pt>
                <c:pt idx="2531">
                  <c:v>40358</c:v>
                </c:pt>
                <c:pt idx="2532">
                  <c:v>40359</c:v>
                </c:pt>
                <c:pt idx="2533">
                  <c:v>40360</c:v>
                </c:pt>
                <c:pt idx="2534">
                  <c:v>40361</c:v>
                </c:pt>
                <c:pt idx="2535">
                  <c:v>40364</c:v>
                </c:pt>
                <c:pt idx="2536">
                  <c:v>40365</c:v>
                </c:pt>
                <c:pt idx="2537">
                  <c:v>40366</c:v>
                </c:pt>
                <c:pt idx="2538">
                  <c:v>40367</c:v>
                </c:pt>
                <c:pt idx="2539">
                  <c:v>40368</c:v>
                </c:pt>
                <c:pt idx="2540">
                  <c:v>40371</c:v>
                </c:pt>
                <c:pt idx="2541">
                  <c:v>40372</c:v>
                </c:pt>
                <c:pt idx="2542">
                  <c:v>40373</c:v>
                </c:pt>
                <c:pt idx="2543">
                  <c:v>40374</c:v>
                </c:pt>
                <c:pt idx="2544">
                  <c:v>40375</c:v>
                </c:pt>
                <c:pt idx="2545">
                  <c:v>40378</c:v>
                </c:pt>
                <c:pt idx="2546">
                  <c:v>40379</c:v>
                </c:pt>
                <c:pt idx="2547">
                  <c:v>40380</c:v>
                </c:pt>
                <c:pt idx="2548">
                  <c:v>40381</c:v>
                </c:pt>
                <c:pt idx="2549">
                  <c:v>40382</c:v>
                </c:pt>
                <c:pt idx="2550">
                  <c:v>40385</c:v>
                </c:pt>
                <c:pt idx="2551">
                  <c:v>40386</c:v>
                </c:pt>
                <c:pt idx="2552">
                  <c:v>40387</c:v>
                </c:pt>
                <c:pt idx="2553">
                  <c:v>40388</c:v>
                </c:pt>
                <c:pt idx="2554">
                  <c:v>40389</c:v>
                </c:pt>
                <c:pt idx="2555">
                  <c:v>40392</c:v>
                </c:pt>
                <c:pt idx="2556">
                  <c:v>40393</c:v>
                </c:pt>
                <c:pt idx="2557">
                  <c:v>40394</c:v>
                </c:pt>
                <c:pt idx="2558">
                  <c:v>40395</c:v>
                </c:pt>
                <c:pt idx="2559">
                  <c:v>40396</c:v>
                </c:pt>
                <c:pt idx="2560">
                  <c:v>40399</c:v>
                </c:pt>
                <c:pt idx="2561">
                  <c:v>40400</c:v>
                </c:pt>
                <c:pt idx="2562">
                  <c:v>40401</c:v>
                </c:pt>
                <c:pt idx="2563">
                  <c:v>40402</c:v>
                </c:pt>
                <c:pt idx="2564">
                  <c:v>40403</c:v>
                </c:pt>
                <c:pt idx="2565">
                  <c:v>40406</c:v>
                </c:pt>
                <c:pt idx="2566">
                  <c:v>40407</c:v>
                </c:pt>
                <c:pt idx="2567">
                  <c:v>40408</c:v>
                </c:pt>
                <c:pt idx="2568">
                  <c:v>40409</c:v>
                </c:pt>
                <c:pt idx="2569">
                  <c:v>40410</c:v>
                </c:pt>
                <c:pt idx="2570">
                  <c:v>40413</c:v>
                </c:pt>
                <c:pt idx="2571">
                  <c:v>40414</c:v>
                </c:pt>
                <c:pt idx="2572">
                  <c:v>40415</c:v>
                </c:pt>
                <c:pt idx="2573">
                  <c:v>40416</c:v>
                </c:pt>
                <c:pt idx="2574">
                  <c:v>40417</c:v>
                </c:pt>
                <c:pt idx="2575">
                  <c:v>40420</c:v>
                </c:pt>
                <c:pt idx="2576">
                  <c:v>40421</c:v>
                </c:pt>
                <c:pt idx="2577">
                  <c:v>40422</c:v>
                </c:pt>
                <c:pt idx="2578">
                  <c:v>40423</c:v>
                </c:pt>
                <c:pt idx="2579">
                  <c:v>40424</c:v>
                </c:pt>
                <c:pt idx="2580">
                  <c:v>40427</c:v>
                </c:pt>
                <c:pt idx="2581">
                  <c:v>40428</c:v>
                </c:pt>
                <c:pt idx="2582">
                  <c:v>40429</c:v>
                </c:pt>
                <c:pt idx="2583">
                  <c:v>40430</c:v>
                </c:pt>
                <c:pt idx="2584">
                  <c:v>40431</c:v>
                </c:pt>
                <c:pt idx="2585">
                  <c:v>40434</c:v>
                </c:pt>
                <c:pt idx="2586">
                  <c:v>40435</c:v>
                </c:pt>
                <c:pt idx="2587">
                  <c:v>40436</c:v>
                </c:pt>
                <c:pt idx="2588">
                  <c:v>40437</c:v>
                </c:pt>
                <c:pt idx="2589">
                  <c:v>40438</c:v>
                </c:pt>
                <c:pt idx="2590">
                  <c:v>40441</c:v>
                </c:pt>
                <c:pt idx="2591">
                  <c:v>40442</c:v>
                </c:pt>
                <c:pt idx="2592">
                  <c:v>40448</c:v>
                </c:pt>
                <c:pt idx="2593">
                  <c:v>40449</c:v>
                </c:pt>
                <c:pt idx="2594">
                  <c:v>40450</c:v>
                </c:pt>
                <c:pt idx="2595">
                  <c:v>40451</c:v>
                </c:pt>
                <c:pt idx="2596">
                  <c:v>40459</c:v>
                </c:pt>
                <c:pt idx="2597">
                  <c:v>40462</c:v>
                </c:pt>
                <c:pt idx="2598">
                  <c:v>40463</c:v>
                </c:pt>
                <c:pt idx="2599">
                  <c:v>40464</c:v>
                </c:pt>
                <c:pt idx="2600">
                  <c:v>40465</c:v>
                </c:pt>
                <c:pt idx="2601">
                  <c:v>40466</c:v>
                </c:pt>
                <c:pt idx="2602">
                  <c:v>40469</c:v>
                </c:pt>
                <c:pt idx="2603">
                  <c:v>40470</c:v>
                </c:pt>
                <c:pt idx="2604">
                  <c:v>40471</c:v>
                </c:pt>
                <c:pt idx="2605">
                  <c:v>40472</c:v>
                </c:pt>
                <c:pt idx="2606">
                  <c:v>40473</c:v>
                </c:pt>
                <c:pt idx="2607">
                  <c:v>40476</c:v>
                </c:pt>
                <c:pt idx="2608">
                  <c:v>40477</c:v>
                </c:pt>
                <c:pt idx="2609">
                  <c:v>40478</c:v>
                </c:pt>
                <c:pt idx="2610">
                  <c:v>40479</c:v>
                </c:pt>
                <c:pt idx="2611">
                  <c:v>40480</c:v>
                </c:pt>
                <c:pt idx="2612">
                  <c:v>40483</c:v>
                </c:pt>
                <c:pt idx="2613">
                  <c:v>40484</c:v>
                </c:pt>
                <c:pt idx="2614">
                  <c:v>40485</c:v>
                </c:pt>
                <c:pt idx="2615">
                  <c:v>40486</c:v>
                </c:pt>
                <c:pt idx="2616">
                  <c:v>40487</c:v>
                </c:pt>
                <c:pt idx="2617">
                  <c:v>40490</c:v>
                </c:pt>
                <c:pt idx="2618">
                  <c:v>40491</c:v>
                </c:pt>
                <c:pt idx="2619">
                  <c:v>40492</c:v>
                </c:pt>
                <c:pt idx="2620">
                  <c:v>40493</c:v>
                </c:pt>
                <c:pt idx="2621">
                  <c:v>40494</c:v>
                </c:pt>
                <c:pt idx="2622">
                  <c:v>40497</c:v>
                </c:pt>
                <c:pt idx="2623">
                  <c:v>40498</c:v>
                </c:pt>
                <c:pt idx="2624">
                  <c:v>40499</c:v>
                </c:pt>
                <c:pt idx="2625">
                  <c:v>40500</c:v>
                </c:pt>
                <c:pt idx="2626">
                  <c:v>40501</c:v>
                </c:pt>
                <c:pt idx="2627">
                  <c:v>40504</c:v>
                </c:pt>
                <c:pt idx="2628">
                  <c:v>40505</c:v>
                </c:pt>
                <c:pt idx="2629">
                  <c:v>40506</c:v>
                </c:pt>
                <c:pt idx="2630">
                  <c:v>40507</c:v>
                </c:pt>
                <c:pt idx="2631">
                  <c:v>40508</c:v>
                </c:pt>
                <c:pt idx="2632">
                  <c:v>40511</c:v>
                </c:pt>
                <c:pt idx="2633">
                  <c:v>40512</c:v>
                </c:pt>
                <c:pt idx="2634">
                  <c:v>40513</c:v>
                </c:pt>
                <c:pt idx="2635">
                  <c:v>40514</c:v>
                </c:pt>
                <c:pt idx="2636">
                  <c:v>40515</c:v>
                </c:pt>
                <c:pt idx="2637">
                  <c:v>40518</c:v>
                </c:pt>
                <c:pt idx="2638">
                  <c:v>40519</c:v>
                </c:pt>
                <c:pt idx="2639">
                  <c:v>40520</c:v>
                </c:pt>
                <c:pt idx="2640">
                  <c:v>40521</c:v>
                </c:pt>
                <c:pt idx="2641">
                  <c:v>40522</c:v>
                </c:pt>
                <c:pt idx="2642">
                  <c:v>40525</c:v>
                </c:pt>
                <c:pt idx="2643">
                  <c:v>40526</c:v>
                </c:pt>
                <c:pt idx="2644">
                  <c:v>40527</c:v>
                </c:pt>
                <c:pt idx="2645">
                  <c:v>40528</c:v>
                </c:pt>
                <c:pt idx="2646">
                  <c:v>40529</c:v>
                </c:pt>
                <c:pt idx="2647">
                  <c:v>40532</c:v>
                </c:pt>
                <c:pt idx="2648">
                  <c:v>40533</c:v>
                </c:pt>
                <c:pt idx="2649">
                  <c:v>40534</c:v>
                </c:pt>
                <c:pt idx="2650">
                  <c:v>40535</c:v>
                </c:pt>
                <c:pt idx="2651">
                  <c:v>40536</c:v>
                </c:pt>
                <c:pt idx="2652">
                  <c:v>40539</c:v>
                </c:pt>
                <c:pt idx="2653">
                  <c:v>40540</c:v>
                </c:pt>
                <c:pt idx="2654">
                  <c:v>40541</c:v>
                </c:pt>
                <c:pt idx="2655">
                  <c:v>40542</c:v>
                </c:pt>
                <c:pt idx="2656">
                  <c:v>40543</c:v>
                </c:pt>
                <c:pt idx="2657">
                  <c:v>40547</c:v>
                </c:pt>
                <c:pt idx="2658">
                  <c:v>40548</c:v>
                </c:pt>
                <c:pt idx="2659">
                  <c:v>40549</c:v>
                </c:pt>
                <c:pt idx="2660">
                  <c:v>40550</c:v>
                </c:pt>
                <c:pt idx="2661">
                  <c:v>40553</c:v>
                </c:pt>
                <c:pt idx="2662">
                  <c:v>40554</c:v>
                </c:pt>
                <c:pt idx="2663">
                  <c:v>40555</c:v>
                </c:pt>
                <c:pt idx="2664">
                  <c:v>40556</c:v>
                </c:pt>
                <c:pt idx="2665">
                  <c:v>40557</c:v>
                </c:pt>
                <c:pt idx="2666">
                  <c:v>40560</c:v>
                </c:pt>
                <c:pt idx="2667">
                  <c:v>40561</c:v>
                </c:pt>
                <c:pt idx="2668">
                  <c:v>40562</c:v>
                </c:pt>
                <c:pt idx="2669">
                  <c:v>40563</c:v>
                </c:pt>
                <c:pt idx="2670">
                  <c:v>40564</c:v>
                </c:pt>
                <c:pt idx="2671">
                  <c:v>40567</c:v>
                </c:pt>
                <c:pt idx="2672">
                  <c:v>40568</c:v>
                </c:pt>
                <c:pt idx="2673">
                  <c:v>40569</c:v>
                </c:pt>
                <c:pt idx="2674">
                  <c:v>40570</c:v>
                </c:pt>
                <c:pt idx="2675">
                  <c:v>40571</c:v>
                </c:pt>
                <c:pt idx="2676">
                  <c:v>40574</c:v>
                </c:pt>
                <c:pt idx="2677">
                  <c:v>40575</c:v>
                </c:pt>
                <c:pt idx="2678">
                  <c:v>40583</c:v>
                </c:pt>
                <c:pt idx="2679">
                  <c:v>40584</c:v>
                </c:pt>
                <c:pt idx="2680">
                  <c:v>40585</c:v>
                </c:pt>
                <c:pt idx="2681">
                  <c:v>40588</c:v>
                </c:pt>
                <c:pt idx="2682">
                  <c:v>40589</c:v>
                </c:pt>
                <c:pt idx="2683">
                  <c:v>40590</c:v>
                </c:pt>
                <c:pt idx="2684">
                  <c:v>40591</c:v>
                </c:pt>
                <c:pt idx="2685">
                  <c:v>40592</c:v>
                </c:pt>
                <c:pt idx="2686">
                  <c:v>40595</c:v>
                </c:pt>
                <c:pt idx="2687">
                  <c:v>40596</c:v>
                </c:pt>
                <c:pt idx="2688">
                  <c:v>40597</c:v>
                </c:pt>
                <c:pt idx="2689">
                  <c:v>40598</c:v>
                </c:pt>
                <c:pt idx="2690">
                  <c:v>40599</c:v>
                </c:pt>
                <c:pt idx="2691">
                  <c:v>40602</c:v>
                </c:pt>
                <c:pt idx="2692">
                  <c:v>40603</c:v>
                </c:pt>
                <c:pt idx="2693">
                  <c:v>40604</c:v>
                </c:pt>
                <c:pt idx="2694">
                  <c:v>40605</c:v>
                </c:pt>
                <c:pt idx="2695">
                  <c:v>40606</c:v>
                </c:pt>
                <c:pt idx="2696">
                  <c:v>40609</c:v>
                </c:pt>
                <c:pt idx="2697">
                  <c:v>40610</c:v>
                </c:pt>
                <c:pt idx="2698">
                  <c:v>40611</c:v>
                </c:pt>
                <c:pt idx="2699">
                  <c:v>40612</c:v>
                </c:pt>
                <c:pt idx="2700">
                  <c:v>40613</c:v>
                </c:pt>
                <c:pt idx="2701">
                  <c:v>40616</c:v>
                </c:pt>
                <c:pt idx="2702">
                  <c:v>40617</c:v>
                </c:pt>
                <c:pt idx="2703">
                  <c:v>40618</c:v>
                </c:pt>
                <c:pt idx="2704">
                  <c:v>40619</c:v>
                </c:pt>
                <c:pt idx="2705">
                  <c:v>40620</c:v>
                </c:pt>
                <c:pt idx="2706">
                  <c:v>40623</c:v>
                </c:pt>
                <c:pt idx="2707">
                  <c:v>40624</c:v>
                </c:pt>
                <c:pt idx="2708">
                  <c:v>40625</c:v>
                </c:pt>
                <c:pt idx="2709">
                  <c:v>40626</c:v>
                </c:pt>
                <c:pt idx="2710">
                  <c:v>40627</c:v>
                </c:pt>
                <c:pt idx="2711">
                  <c:v>40630</c:v>
                </c:pt>
                <c:pt idx="2712">
                  <c:v>40631</c:v>
                </c:pt>
                <c:pt idx="2713">
                  <c:v>40632</c:v>
                </c:pt>
                <c:pt idx="2714">
                  <c:v>40633</c:v>
                </c:pt>
                <c:pt idx="2715">
                  <c:v>40634</c:v>
                </c:pt>
                <c:pt idx="2716">
                  <c:v>40639</c:v>
                </c:pt>
                <c:pt idx="2717">
                  <c:v>40640</c:v>
                </c:pt>
                <c:pt idx="2718">
                  <c:v>40641</c:v>
                </c:pt>
                <c:pt idx="2719">
                  <c:v>40644</c:v>
                </c:pt>
                <c:pt idx="2720">
                  <c:v>40645</c:v>
                </c:pt>
                <c:pt idx="2721">
                  <c:v>40646</c:v>
                </c:pt>
                <c:pt idx="2722">
                  <c:v>40647</c:v>
                </c:pt>
                <c:pt idx="2723">
                  <c:v>40648</c:v>
                </c:pt>
                <c:pt idx="2724">
                  <c:v>40651</c:v>
                </c:pt>
                <c:pt idx="2725">
                  <c:v>40652</c:v>
                </c:pt>
                <c:pt idx="2726">
                  <c:v>40653</c:v>
                </c:pt>
                <c:pt idx="2727">
                  <c:v>40654</c:v>
                </c:pt>
                <c:pt idx="2728">
                  <c:v>40655</c:v>
                </c:pt>
                <c:pt idx="2729">
                  <c:v>40658</c:v>
                </c:pt>
                <c:pt idx="2730">
                  <c:v>40659</c:v>
                </c:pt>
                <c:pt idx="2731">
                  <c:v>40660</c:v>
                </c:pt>
                <c:pt idx="2732">
                  <c:v>40661</c:v>
                </c:pt>
                <c:pt idx="2733">
                  <c:v>40662</c:v>
                </c:pt>
                <c:pt idx="2734">
                  <c:v>40666</c:v>
                </c:pt>
                <c:pt idx="2735">
                  <c:v>40667</c:v>
                </c:pt>
                <c:pt idx="2736">
                  <c:v>40668</c:v>
                </c:pt>
                <c:pt idx="2737">
                  <c:v>40669</c:v>
                </c:pt>
                <c:pt idx="2738">
                  <c:v>40672</c:v>
                </c:pt>
                <c:pt idx="2739">
                  <c:v>40673</c:v>
                </c:pt>
                <c:pt idx="2740">
                  <c:v>40674</c:v>
                </c:pt>
                <c:pt idx="2741">
                  <c:v>40675</c:v>
                </c:pt>
                <c:pt idx="2742">
                  <c:v>40676</c:v>
                </c:pt>
                <c:pt idx="2743">
                  <c:v>40679</c:v>
                </c:pt>
                <c:pt idx="2744">
                  <c:v>40680</c:v>
                </c:pt>
                <c:pt idx="2745">
                  <c:v>40681</c:v>
                </c:pt>
                <c:pt idx="2746">
                  <c:v>40682</c:v>
                </c:pt>
                <c:pt idx="2747">
                  <c:v>40683</c:v>
                </c:pt>
                <c:pt idx="2748">
                  <c:v>40686</c:v>
                </c:pt>
                <c:pt idx="2749">
                  <c:v>40687</c:v>
                </c:pt>
                <c:pt idx="2750">
                  <c:v>40688</c:v>
                </c:pt>
                <c:pt idx="2751">
                  <c:v>40689</c:v>
                </c:pt>
                <c:pt idx="2752">
                  <c:v>40690</c:v>
                </c:pt>
                <c:pt idx="2753">
                  <c:v>40693</c:v>
                </c:pt>
                <c:pt idx="2754">
                  <c:v>40694</c:v>
                </c:pt>
                <c:pt idx="2755">
                  <c:v>40695</c:v>
                </c:pt>
                <c:pt idx="2756">
                  <c:v>40696</c:v>
                </c:pt>
                <c:pt idx="2757">
                  <c:v>40697</c:v>
                </c:pt>
                <c:pt idx="2758">
                  <c:v>40701</c:v>
                </c:pt>
                <c:pt idx="2759">
                  <c:v>40702</c:v>
                </c:pt>
                <c:pt idx="2760">
                  <c:v>40703</c:v>
                </c:pt>
                <c:pt idx="2761">
                  <c:v>40704</c:v>
                </c:pt>
                <c:pt idx="2762">
                  <c:v>40707</c:v>
                </c:pt>
                <c:pt idx="2763">
                  <c:v>40708</c:v>
                </c:pt>
                <c:pt idx="2764">
                  <c:v>40709</c:v>
                </c:pt>
                <c:pt idx="2765">
                  <c:v>40710</c:v>
                </c:pt>
                <c:pt idx="2766">
                  <c:v>40711</c:v>
                </c:pt>
                <c:pt idx="2767">
                  <c:v>40714</c:v>
                </c:pt>
                <c:pt idx="2768">
                  <c:v>40715</c:v>
                </c:pt>
                <c:pt idx="2769">
                  <c:v>40716</c:v>
                </c:pt>
                <c:pt idx="2770">
                  <c:v>40717</c:v>
                </c:pt>
                <c:pt idx="2771">
                  <c:v>40718</c:v>
                </c:pt>
                <c:pt idx="2772">
                  <c:v>40721</c:v>
                </c:pt>
                <c:pt idx="2773">
                  <c:v>40722</c:v>
                </c:pt>
                <c:pt idx="2774">
                  <c:v>40723</c:v>
                </c:pt>
                <c:pt idx="2775">
                  <c:v>40724</c:v>
                </c:pt>
                <c:pt idx="2776">
                  <c:v>40725</c:v>
                </c:pt>
                <c:pt idx="2777">
                  <c:v>40728</c:v>
                </c:pt>
                <c:pt idx="2778">
                  <c:v>40729</c:v>
                </c:pt>
                <c:pt idx="2779">
                  <c:v>40730</c:v>
                </c:pt>
                <c:pt idx="2780">
                  <c:v>40731</c:v>
                </c:pt>
                <c:pt idx="2781">
                  <c:v>40732</c:v>
                </c:pt>
                <c:pt idx="2782">
                  <c:v>40735</c:v>
                </c:pt>
                <c:pt idx="2783">
                  <c:v>40736</c:v>
                </c:pt>
                <c:pt idx="2784">
                  <c:v>40737</c:v>
                </c:pt>
                <c:pt idx="2785">
                  <c:v>40738</c:v>
                </c:pt>
                <c:pt idx="2786">
                  <c:v>40739</c:v>
                </c:pt>
                <c:pt idx="2787">
                  <c:v>40742</c:v>
                </c:pt>
                <c:pt idx="2788">
                  <c:v>40743</c:v>
                </c:pt>
                <c:pt idx="2789">
                  <c:v>40744</c:v>
                </c:pt>
                <c:pt idx="2790">
                  <c:v>40745</c:v>
                </c:pt>
                <c:pt idx="2791">
                  <c:v>40746</c:v>
                </c:pt>
                <c:pt idx="2792">
                  <c:v>40749</c:v>
                </c:pt>
                <c:pt idx="2793">
                  <c:v>40750</c:v>
                </c:pt>
                <c:pt idx="2794">
                  <c:v>40751</c:v>
                </c:pt>
                <c:pt idx="2795">
                  <c:v>40752</c:v>
                </c:pt>
                <c:pt idx="2796">
                  <c:v>40753</c:v>
                </c:pt>
                <c:pt idx="2797">
                  <c:v>40756</c:v>
                </c:pt>
                <c:pt idx="2798">
                  <c:v>40757</c:v>
                </c:pt>
                <c:pt idx="2799">
                  <c:v>40758</c:v>
                </c:pt>
                <c:pt idx="2800">
                  <c:v>40759</c:v>
                </c:pt>
                <c:pt idx="2801">
                  <c:v>40760</c:v>
                </c:pt>
                <c:pt idx="2802">
                  <c:v>40763</c:v>
                </c:pt>
                <c:pt idx="2803">
                  <c:v>40764</c:v>
                </c:pt>
                <c:pt idx="2804">
                  <c:v>40765</c:v>
                </c:pt>
                <c:pt idx="2805">
                  <c:v>40766</c:v>
                </c:pt>
                <c:pt idx="2806">
                  <c:v>40767</c:v>
                </c:pt>
                <c:pt idx="2807">
                  <c:v>40770</c:v>
                </c:pt>
                <c:pt idx="2808">
                  <c:v>40771</c:v>
                </c:pt>
                <c:pt idx="2809">
                  <c:v>40772</c:v>
                </c:pt>
                <c:pt idx="2810">
                  <c:v>40773</c:v>
                </c:pt>
                <c:pt idx="2811">
                  <c:v>40774</c:v>
                </c:pt>
                <c:pt idx="2812">
                  <c:v>40777</c:v>
                </c:pt>
                <c:pt idx="2813">
                  <c:v>40778</c:v>
                </c:pt>
                <c:pt idx="2814">
                  <c:v>40779</c:v>
                </c:pt>
                <c:pt idx="2815">
                  <c:v>40780</c:v>
                </c:pt>
                <c:pt idx="2816">
                  <c:v>40781</c:v>
                </c:pt>
                <c:pt idx="2817">
                  <c:v>40784</c:v>
                </c:pt>
                <c:pt idx="2818">
                  <c:v>40785</c:v>
                </c:pt>
                <c:pt idx="2819">
                  <c:v>40786</c:v>
                </c:pt>
                <c:pt idx="2820">
                  <c:v>40787</c:v>
                </c:pt>
                <c:pt idx="2821">
                  <c:v>40788</c:v>
                </c:pt>
                <c:pt idx="2822">
                  <c:v>40791</c:v>
                </c:pt>
                <c:pt idx="2823">
                  <c:v>40792</c:v>
                </c:pt>
                <c:pt idx="2824">
                  <c:v>40793</c:v>
                </c:pt>
                <c:pt idx="2825">
                  <c:v>40794</c:v>
                </c:pt>
                <c:pt idx="2826">
                  <c:v>40795</c:v>
                </c:pt>
                <c:pt idx="2827">
                  <c:v>40799</c:v>
                </c:pt>
                <c:pt idx="2828">
                  <c:v>40800</c:v>
                </c:pt>
                <c:pt idx="2829">
                  <c:v>40801</c:v>
                </c:pt>
                <c:pt idx="2830">
                  <c:v>40802</c:v>
                </c:pt>
                <c:pt idx="2831">
                  <c:v>40805</c:v>
                </c:pt>
                <c:pt idx="2832">
                  <c:v>40806</c:v>
                </c:pt>
                <c:pt idx="2833">
                  <c:v>40807</c:v>
                </c:pt>
                <c:pt idx="2834">
                  <c:v>40808</c:v>
                </c:pt>
                <c:pt idx="2835">
                  <c:v>40809</c:v>
                </c:pt>
                <c:pt idx="2836">
                  <c:v>40812</c:v>
                </c:pt>
                <c:pt idx="2837">
                  <c:v>40813</c:v>
                </c:pt>
                <c:pt idx="2838">
                  <c:v>40814</c:v>
                </c:pt>
                <c:pt idx="2839">
                  <c:v>40815</c:v>
                </c:pt>
                <c:pt idx="2840">
                  <c:v>40816</c:v>
                </c:pt>
                <c:pt idx="2841">
                  <c:v>40826</c:v>
                </c:pt>
                <c:pt idx="2842">
                  <c:v>40827</c:v>
                </c:pt>
                <c:pt idx="2843">
                  <c:v>40828</c:v>
                </c:pt>
                <c:pt idx="2844">
                  <c:v>40829</c:v>
                </c:pt>
                <c:pt idx="2845">
                  <c:v>40830</c:v>
                </c:pt>
                <c:pt idx="2846">
                  <c:v>40833</c:v>
                </c:pt>
                <c:pt idx="2847">
                  <c:v>40834</c:v>
                </c:pt>
                <c:pt idx="2848">
                  <c:v>40835</c:v>
                </c:pt>
                <c:pt idx="2849">
                  <c:v>40836</c:v>
                </c:pt>
                <c:pt idx="2850">
                  <c:v>40837</c:v>
                </c:pt>
                <c:pt idx="2851">
                  <c:v>40840</c:v>
                </c:pt>
                <c:pt idx="2852">
                  <c:v>40841</c:v>
                </c:pt>
                <c:pt idx="2853">
                  <c:v>40842</c:v>
                </c:pt>
                <c:pt idx="2854">
                  <c:v>40843</c:v>
                </c:pt>
                <c:pt idx="2855">
                  <c:v>40844</c:v>
                </c:pt>
                <c:pt idx="2856">
                  <c:v>40847</c:v>
                </c:pt>
                <c:pt idx="2857">
                  <c:v>40848</c:v>
                </c:pt>
                <c:pt idx="2858">
                  <c:v>40849</c:v>
                </c:pt>
                <c:pt idx="2859">
                  <c:v>40850</c:v>
                </c:pt>
                <c:pt idx="2860">
                  <c:v>40851</c:v>
                </c:pt>
                <c:pt idx="2861">
                  <c:v>40854</c:v>
                </c:pt>
                <c:pt idx="2862">
                  <c:v>40855</c:v>
                </c:pt>
                <c:pt idx="2863">
                  <c:v>40856</c:v>
                </c:pt>
                <c:pt idx="2864">
                  <c:v>40857</c:v>
                </c:pt>
                <c:pt idx="2865">
                  <c:v>40858</c:v>
                </c:pt>
                <c:pt idx="2866">
                  <c:v>40861</c:v>
                </c:pt>
                <c:pt idx="2867">
                  <c:v>40862</c:v>
                </c:pt>
                <c:pt idx="2868">
                  <c:v>40863</c:v>
                </c:pt>
                <c:pt idx="2869">
                  <c:v>40864</c:v>
                </c:pt>
                <c:pt idx="2870">
                  <c:v>40865</c:v>
                </c:pt>
                <c:pt idx="2871">
                  <c:v>40868</c:v>
                </c:pt>
                <c:pt idx="2872">
                  <c:v>40869</c:v>
                </c:pt>
                <c:pt idx="2873">
                  <c:v>40870</c:v>
                </c:pt>
                <c:pt idx="2874">
                  <c:v>40871</c:v>
                </c:pt>
                <c:pt idx="2875">
                  <c:v>40872</c:v>
                </c:pt>
                <c:pt idx="2876">
                  <c:v>40875</c:v>
                </c:pt>
                <c:pt idx="2877">
                  <c:v>40876</c:v>
                </c:pt>
                <c:pt idx="2878">
                  <c:v>40877</c:v>
                </c:pt>
                <c:pt idx="2879">
                  <c:v>40878</c:v>
                </c:pt>
                <c:pt idx="2880">
                  <c:v>40879</c:v>
                </c:pt>
                <c:pt idx="2881">
                  <c:v>40882</c:v>
                </c:pt>
                <c:pt idx="2882">
                  <c:v>40883</c:v>
                </c:pt>
                <c:pt idx="2883">
                  <c:v>40884</c:v>
                </c:pt>
                <c:pt idx="2884">
                  <c:v>40885</c:v>
                </c:pt>
                <c:pt idx="2885">
                  <c:v>40886</c:v>
                </c:pt>
                <c:pt idx="2886">
                  <c:v>40889</c:v>
                </c:pt>
                <c:pt idx="2887">
                  <c:v>40890</c:v>
                </c:pt>
                <c:pt idx="2888">
                  <c:v>40891</c:v>
                </c:pt>
                <c:pt idx="2889">
                  <c:v>40892</c:v>
                </c:pt>
                <c:pt idx="2890">
                  <c:v>40893</c:v>
                </c:pt>
                <c:pt idx="2891">
                  <c:v>40896</c:v>
                </c:pt>
                <c:pt idx="2892">
                  <c:v>40897</c:v>
                </c:pt>
                <c:pt idx="2893">
                  <c:v>40898</c:v>
                </c:pt>
                <c:pt idx="2894">
                  <c:v>40899</c:v>
                </c:pt>
                <c:pt idx="2895">
                  <c:v>40900</c:v>
                </c:pt>
                <c:pt idx="2896">
                  <c:v>40903</c:v>
                </c:pt>
                <c:pt idx="2897">
                  <c:v>40904</c:v>
                </c:pt>
                <c:pt idx="2898">
                  <c:v>40905</c:v>
                </c:pt>
                <c:pt idx="2899">
                  <c:v>40906</c:v>
                </c:pt>
                <c:pt idx="2900">
                  <c:v>40907</c:v>
                </c:pt>
                <c:pt idx="2901">
                  <c:v>40912</c:v>
                </c:pt>
                <c:pt idx="2902">
                  <c:v>40913</c:v>
                </c:pt>
                <c:pt idx="2903">
                  <c:v>40914</c:v>
                </c:pt>
                <c:pt idx="2904">
                  <c:v>40917</c:v>
                </c:pt>
                <c:pt idx="2905">
                  <c:v>40918</c:v>
                </c:pt>
                <c:pt idx="2906">
                  <c:v>40919</c:v>
                </c:pt>
                <c:pt idx="2907">
                  <c:v>40920</c:v>
                </c:pt>
                <c:pt idx="2908">
                  <c:v>40921</c:v>
                </c:pt>
                <c:pt idx="2909">
                  <c:v>40924</c:v>
                </c:pt>
                <c:pt idx="2910">
                  <c:v>40925</c:v>
                </c:pt>
                <c:pt idx="2911">
                  <c:v>40926</c:v>
                </c:pt>
                <c:pt idx="2912">
                  <c:v>40927</c:v>
                </c:pt>
                <c:pt idx="2913">
                  <c:v>40928</c:v>
                </c:pt>
                <c:pt idx="2914">
                  <c:v>40938</c:v>
                </c:pt>
                <c:pt idx="2915">
                  <c:v>40939</c:v>
                </c:pt>
                <c:pt idx="2916">
                  <c:v>40940</c:v>
                </c:pt>
                <c:pt idx="2917">
                  <c:v>40941</c:v>
                </c:pt>
                <c:pt idx="2918">
                  <c:v>40942</c:v>
                </c:pt>
                <c:pt idx="2919">
                  <c:v>40945</c:v>
                </c:pt>
                <c:pt idx="2920">
                  <c:v>40946</c:v>
                </c:pt>
                <c:pt idx="2921">
                  <c:v>40947</c:v>
                </c:pt>
                <c:pt idx="2922">
                  <c:v>40948</c:v>
                </c:pt>
                <c:pt idx="2923">
                  <c:v>40949</c:v>
                </c:pt>
                <c:pt idx="2924">
                  <c:v>40952</c:v>
                </c:pt>
                <c:pt idx="2925">
                  <c:v>40953</c:v>
                </c:pt>
                <c:pt idx="2926">
                  <c:v>40954</c:v>
                </c:pt>
                <c:pt idx="2927">
                  <c:v>40955</c:v>
                </c:pt>
                <c:pt idx="2928">
                  <c:v>40956</c:v>
                </c:pt>
                <c:pt idx="2929">
                  <c:v>40959</c:v>
                </c:pt>
                <c:pt idx="2930">
                  <c:v>40960</c:v>
                </c:pt>
                <c:pt idx="2931">
                  <c:v>40961</c:v>
                </c:pt>
                <c:pt idx="2932">
                  <c:v>40962</c:v>
                </c:pt>
                <c:pt idx="2933">
                  <c:v>40963</c:v>
                </c:pt>
                <c:pt idx="2934">
                  <c:v>40966</c:v>
                </c:pt>
                <c:pt idx="2935">
                  <c:v>40967</c:v>
                </c:pt>
                <c:pt idx="2936">
                  <c:v>40968</c:v>
                </c:pt>
                <c:pt idx="2937">
                  <c:v>40969</c:v>
                </c:pt>
                <c:pt idx="2938">
                  <c:v>40970</c:v>
                </c:pt>
                <c:pt idx="2939">
                  <c:v>40973</c:v>
                </c:pt>
                <c:pt idx="2940">
                  <c:v>40974</c:v>
                </c:pt>
                <c:pt idx="2941">
                  <c:v>40975</c:v>
                </c:pt>
                <c:pt idx="2942">
                  <c:v>40976</c:v>
                </c:pt>
                <c:pt idx="2943">
                  <c:v>40977</c:v>
                </c:pt>
                <c:pt idx="2944">
                  <c:v>40980</c:v>
                </c:pt>
                <c:pt idx="2945">
                  <c:v>40981</c:v>
                </c:pt>
                <c:pt idx="2946">
                  <c:v>40982</c:v>
                </c:pt>
                <c:pt idx="2947">
                  <c:v>40983</c:v>
                </c:pt>
                <c:pt idx="2948">
                  <c:v>40984</c:v>
                </c:pt>
                <c:pt idx="2949">
                  <c:v>40987</c:v>
                </c:pt>
                <c:pt idx="2950">
                  <c:v>40988</c:v>
                </c:pt>
                <c:pt idx="2951">
                  <c:v>40989</c:v>
                </c:pt>
                <c:pt idx="2952">
                  <c:v>40990</c:v>
                </c:pt>
                <c:pt idx="2953">
                  <c:v>40991</c:v>
                </c:pt>
                <c:pt idx="2954">
                  <c:v>40994</c:v>
                </c:pt>
                <c:pt idx="2955">
                  <c:v>40995</c:v>
                </c:pt>
                <c:pt idx="2956">
                  <c:v>40996</c:v>
                </c:pt>
                <c:pt idx="2957">
                  <c:v>40997</c:v>
                </c:pt>
                <c:pt idx="2958">
                  <c:v>40998</c:v>
                </c:pt>
                <c:pt idx="2959">
                  <c:v>41004</c:v>
                </c:pt>
                <c:pt idx="2960">
                  <c:v>41005</c:v>
                </c:pt>
                <c:pt idx="2961">
                  <c:v>41008</c:v>
                </c:pt>
                <c:pt idx="2962">
                  <c:v>41009</c:v>
                </c:pt>
                <c:pt idx="2963">
                  <c:v>41010</c:v>
                </c:pt>
                <c:pt idx="2964">
                  <c:v>41011</c:v>
                </c:pt>
                <c:pt idx="2965">
                  <c:v>41012</c:v>
                </c:pt>
                <c:pt idx="2966">
                  <c:v>41015</c:v>
                </c:pt>
                <c:pt idx="2967">
                  <c:v>41016</c:v>
                </c:pt>
                <c:pt idx="2968">
                  <c:v>41017</c:v>
                </c:pt>
                <c:pt idx="2969">
                  <c:v>41018</c:v>
                </c:pt>
                <c:pt idx="2970">
                  <c:v>41019</c:v>
                </c:pt>
                <c:pt idx="2971">
                  <c:v>41022</c:v>
                </c:pt>
                <c:pt idx="2972">
                  <c:v>41023</c:v>
                </c:pt>
                <c:pt idx="2973">
                  <c:v>41024</c:v>
                </c:pt>
                <c:pt idx="2974">
                  <c:v>41025</c:v>
                </c:pt>
                <c:pt idx="2975">
                  <c:v>41026</c:v>
                </c:pt>
                <c:pt idx="2976">
                  <c:v>41031</c:v>
                </c:pt>
                <c:pt idx="2977">
                  <c:v>41032</c:v>
                </c:pt>
                <c:pt idx="2978">
                  <c:v>41033</c:v>
                </c:pt>
                <c:pt idx="2979">
                  <c:v>41036</c:v>
                </c:pt>
                <c:pt idx="2980">
                  <c:v>41037</c:v>
                </c:pt>
                <c:pt idx="2981">
                  <c:v>41038</c:v>
                </c:pt>
                <c:pt idx="2982">
                  <c:v>41039</c:v>
                </c:pt>
                <c:pt idx="2983">
                  <c:v>41040</c:v>
                </c:pt>
                <c:pt idx="2984">
                  <c:v>41043</c:v>
                </c:pt>
                <c:pt idx="2985">
                  <c:v>41044</c:v>
                </c:pt>
                <c:pt idx="2986">
                  <c:v>41045</c:v>
                </c:pt>
                <c:pt idx="2987">
                  <c:v>41046</c:v>
                </c:pt>
                <c:pt idx="2988">
                  <c:v>41047</c:v>
                </c:pt>
                <c:pt idx="2989">
                  <c:v>41050</c:v>
                </c:pt>
                <c:pt idx="2990">
                  <c:v>41051</c:v>
                </c:pt>
                <c:pt idx="2991">
                  <c:v>41052</c:v>
                </c:pt>
                <c:pt idx="2992">
                  <c:v>41053</c:v>
                </c:pt>
                <c:pt idx="2993">
                  <c:v>41054</c:v>
                </c:pt>
                <c:pt idx="2994">
                  <c:v>41057</c:v>
                </c:pt>
                <c:pt idx="2995">
                  <c:v>41058</c:v>
                </c:pt>
                <c:pt idx="2996">
                  <c:v>41059</c:v>
                </c:pt>
                <c:pt idx="2997">
                  <c:v>41060</c:v>
                </c:pt>
                <c:pt idx="2998">
                  <c:v>41061</c:v>
                </c:pt>
                <c:pt idx="2999">
                  <c:v>41064</c:v>
                </c:pt>
                <c:pt idx="3000">
                  <c:v>41065</c:v>
                </c:pt>
                <c:pt idx="3001">
                  <c:v>41066</c:v>
                </c:pt>
                <c:pt idx="3002">
                  <c:v>41067</c:v>
                </c:pt>
                <c:pt idx="3003">
                  <c:v>41068</c:v>
                </c:pt>
                <c:pt idx="3004">
                  <c:v>41071</c:v>
                </c:pt>
                <c:pt idx="3005">
                  <c:v>41072</c:v>
                </c:pt>
                <c:pt idx="3006">
                  <c:v>41073</c:v>
                </c:pt>
                <c:pt idx="3007">
                  <c:v>41074</c:v>
                </c:pt>
                <c:pt idx="3008">
                  <c:v>41075</c:v>
                </c:pt>
                <c:pt idx="3009">
                  <c:v>41078</c:v>
                </c:pt>
                <c:pt idx="3010">
                  <c:v>41079</c:v>
                </c:pt>
                <c:pt idx="3011">
                  <c:v>41080</c:v>
                </c:pt>
                <c:pt idx="3012">
                  <c:v>41081</c:v>
                </c:pt>
                <c:pt idx="3013">
                  <c:v>41085</c:v>
                </c:pt>
                <c:pt idx="3014">
                  <c:v>41086</c:v>
                </c:pt>
                <c:pt idx="3015">
                  <c:v>41087</c:v>
                </c:pt>
                <c:pt idx="3016">
                  <c:v>41088</c:v>
                </c:pt>
                <c:pt idx="3017">
                  <c:v>41089</c:v>
                </c:pt>
                <c:pt idx="3018">
                  <c:v>41092</c:v>
                </c:pt>
                <c:pt idx="3019">
                  <c:v>41093</c:v>
                </c:pt>
                <c:pt idx="3020">
                  <c:v>41094</c:v>
                </c:pt>
                <c:pt idx="3021">
                  <c:v>41095</c:v>
                </c:pt>
                <c:pt idx="3022">
                  <c:v>41096</c:v>
                </c:pt>
                <c:pt idx="3023">
                  <c:v>41099</c:v>
                </c:pt>
                <c:pt idx="3024">
                  <c:v>41100</c:v>
                </c:pt>
                <c:pt idx="3025">
                  <c:v>41101</c:v>
                </c:pt>
                <c:pt idx="3026">
                  <c:v>41102</c:v>
                </c:pt>
                <c:pt idx="3027">
                  <c:v>41103</c:v>
                </c:pt>
                <c:pt idx="3028">
                  <c:v>41106</c:v>
                </c:pt>
                <c:pt idx="3029">
                  <c:v>41107</c:v>
                </c:pt>
                <c:pt idx="3030">
                  <c:v>41108</c:v>
                </c:pt>
                <c:pt idx="3031">
                  <c:v>41109</c:v>
                </c:pt>
                <c:pt idx="3032">
                  <c:v>41110</c:v>
                </c:pt>
                <c:pt idx="3033">
                  <c:v>41113</c:v>
                </c:pt>
                <c:pt idx="3034">
                  <c:v>41114</c:v>
                </c:pt>
                <c:pt idx="3035">
                  <c:v>41115</c:v>
                </c:pt>
                <c:pt idx="3036">
                  <c:v>41116</c:v>
                </c:pt>
                <c:pt idx="3037">
                  <c:v>41117</c:v>
                </c:pt>
                <c:pt idx="3038">
                  <c:v>41120</c:v>
                </c:pt>
                <c:pt idx="3039">
                  <c:v>41121</c:v>
                </c:pt>
                <c:pt idx="3040">
                  <c:v>41122</c:v>
                </c:pt>
                <c:pt idx="3041">
                  <c:v>41123</c:v>
                </c:pt>
                <c:pt idx="3042">
                  <c:v>41124</c:v>
                </c:pt>
                <c:pt idx="3043">
                  <c:v>41127</c:v>
                </c:pt>
                <c:pt idx="3044">
                  <c:v>41128</c:v>
                </c:pt>
                <c:pt idx="3045">
                  <c:v>41129</c:v>
                </c:pt>
                <c:pt idx="3046">
                  <c:v>41130</c:v>
                </c:pt>
                <c:pt idx="3047">
                  <c:v>41131</c:v>
                </c:pt>
                <c:pt idx="3048">
                  <c:v>41134</c:v>
                </c:pt>
                <c:pt idx="3049">
                  <c:v>41135</c:v>
                </c:pt>
                <c:pt idx="3050">
                  <c:v>41136</c:v>
                </c:pt>
                <c:pt idx="3051">
                  <c:v>41137</c:v>
                </c:pt>
                <c:pt idx="3052">
                  <c:v>41138</c:v>
                </c:pt>
                <c:pt idx="3053">
                  <c:v>41141</c:v>
                </c:pt>
                <c:pt idx="3054">
                  <c:v>41142</c:v>
                </c:pt>
                <c:pt idx="3055">
                  <c:v>41143</c:v>
                </c:pt>
                <c:pt idx="3056">
                  <c:v>41144</c:v>
                </c:pt>
                <c:pt idx="3057">
                  <c:v>41145</c:v>
                </c:pt>
                <c:pt idx="3058">
                  <c:v>41148</c:v>
                </c:pt>
                <c:pt idx="3059">
                  <c:v>41149</c:v>
                </c:pt>
                <c:pt idx="3060">
                  <c:v>41150</c:v>
                </c:pt>
                <c:pt idx="3061">
                  <c:v>41151</c:v>
                </c:pt>
                <c:pt idx="3062">
                  <c:v>41152</c:v>
                </c:pt>
                <c:pt idx="3063">
                  <c:v>41155</c:v>
                </c:pt>
                <c:pt idx="3064">
                  <c:v>41156</c:v>
                </c:pt>
                <c:pt idx="3065">
                  <c:v>41157</c:v>
                </c:pt>
                <c:pt idx="3066">
                  <c:v>41158</c:v>
                </c:pt>
                <c:pt idx="3067">
                  <c:v>41159</c:v>
                </c:pt>
                <c:pt idx="3068">
                  <c:v>41162</c:v>
                </c:pt>
                <c:pt idx="3069">
                  <c:v>41163</c:v>
                </c:pt>
                <c:pt idx="3070">
                  <c:v>41164</c:v>
                </c:pt>
                <c:pt idx="3071">
                  <c:v>41165</c:v>
                </c:pt>
                <c:pt idx="3072">
                  <c:v>41166</c:v>
                </c:pt>
                <c:pt idx="3073">
                  <c:v>41169</c:v>
                </c:pt>
                <c:pt idx="3074">
                  <c:v>41170</c:v>
                </c:pt>
                <c:pt idx="3075">
                  <c:v>41171</c:v>
                </c:pt>
                <c:pt idx="3076">
                  <c:v>41172</c:v>
                </c:pt>
                <c:pt idx="3077">
                  <c:v>41173</c:v>
                </c:pt>
                <c:pt idx="3078">
                  <c:v>41176</c:v>
                </c:pt>
                <c:pt idx="3079">
                  <c:v>41177</c:v>
                </c:pt>
                <c:pt idx="3080">
                  <c:v>41178</c:v>
                </c:pt>
                <c:pt idx="3081">
                  <c:v>41179</c:v>
                </c:pt>
                <c:pt idx="3082">
                  <c:v>41180</c:v>
                </c:pt>
                <c:pt idx="3083">
                  <c:v>41190</c:v>
                </c:pt>
                <c:pt idx="3084">
                  <c:v>41191</c:v>
                </c:pt>
                <c:pt idx="3085">
                  <c:v>41192</c:v>
                </c:pt>
                <c:pt idx="3086">
                  <c:v>41193</c:v>
                </c:pt>
                <c:pt idx="3087">
                  <c:v>41194</c:v>
                </c:pt>
                <c:pt idx="3088">
                  <c:v>41197</c:v>
                </c:pt>
                <c:pt idx="3089">
                  <c:v>41198</c:v>
                </c:pt>
                <c:pt idx="3090">
                  <c:v>41199</c:v>
                </c:pt>
                <c:pt idx="3091">
                  <c:v>41200</c:v>
                </c:pt>
                <c:pt idx="3092">
                  <c:v>41201</c:v>
                </c:pt>
                <c:pt idx="3093">
                  <c:v>41204</c:v>
                </c:pt>
                <c:pt idx="3094">
                  <c:v>41205</c:v>
                </c:pt>
                <c:pt idx="3095">
                  <c:v>41206</c:v>
                </c:pt>
                <c:pt idx="3096">
                  <c:v>41207</c:v>
                </c:pt>
                <c:pt idx="3097">
                  <c:v>41208</c:v>
                </c:pt>
                <c:pt idx="3098">
                  <c:v>41211</c:v>
                </c:pt>
                <c:pt idx="3099">
                  <c:v>41212</c:v>
                </c:pt>
                <c:pt idx="3100">
                  <c:v>41213</c:v>
                </c:pt>
                <c:pt idx="3101">
                  <c:v>41214</c:v>
                </c:pt>
                <c:pt idx="3102">
                  <c:v>41215</c:v>
                </c:pt>
                <c:pt idx="3103">
                  <c:v>41218</c:v>
                </c:pt>
                <c:pt idx="3104">
                  <c:v>41219</c:v>
                </c:pt>
                <c:pt idx="3105">
                  <c:v>41220</c:v>
                </c:pt>
                <c:pt idx="3106">
                  <c:v>41221</c:v>
                </c:pt>
                <c:pt idx="3107">
                  <c:v>41222</c:v>
                </c:pt>
                <c:pt idx="3108">
                  <c:v>41225</c:v>
                </c:pt>
                <c:pt idx="3109">
                  <c:v>41226</c:v>
                </c:pt>
                <c:pt idx="3110">
                  <c:v>41227</c:v>
                </c:pt>
                <c:pt idx="3111">
                  <c:v>41228</c:v>
                </c:pt>
                <c:pt idx="3112">
                  <c:v>41229</c:v>
                </c:pt>
                <c:pt idx="3113">
                  <c:v>41232</c:v>
                </c:pt>
                <c:pt idx="3114">
                  <c:v>41233</c:v>
                </c:pt>
                <c:pt idx="3115">
                  <c:v>41234</c:v>
                </c:pt>
                <c:pt idx="3116">
                  <c:v>41235</c:v>
                </c:pt>
                <c:pt idx="3117">
                  <c:v>41236</c:v>
                </c:pt>
                <c:pt idx="3118">
                  <c:v>41239</c:v>
                </c:pt>
                <c:pt idx="3119">
                  <c:v>41240</c:v>
                </c:pt>
                <c:pt idx="3120">
                  <c:v>41241</c:v>
                </c:pt>
                <c:pt idx="3121">
                  <c:v>41242</c:v>
                </c:pt>
                <c:pt idx="3122">
                  <c:v>41243</c:v>
                </c:pt>
                <c:pt idx="3123">
                  <c:v>41246</c:v>
                </c:pt>
                <c:pt idx="3124">
                  <c:v>41247</c:v>
                </c:pt>
                <c:pt idx="3125">
                  <c:v>41248</c:v>
                </c:pt>
                <c:pt idx="3126">
                  <c:v>41249</c:v>
                </c:pt>
                <c:pt idx="3127">
                  <c:v>41250</c:v>
                </c:pt>
                <c:pt idx="3128">
                  <c:v>41253</c:v>
                </c:pt>
                <c:pt idx="3129">
                  <c:v>41254</c:v>
                </c:pt>
                <c:pt idx="3130">
                  <c:v>41255</c:v>
                </c:pt>
                <c:pt idx="3131">
                  <c:v>41256</c:v>
                </c:pt>
                <c:pt idx="3132">
                  <c:v>41257</c:v>
                </c:pt>
                <c:pt idx="3133">
                  <c:v>41260</c:v>
                </c:pt>
                <c:pt idx="3134">
                  <c:v>41261</c:v>
                </c:pt>
                <c:pt idx="3135">
                  <c:v>41262</c:v>
                </c:pt>
                <c:pt idx="3136">
                  <c:v>41263</c:v>
                </c:pt>
                <c:pt idx="3137">
                  <c:v>41264</c:v>
                </c:pt>
                <c:pt idx="3138">
                  <c:v>41267</c:v>
                </c:pt>
                <c:pt idx="3139">
                  <c:v>41268</c:v>
                </c:pt>
                <c:pt idx="3140">
                  <c:v>41269</c:v>
                </c:pt>
                <c:pt idx="3141">
                  <c:v>41270</c:v>
                </c:pt>
                <c:pt idx="3142">
                  <c:v>41271</c:v>
                </c:pt>
                <c:pt idx="3143">
                  <c:v>41274</c:v>
                </c:pt>
                <c:pt idx="3144">
                  <c:v>41278</c:v>
                </c:pt>
                <c:pt idx="3145">
                  <c:v>41281</c:v>
                </c:pt>
                <c:pt idx="3146">
                  <c:v>41282</c:v>
                </c:pt>
                <c:pt idx="3147">
                  <c:v>41283</c:v>
                </c:pt>
                <c:pt idx="3148">
                  <c:v>41284</c:v>
                </c:pt>
                <c:pt idx="3149">
                  <c:v>41285</c:v>
                </c:pt>
                <c:pt idx="3150">
                  <c:v>41288</c:v>
                </c:pt>
                <c:pt idx="3151">
                  <c:v>41289</c:v>
                </c:pt>
                <c:pt idx="3152">
                  <c:v>41290</c:v>
                </c:pt>
                <c:pt idx="3153">
                  <c:v>41291</c:v>
                </c:pt>
                <c:pt idx="3154">
                  <c:v>41292</c:v>
                </c:pt>
                <c:pt idx="3155">
                  <c:v>41295</c:v>
                </c:pt>
                <c:pt idx="3156">
                  <c:v>41296</c:v>
                </c:pt>
                <c:pt idx="3157">
                  <c:v>41297</c:v>
                </c:pt>
                <c:pt idx="3158">
                  <c:v>41298</c:v>
                </c:pt>
                <c:pt idx="3159">
                  <c:v>41299</c:v>
                </c:pt>
                <c:pt idx="3160">
                  <c:v>41302</c:v>
                </c:pt>
                <c:pt idx="3161">
                  <c:v>41303</c:v>
                </c:pt>
                <c:pt idx="3162">
                  <c:v>41304</c:v>
                </c:pt>
                <c:pt idx="3163">
                  <c:v>41305</c:v>
                </c:pt>
                <c:pt idx="3164">
                  <c:v>41306</c:v>
                </c:pt>
                <c:pt idx="3165">
                  <c:v>41309</c:v>
                </c:pt>
                <c:pt idx="3166">
                  <c:v>41310</c:v>
                </c:pt>
                <c:pt idx="3167">
                  <c:v>41311</c:v>
                </c:pt>
                <c:pt idx="3168">
                  <c:v>41312</c:v>
                </c:pt>
                <c:pt idx="3169">
                  <c:v>41313</c:v>
                </c:pt>
                <c:pt idx="3170">
                  <c:v>41323</c:v>
                </c:pt>
                <c:pt idx="3171">
                  <c:v>41324</c:v>
                </c:pt>
                <c:pt idx="3172">
                  <c:v>41325</c:v>
                </c:pt>
                <c:pt idx="3173">
                  <c:v>41326</c:v>
                </c:pt>
                <c:pt idx="3174">
                  <c:v>41327</c:v>
                </c:pt>
                <c:pt idx="3175">
                  <c:v>41330</c:v>
                </c:pt>
                <c:pt idx="3176">
                  <c:v>41331</c:v>
                </c:pt>
                <c:pt idx="3177">
                  <c:v>41332</c:v>
                </c:pt>
                <c:pt idx="3178">
                  <c:v>41333</c:v>
                </c:pt>
                <c:pt idx="3179">
                  <c:v>41334</c:v>
                </c:pt>
                <c:pt idx="3180">
                  <c:v>41337</c:v>
                </c:pt>
                <c:pt idx="3181">
                  <c:v>41338</c:v>
                </c:pt>
                <c:pt idx="3182">
                  <c:v>41339</c:v>
                </c:pt>
                <c:pt idx="3183">
                  <c:v>41340</c:v>
                </c:pt>
                <c:pt idx="3184">
                  <c:v>41341</c:v>
                </c:pt>
                <c:pt idx="3185">
                  <c:v>41344</c:v>
                </c:pt>
                <c:pt idx="3186">
                  <c:v>41345</c:v>
                </c:pt>
                <c:pt idx="3187">
                  <c:v>41346</c:v>
                </c:pt>
                <c:pt idx="3188">
                  <c:v>41347</c:v>
                </c:pt>
                <c:pt idx="3189">
                  <c:v>41348</c:v>
                </c:pt>
                <c:pt idx="3190">
                  <c:v>41351</c:v>
                </c:pt>
                <c:pt idx="3191">
                  <c:v>41352</c:v>
                </c:pt>
                <c:pt idx="3192">
                  <c:v>41353</c:v>
                </c:pt>
                <c:pt idx="3193">
                  <c:v>41354</c:v>
                </c:pt>
                <c:pt idx="3194">
                  <c:v>41355</c:v>
                </c:pt>
                <c:pt idx="3195">
                  <c:v>41358</c:v>
                </c:pt>
                <c:pt idx="3196">
                  <c:v>41359</c:v>
                </c:pt>
                <c:pt idx="3197">
                  <c:v>41360</c:v>
                </c:pt>
                <c:pt idx="3198">
                  <c:v>41361</c:v>
                </c:pt>
                <c:pt idx="3199">
                  <c:v>41362</c:v>
                </c:pt>
                <c:pt idx="3200">
                  <c:v>41365</c:v>
                </c:pt>
                <c:pt idx="3201">
                  <c:v>41366</c:v>
                </c:pt>
                <c:pt idx="3202">
                  <c:v>41367</c:v>
                </c:pt>
                <c:pt idx="3203">
                  <c:v>41372</c:v>
                </c:pt>
                <c:pt idx="3204">
                  <c:v>41373</c:v>
                </c:pt>
                <c:pt idx="3205">
                  <c:v>41374</c:v>
                </c:pt>
                <c:pt idx="3206">
                  <c:v>41375</c:v>
                </c:pt>
                <c:pt idx="3207">
                  <c:v>41376</c:v>
                </c:pt>
                <c:pt idx="3208">
                  <c:v>41379</c:v>
                </c:pt>
                <c:pt idx="3209">
                  <c:v>41380</c:v>
                </c:pt>
                <c:pt idx="3210">
                  <c:v>41381</c:v>
                </c:pt>
                <c:pt idx="3211">
                  <c:v>41382</c:v>
                </c:pt>
                <c:pt idx="3212">
                  <c:v>41383</c:v>
                </c:pt>
                <c:pt idx="3213">
                  <c:v>41386</c:v>
                </c:pt>
                <c:pt idx="3214">
                  <c:v>41387</c:v>
                </c:pt>
                <c:pt idx="3215">
                  <c:v>41388</c:v>
                </c:pt>
                <c:pt idx="3216">
                  <c:v>41389</c:v>
                </c:pt>
                <c:pt idx="3217">
                  <c:v>41390</c:v>
                </c:pt>
                <c:pt idx="3218">
                  <c:v>41396</c:v>
                </c:pt>
                <c:pt idx="3219">
                  <c:v>41397</c:v>
                </c:pt>
                <c:pt idx="3220">
                  <c:v>41400</c:v>
                </c:pt>
                <c:pt idx="3221">
                  <c:v>41401</c:v>
                </c:pt>
                <c:pt idx="3222">
                  <c:v>41402</c:v>
                </c:pt>
                <c:pt idx="3223">
                  <c:v>41403</c:v>
                </c:pt>
                <c:pt idx="3224">
                  <c:v>41404</c:v>
                </c:pt>
                <c:pt idx="3225">
                  <c:v>41407</c:v>
                </c:pt>
                <c:pt idx="3226">
                  <c:v>41408</c:v>
                </c:pt>
                <c:pt idx="3227">
                  <c:v>41409</c:v>
                </c:pt>
                <c:pt idx="3228">
                  <c:v>41410</c:v>
                </c:pt>
                <c:pt idx="3229">
                  <c:v>41411</c:v>
                </c:pt>
                <c:pt idx="3230">
                  <c:v>41414</c:v>
                </c:pt>
                <c:pt idx="3231">
                  <c:v>41415</c:v>
                </c:pt>
                <c:pt idx="3232">
                  <c:v>41416</c:v>
                </c:pt>
                <c:pt idx="3233">
                  <c:v>41417</c:v>
                </c:pt>
                <c:pt idx="3234">
                  <c:v>41418</c:v>
                </c:pt>
                <c:pt idx="3235">
                  <c:v>41421</c:v>
                </c:pt>
                <c:pt idx="3236">
                  <c:v>41422</c:v>
                </c:pt>
                <c:pt idx="3237">
                  <c:v>41423</c:v>
                </c:pt>
                <c:pt idx="3238">
                  <c:v>41424</c:v>
                </c:pt>
                <c:pt idx="3239">
                  <c:v>41425</c:v>
                </c:pt>
                <c:pt idx="3240">
                  <c:v>41428</c:v>
                </c:pt>
                <c:pt idx="3241">
                  <c:v>41429</c:v>
                </c:pt>
                <c:pt idx="3242">
                  <c:v>41430</c:v>
                </c:pt>
                <c:pt idx="3243">
                  <c:v>41431</c:v>
                </c:pt>
                <c:pt idx="3244">
                  <c:v>41432</c:v>
                </c:pt>
                <c:pt idx="3245">
                  <c:v>41438</c:v>
                </c:pt>
                <c:pt idx="3246">
                  <c:v>41439</c:v>
                </c:pt>
                <c:pt idx="3247">
                  <c:v>41442</c:v>
                </c:pt>
                <c:pt idx="3248">
                  <c:v>41443</c:v>
                </c:pt>
                <c:pt idx="3249">
                  <c:v>41444</c:v>
                </c:pt>
                <c:pt idx="3250">
                  <c:v>41445</c:v>
                </c:pt>
                <c:pt idx="3251">
                  <c:v>41446</c:v>
                </c:pt>
                <c:pt idx="3252">
                  <c:v>41449</c:v>
                </c:pt>
                <c:pt idx="3253">
                  <c:v>41450</c:v>
                </c:pt>
                <c:pt idx="3254">
                  <c:v>41451</c:v>
                </c:pt>
                <c:pt idx="3255">
                  <c:v>41452</c:v>
                </c:pt>
                <c:pt idx="3256">
                  <c:v>41453</c:v>
                </c:pt>
                <c:pt idx="3257">
                  <c:v>41456</c:v>
                </c:pt>
                <c:pt idx="3258">
                  <c:v>41457</c:v>
                </c:pt>
                <c:pt idx="3259">
                  <c:v>41458</c:v>
                </c:pt>
                <c:pt idx="3260">
                  <c:v>41459</c:v>
                </c:pt>
                <c:pt idx="3261">
                  <c:v>41460</c:v>
                </c:pt>
                <c:pt idx="3262">
                  <c:v>41463</c:v>
                </c:pt>
                <c:pt idx="3263">
                  <c:v>41464</c:v>
                </c:pt>
                <c:pt idx="3264">
                  <c:v>41465</c:v>
                </c:pt>
                <c:pt idx="3265">
                  <c:v>41466</c:v>
                </c:pt>
                <c:pt idx="3266">
                  <c:v>41467</c:v>
                </c:pt>
                <c:pt idx="3267">
                  <c:v>41470</c:v>
                </c:pt>
                <c:pt idx="3268">
                  <c:v>41471</c:v>
                </c:pt>
                <c:pt idx="3269">
                  <c:v>41472</c:v>
                </c:pt>
                <c:pt idx="3270">
                  <c:v>41473</c:v>
                </c:pt>
                <c:pt idx="3271">
                  <c:v>41474</c:v>
                </c:pt>
                <c:pt idx="3272">
                  <c:v>41477</c:v>
                </c:pt>
                <c:pt idx="3273">
                  <c:v>41478</c:v>
                </c:pt>
                <c:pt idx="3274">
                  <c:v>41479</c:v>
                </c:pt>
                <c:pt idx="3275">
                  <c:v>41480</c:v>
                </c:pt>
                <c:pt idx="3276">
                  <c:v>41481</c:v>
                </c:pt>
                <c:pt idx="3277">
                  <c:v>41484</c:v>
                </c:pt>
                <c:pt idx="3278">
                  <c:v>41485</c:v>
                </c:pt>
                <c:pt idx="3279">
                  <c:v>41486</c:v>
                </c:pt>
                <c:pt idx="3280">
                  <c:v>41487</c:v>
                </c:pt>
                <c:pt idx="3281">
                  <c:v>41488</c:v>
                </c:pt>
                <c:pt idx="3282">
                  <c:v>41491</c:v>
                </c:pt>
                <c:pt idx="3283">
                  <c:v>41492</c:v>
                </c:pt>
                <c:pt idx="3284">
                  <c:v>41493</c:v>
                </c:pt>
                <c:pt idx="3285">
                  <c:v>41494</c:v>
                </c:pt>
                <c:pt idx="3286">
                  <c:v>41495</c:v>
                </c:pt>
                <c:pt idx="3287">
                  <c:v>41498</c:v>
                </c:pt>
                <c:pt idx="3288">
                  <c:v>41499</c:v>
                </c:pt>
                <c:pt idx="3289">
                  <c:v>41500</c:v>
                </c:pt>
                <c:pt idx="3290">
                  <c:v>41501</c:v>
                </c:pt>
                <c:pt idx="3291">
                  <c:v>41502</c:v>
                </c:pt>
                <c:pt idx="3292">
                  <c:v>41505</c:v>
                </c:pt>
                <c:pt idx="3293">
                  <c:v>41506</c:v>
                </c:pt>
                <c:pt idx="3294">
                  <c:v>41507</c:v>
                </c:pt>
                <c:pt idx="3295">
                  <c:v>41508</c:v>
                </c:pt>
                <c:pt idx="3296">
                  <c:v>41509</c:v>
                </c:pt>
                <c:pt idx="3297">
                  <c:v>41512</c:v>
                </c:pt>
                <c:pt idx="3298">
                  <c:v>41513</c:v>
                </c:pt>
                <c:pt idx="3299">
                  <c:v>41514</c:v>
                </c:pt>
                <c:pt idx="3300">
                  <c:v>41515</c:v>
                </c:pt>
                <c:pt idx="3301">
                  <c:v>41516</c:v>
                </c:pt>
                <c:pt idx="3302">
                  <c:v>41519</c:v>
                </c:pt>
                <c:pt idx="3303">
                  <c:v>41520</c:v>
                </c:pt>
                <c:pt idx="3304">
                  <c:v>41521</c:v>
                </c:pt>
                <c:pt idx="3305">
                  <c:v>41522</c:v>
                </c:pt>
                <c:pt idx="3306">
                  <c:v>41523</c:v>
                </c:pt>
                <c:pt idx="3307">
                  <c:v>41526</c:v>
                </c:pt>
                <c:pt idx="3308">
                  <c:v>41527</c:v>
                </c:pt>
                <c:pt idx="3309">
                  <c:v>41528</c:v>
                </c:pt>
                <c:pt idx="3310">
                  <c:v>41529</c:v>
                </c:pt>
                <c:pt idx="3311">
                  <c:v>41530</c:v>
                </c:pt>
                <c:pt idx="3312">
                  <c:v>41533</c:v>
                </c:pt>
                <c:pt idx="3313">
                  <c:v>41534</c:v>
                </c:pt>
                <c:pt idx="3314">
                  <c:v>41535</c:v>
                </c:pt>
                <c:pt idx="3315">
                  <c:v>41540</c:v>
                </c:pt>
                <c:pt idx="3316">
                  <c:v>41541</c:v>
                </c:pt>
                <c:pt idx="3317">
                  <c:v>41542</c:v>
                </c:pt>
                <c:pt idx="3318">
                  <c:v>41543</c:v>
                </c:pt>
                <c:pt idx="3319">
                  <c:v>41544</c:v>
                </c:pt>
                <c:pt idx="3320">
                  <c:v>41547</c:v>
                </c:pt>
                <c:pt idx="3321">
                  <c:v>41555</c:v>
                </c:pt>
                <c:pt idx="3322">
                  <c:v>41556</c:v>
                </c:pt>
                <c:pt idx="3323">
                  <c:v>41557</c:v>
                </c:pt>
                <c:pt idx="3324">
                  <c:v>41558</c:v>
                </c:pt>
                <c:pt idx="3325">
                  <c:v>41561</c:v>
                </c:pt>
                <c:pt idx="3326">
                  <c:v>41562</c:v>
                </c:pt>
                <c:pt idx="3327">
                  <c:v>41563</c:v>
                </c:pt>
                <c:pt idx="3328">
                  <c:v>41564</c:v>
                </c:pt>
                <c:pt idx="3329">
                  <c:v>41565</c:v>
                </c:pt>
                <c:pt idx="3330">
                  <c:v>41568</c:v>
                </c:pt>
                <c:pt idx="3331">
                  <c:v>41569</c:v>
                </c:pt>
                <c:pt idx="3332">
                  <c:v>41570</c:v>
                </c:pt>
                <c:pt idx="3333">
                  <c:v>41571</c:v>
                </c:pt>
                <c:pt idx="3334">
                  <c:v>41572</c:v>
                </c:pt>
                <c:pt idx="3335">
                  <c:v>41575</c:v>
                </c:pt>
                <c:pt idx="3336">
                  <c:v>41576</c:v>
                </c:pt>
                <c:pt idx="3337">
                  <c:v>41577</c:v>
                </c:pt>
                <c:pt idx="3338">
                  <c:v>41578</c:v>
                </c:pt>
                <c:pt idx="3339">
                  <c:v>41579</c:v>
                </c:pt>
                <c:pt idx="3340">
                  <c:v>41582</c:v>
                </c:pt>
                <c:pt idx="3341">
                  <c:v>41583</c:v>
                </c:pt>
                <c:pt idx="3342">
                  <c:v>41584</c:v>
                </c:pt>
                <c:pt idx="3343">
                  <c:v>41585</c:v>
                </c:pt>
                <c:pt idx="3344">
                  <c:v>41586</c:v>
                </c:pt>
                <c:pt idx="3345">
                  <c:v>41589</c:v>
                </c:pt>
                <c:pt idx="3346">
                  <c:v>41590</c:v>
                </c:pt>
                <c:pt idx="3347">
                  <c:v>41591</c:v>
                </c:pt>
                <c:pt idx="3348">
                  <c:v>41592</c:v>
                </c:pt>
                <c:pt idx="3349">
                  <c:v>41593</c:v>
                </c:pt>
                <c:pt idx="3350">
                  <c:v>41596</c:v>
                </c:pt>
                <c:pt idx="3351">
                  <c:v>41597</c:v>
                </c:pt>
                <c:pt idx="3352">
                  <c:v>41598</c:v>
                </c:pt>
                <c:pt idx="3353">
                  <c:v>41599</c:v>
                </c:pt>
                <c:pt idx="3354">
                  <c:v>41600</c:v>
                </c:pt>
                <c:pt idx="3355">
                  <c:v>41603</c:v>
                </c:pt>
                <c:pt idx="3356">
                  <c:v>41604</c:v>
                </c:pt>
                <c:pt idx="3357">
                  <c:v>41605</c:v>
                </c:pt>
                <c:pt idx="3358">
                  <c:v>41606</c:v>
                </c:pt>
                <c:pt idx="3359">
                  <c:v>41607</c:v>
                </c:pt>
                <c:pt idx="3360">
                  <c:v>41610</c:v>
                </c:pt>
                <c:pt idx="3361">
                  <c:v>41611</c:v>
                </c:pt>
                <c:pt idx="3362">
                  <c:v>41612</c:v>
                </c:pt>
                <c:pt idx="3363">
                  <c:v>41613</c:v>
                </c:pt>
                <c:pt idx="3364">
                  <c:v>41614</c:v>
                </c:pt>
                <c:pt idx="3365">
                  <c:v>41617</c:v>
                </c:pt>
                <c:pt idx="3366">
                  <c:v>41618</c:v>
                </c:pt>
                <c:pt idx="3367">
                  <c:v>41619</c:v>
                </c:pt>
                <c:pt idx="3368">
                  <c:v>41620</c:v>
                </c:pt>
                <c:pt idx="3369">
                  <c:v>41621</c:v>
                </c:pt>
                <c:pt idx="3370">
                  <c:v>41624</c:v>
                </c:pt>
                <c:pt idx="3371">
                  <c:v>41625</c:v>
                </c:pt>
                <c:pt idx="3372">
                  <c:v>41626</c:v>
                </c:pt>
                <c:pt idx="3373">
                  <c:v>41627</c:v>
                </c:pt>
                <c:pt idx="3374">
                  <c:v>41628</c:v>
                </c:pt>
                <c:pt idx="3375">
                  <c:v>41631</c:v>
                </c:pt>
                <c:pt idx="3376">
                  <c:v>41632</c:v>
                </c:pt>
                <c:pt idx="3377">
                  <c:v>41633</c:v>
                </c:pt>
                <c:pt idx="3378">
                  <c:v>41634</c:v>
                </c:pt>
                <c:pt idx="3379">
                  <c:v>41635</c:v>
                </c:pt>
                <c:pt idx="3380">
                  <c:v>41638</c:v>
                </c:pt>
                <c:pt idx="3381">
                  <c:v>41639</c:v>
                </c:pt>
                <c:pt idx="3382">
                  <c:v>41641</c:v>
                </c:pt>
                <c:pt idx="3383">
                  <c:v>41642</c:v>
                </c:pt>
                <c:pt idx="3384">
                  <c:v>41645</c:v>
                </c:pt>
                <c:pt idx="3385">
                  <c:v>41646</c:v>
                </c:pt>
                <c:pt idx="3386">
                  <c:v>41647</c:v>
                </c:pt>
                <c:pt idx="3387">
                  <c:v>41648</c:v>
                </c:pt>
                <c:pt idx="3388">
                  <c:v>41649</c:v>
                </c:pt>
                <c:pt idx="3389">
                  <c:v>41652</c:v>
                </c:pt>
                <c:pt idx="3390">
                  <c:v>41653</c:v>
                </c:pt>
                <c:pt idx="3391">
                  <c:v>41654</c:v>
                </c:pt>
                <c:pt idx="3392">
                  <c:v>41655</c:v>
                </c:pt>
                <c:pt idx="3393">
                  <c:v>41656</c:v>
                </c:pt>
                <c:pt idx="3394">
                  <c:v>41659</c:v>
                </c:pt>
                <c:pt idx="3395">
                  <c:v>41660</c:v>
                </c:pt>
                <c:pt idx="3396">
                  <c:v>41661</c:v>
                </c:pt>
                <c:pt idx="3397">
                  <c:v>41662</c:v>
                </c:pt>
                <c:pt idx="3398">
                  <c:v>41663</c:v>
                </c:pt>
                <c:pt idx="3399">
                  <c:v>41666</c:v>
                </c:pt>
                <c:pt idx="3400">
                  <c:v>41667</c:v>
                </c:pt>
                <c:pt idx="3401">
                  <c:v>41668</c:v>
                </c:pt>
                <c:pt idx="3402">
                  <c:v>41669</c:v>
                </c:pt>
                <c:pt idx="3403">
                  <c:v>41677</c:v>
                </c:pt>
                <c:pt idx="3404">
                  <c:v>41680</c:v>
                </c:pt>
                <c:pt idx="3405">
                  <c:v>41681</c:v>
                </c:pt>
                <c:pt idx="3406">
                  <c:v>41682</c:v>
                </c:pt>
                <c:pt idx="3407">
                  <c:v>41683</c:v>
                </c:pt>
                <c:pt idx="3408">
                  <c:v>41684</c:v>
                </c:pt>
                <c:pt idx="3409">
                  <c:v>41687</c:v>
                </c:pt>
                <c:pt idx="3410">
                  <c:v>41688</c:v>
                </c:pt>
                <c:pt idx="3411">
                  <c:v>41689</c:v>
                </c:pt>
                <c:pt idx="3412">
                  <c:v>41690</c:v>
                </c:pt>
                <c:pt idx="3413">
                  <c:v>41691</c:v>
                </c:pt>
                <c:pt idx="3414">
                  <c:v>41694</c:v>
                </c:pt>
                <c:pt idx="3415">
                  <c:v>41695</c:v>
                </c:pt>
                <c:pt idx="3416">
                  <c:v>41696</c:v>
                </c:pt>
                <c:pt idx="3417">
                  <c:v>41697</c:v>
                </c:pt>
                <c:pt idx="3418">
                  <c:v>41698</c:v>
                </c:pt>
                <c:pt idx="3419">
                  <c:v>41701</c:v>
                </c:pt>
                <c:pt idx="3420">
                  <c:v>41702</c:v>
                </c:pt>
                <c:pt idx="3421">
                  <c:v>41703</c:v>
                </c:pt>
                <c:pt idx="3422">
                  <c:v>41704</c:v>
                </c:pt>
                <c:pt idx="3423">
                  <c:v>41705</c:v>
                </c:pt>
                <c:pt idx="3424">
                  <c:v>41708</c:v>
                </c:pt>
                <c:pt idx="3425">
                  <c:v>41709</c:v>
                </c:pt>
                <c:pt idx="3426">
                  <c:v>41710</c:v>
                </c:pt>
                <c:pt idx="3427">
                  <c:v>41711</c:v>
                </c:pt>
                <c:pt idx="3428">
                  <c:v>41712</c:v>
                </c:pt>
                <c:pt idx="3429">
                  <c:v>41715</c:v>
                </c:pt>
                <c:pt idx="3430">
                  <c:v>41716</c:v>
                </c:pt>
                <c:pt idx="3431">
                  <c:v>41717</c:v>
                </c:pt>
                <c:pt idx="3432">
                  <c:v>41718</c:v>
                </c:pt>
                <c:pt idx="3433">
                  <c:v>41719</c:v>
                </c:pt>
                <c:pt idx="3434">
                  <c:v>41722</c:v>
                </c:pt>
                <c:pt idx="3435">
                  <c:v>41723</c:v>
                </c:pt>
                <c:pt idx="3436">
                  <c:v>41724</c:v>
                </c:pt>
                <c:pt idx="3437">
                  <c:v>41725</c:v>
                </c:pt>
                <c:pt idx="3438">
                  <c:v>41726</c:v>
                </c:pt>
                <c:pt idx="3439">
                  <c:v>41729</c:v>
                </c:pt>
                <c:pt idx="3440">
                  <c:v>41730</c:v>
                </c:pt>
                <c:pt idx="3441">
                  <c:v>41731</c:v>
                </c:pt>
                <c:pt idx="3442">
                  <c:v>41732</c:v>
                </c:pt>
                <c:pt idx="3443">
                  <c:v>41733</c:v>
                </c:pt>
                <c:pt idx="3444">
                  <c:v>41737</c:v>
                </c:pt>
                <c:pt idx="3445">
                  <c:v>41738</c:v>
                </c:pt>
                <c:pt idx="3446">
                  <c:v>41739</c:v>
                </c:pt>
                <c:pt idx="3447">
                  <c:v>41740</c:v>
                </c:pt>
                <c:pt idx="3448">
                  <c:v>41743</c:v>
                </c:pt>
                <c:pt idx="3449">
                  <c:v>41744</c:v>
                </c:pt>
                <c:pt idx="3450">
                  <c:v>41745</c:v>
                </c:pt>
                <c:pt idx="3451">
                  <c:v>41746</c:v>
                </c:pt>
                <c:pt idx="3452">
                  <c:v>41747</c:v>
                </c:pt>
                <c:pt idx="3453">
                  <c:v>41750</c:v>
                </c:pt>
                <c:pt idx="3454">
                  <c:v>41751</c:v>
                </c:pt>
                <c:pt idx="3455">
                  <c:v>41752</c:v>
                </c:pt>
                <c:pt idx="3456">
                  <c:v>41753</c:v>
                </c:pt>
                <c:pt idx="3457">
                  <c:v>41754</c:v>
                </c:pt>
                <c:pt idx="3458">
                  <c:v>41757</c:v>
                </c:pt>
                <c:pt idx="3459">
                  <c:v>41758</c:v>
                </c:pt>
                <c:pt idx="3460">
                  <c:v>41759</c:v>
                </c:pt>
                <c:pt idx="3461">
                  <c:v>41764</c:v>
                </c:pt>
                <c:pt idx="3462">
                  <c:v>41765</c:v>
                </c:pt>
                <c:pt idx="3463">
                  <c:v>41766</c:v>
                </c:pt>
                <c:pt idx="3464">
                  <c:v>41767</c:v>
                </c:pt>
                <c:pt idx="3465">
                  <c:v>41768</c:v>
                </c:pt>
                <c:pt idx="3466">
                  <c:v>41771</c:v>
                </c:pt>
                <c:pt idx="3467">
                  <c:v>41772</c:v>
                </c:pt>
                <c:pt idx="3468">
                  <c:v>41773</c:v>
                </c:pt>
                <c:pt idx="3469">
                  <c:v>41774</c:v>
                </c:pt>
                <c:pt idx="3470">
                  <c:v>41775</c:v>
                </c:pt>
                <c:pt idx="3471">
                  <c:v>41778</c:v>
                </c:pt>
                <c:pt idx="3472">
                  <c:v>41779</c:v>
                </c:pt>
                <c:pt idx="3473">
                  <c:v>41780</c:v>
                </c:pt>
                <c:pt idx="3474">
                  <c:v>41781</c:v>
                </c:pt>
                <c:pt idx="3475">
                  <c:v>41782</c:v>
                </c:pt>
                <c:pt idx="3476">
                  <c:v>41785</c:v>
                </c:pt>
                <c:pt idx="3477">
                  <c:v>41786</c:v>
                </c:pt>
                <c:pt idx="3478">
                  <c:v>41787</c:v>
                </c:pt>
                <c:pt idx="3479">
                  <c:v>41788</c:v>
                </c:pt>
                <c:pt idx="3480">
                  <c:v>41789</c:v>
                </c:pt>
                <c:pt idx="3481">
                  <c:v>41793</c:v>
                </c:pt>
                <c:pt idx="3482">
                  <c:v>41794</c:v>
                </c:pt>
                <c:pt idx="3483">
                  <c:v>41795</c:v>
                </c:pt>
                <c:pt idx="3484">
                  <c:v>41796</c:v>
                </c:pt>
                <c:pt idx="3485">
                  <c:v>41799</c:v>
                </c:pt>
                <c:pt idx="3486">
                  <c:v>41800</c:v>
                </c:pt>
                <c:pt idx="3487">
                  <c:v>41801</c:v>
                </c:pt>
                <c:pt idx="3488">
                  <c:v>41802</c:v>
                </c:pt>
                <c:pt idx="3489">
                  <c:v>41803</c:v>
                </c:pt>
                <c:pt idx="3490">
                  <c:v>41806</c:v>
                </c:pt>
                <c:pt idx="3491">
                  <c:v>41807</c:v>
                </c:pt>
                <c:pt idx="3492">
                  <c:v>41808</c:v>
                </c:pt>
                <c:pt idx="3493">
                  <c:v>41809</c:v>
                </c:pt>
                <c:pt idx="3494">
                  <c:v>41810</c:v>
                </c:pt>
                <c:pt idx="3495">
                  <c:v>41813</c:v>
                </c:pt>
                <c:pt idx="3496">
                  <c:v>41814</c:v>
                </c:pt>
                <c:pt idx="3497">
                  <c:v>41815</c:v>
                </c:pt>
                <c:pt idx="3498">
                  <c:v>41816</c:v>
                </c:pt>
                <c:pt idx="3499">
                  <c:v>41817</c:v>
                </c:pt>
                <c:pt idx="3500">
                  <c:v>41820</c:v>
                </c:pt>
                <c:pt idx="3501">
                  <c:v>41821</c:v>
                </c:pt>
                <c:pt idx="3502">
                  <c:v>41822</c:v>
                </c:pt>
                <c:pt idx="3503">
                  <c:v>41823</c:v>
                </c:pt>
                <c:pt idx="3504">
                  <c:v>41824</c:v>
                </c:pt>
                <c:pt idx="3505">
                  <c:v>41827</c:v>
                </c:pt>
                <c:pt idx="3506">
                  <c:v>41828</c:v>
                </c:pt>
                <c:pt idx="3507">
                  <c:v>41829</c:v>
                </c:pt>
                <c:pt idx="3508">
                  <c:v>41830</c:v>
                </c:pt>
                <c:pt idx="3509">
                  <c:v>41831</c:v>
                </c:pt>
                <c:pt idx="3510">
                  <c:v>41834</c:v>
                </c:pt>
                <c:pt idx="3511">
                  <c:v>41835</c:v>
                </c:pt>
                <c:pt idx="3512">
                  <c:v>41836</c:v>
                </c:pt>
                <c:pt idx="3513">
                  <c:v>41837</c:v>
                </c:pt>
                <c:pt idx="3514">
                  <c:v>41838</c:v>
                </c:pt>
                <c:pt idx="3515">
                  <c:v>41841</c:v>
                </c:pt>
                <c:pt idx="3516">
                  <c:v>41842</c:v>
                </c:pt>
                <c:pt idx="3517">
                  <c:v>41843</c:v>
                </c:pt>
                <c:pt idx="3518">
                  <c:v>41844</c:v>
                </c:pt>
                <c:pt idx="3519">
                  <c:v>41845</c:v>
                </c:pt>
                <c:pt idx="3520">
                  <c:v>41848</c:v>
                </c:pt>
                <c:pt idx="3521">
                  <c:v>41849</c:v>
                </c:pt>
                <c:pt idx="3522">
                  <c:v>41850</c:v>
                </c:pt>
                <c:pt idx="3523">
                  <c:v>41851</c:v>
                </c:pt>
                <c:pt idx="3524">
                  <c:v>41852</c:v>
                </c:pt>
                <c:pt idx="3525">
                  <c:v>41855</c:v>
                </c:pt>
                <c:pt idx="3526">
                  <c:v>41856</c:v>
                </c:pt>
                <c:pt idx="3527">
                  <c:v>41857</c:v>
                </c:pt>
                <c:pt idx="3528">
                  <c:v>41858</c:v>
                </c:pt>
                <c:pt idx="3529">
                  <c:v>41859</c:v>
                </c:pt>
                <c:pt idx="3530">
                  <c:v>41862</c:v>
                </c:pt>
                <c:pt idx="3531">
                  <c:v>41863</c:v>
                </c:pt>
                <c:pt idx="3532">
                  <c:v>41864</c:v>
                </c:pt>
                <c:pt idx="3533">
                  <c:v>41865</c:v>
                </c:pt>
                <c:pt idx="3534">
                  <c:v>41866</c:v>
                </c:pt>
                <c:pt idx="3535">
                  <c:v>41869</c:v>
                </c:pt>
                <c:pt idx="3536">
                  <c:v>41870</c:v>
                </c:pt>
                <c:pt idx="3537">
                  <c:v>41871</c:v>
                </c:pt>
                <c:pt idx="3538">
                  <c:v>41872</c:v>
                </c:pt>
                <c:pt idx="3539">
                  <c:v>41873</c:v>
                </c:pt>
                <c:pt idx="3540">
                  <c:v>41876</c:v>
                </c:pt>
                <c:pt idx="3541">
                  <c:v>41877</c:v>
                </c:pt>
                <c:pt idx="3542">
                  <c:v>41878</c:v>
                </c:pt>
                <c:pt idx="3543">
                  <c:v>41879</c:v>
                </c:pt>
                <c:pt idx="3544">
                  <c:v>41880</c:v>
                </c:pt>
                <c:pt idx="3545">
                  <c:v>41883</c:v>
                </c:pt>
                <c:pt idx="3546">
                  <c:v>41884</c:v>
                </c:pt>
                <c:pt idx="3547">
                  <c:v>41885</c:v>
                </c:pt>
                <c:pt idx="3548">
                  <c:v>41886</c:v>
                </c:pt>
                <c:pt idx="3549">
                  <c:v>41887</c:v>
                </c:pt>
                <c:pt idx="3550">
                  <c:v>41891</c:v>
                </c:pt>
                <c:pt idx="3551">
                  <c:v>41892</c:v>
                </c:pt>
                <c:pt idx="3552">
                  <c:v>41893</c:v>
                </c:pt>
                <c:pt idx="3553">
                  <c:v>41894</c:v>
                </c:pt>
                <c:pt idx="3554">
                  <c:v>41897</c:v>
                </c:pt>
                <c:pt idx="3555">
                  <c:v>41898</c:v>
                </c:pt>
                <c:pt idx="3556">
                  <c:v>41899</c:v>
                </c:pt>
                <c:pt idx="3557">
                  <c:v>41900</c:v>
                </c:pt>
                <c:pt idx="3558">
                  <c:v>41901</c:v>
                </c:pt>
                <c:pt idx="3559">
                  <c:v>41904</c:v>
                </c:pt>
                <c:pt idx="3560">
                  <c:v>41905</c:v>
                </c:pt>
                <c:pt idx="3561">
                  <c:v>41906</c:v>
                </c:pt>
                <c:pt idx="3562">
                  <c:v>41907</c:v>
                </c:pt>
                <c:pt idx="3563">
                  <c:v>41908</c:v>
                </c:pt>
                <c:pt idx="3564">
                  <c:v>41911</c:v>
                </c:pt>
                <c:pt idx="3565">
                  <c:v>41912</c:v>
                </c:pt>
                <c:pt idx="3566">
                  <c:v>41920</c:v>
                </c:pt>
                <c:pt idx="3567">
                  <c:v>41921</c:v>
                </c:pt>
                <c:pt idx="3568">
                  <c:v>41922</c:v>
                </c:pt>
                <c:pt idx="3569">
                  <c:v>41925</c:v>
                </c:pt>
                <c:pt idx="3570">
                  <c:v>41926</c:v>
                </c:pt>
                <c:pt idx="3571">
                  <c:v>41927</c:v>
                </c:pt>
                <c:pt idx="3572">
                  <c:v>41928</c:v>
                </c:pt>
                <c:pt idx="3573">
                  <c:v>41929</c:v>
                </c:pt>
                <c:pt idx="3574">
                  <c:v>41932</c:v>
                </c:pt>
                <c:pt idx="3575">
                  <c:v>41933</c:v>
                </c:pt>
                <c:pt idx="3576">
                  <c:v>41934</c:v>
                </c:pt>
                <c:pt idx="3577">
                  <c:v>41935</c:v>
                </c:pt>
                <c:pt idx="3578">
                  <c:v>41936</c:v>
                </c:pt>
                <c:pt idx="3579">
                  <c:v>41939</c:v>
                </c:pt>
                <c:pt idx="3580">
                  <c:v>41940</c:v>
                </c:pt>
                <c:pt idx="3581">
                  <c:v>41941</c:v>
                </c:pt>
                <c:pt idx="3582">
                  <c:v>41942</c:v>
                </c:pt>
                <c:pt idx="3583">
                  <c:v>41943</c:v>
                </c:pt>
                <c:pt idx="3584">
                  <c:v>41946</c:v>
                </c:pt>
                <c:pt idx="3585">
                  <c:v>41947</c:v>
                </c:pt>
                <c:pt idx="3586">
                  <c:v>41948</c:v>
                </c:pt>
                <c:pt idx="3587">
                  <c:v>41949</c:v>
                </c:pt>
                <c:pt idx="3588">
                  <c:v>41950</c:v>
                </c:pt>
                <c:pt idx="3589">
                  <c:v>41953</c:v>
                </c:pt>
                <c:pt idx="3590">
                  <c:v>41954</c:v>
                </c:pt>
                <c:pt idx="3591">
                  <c:v>41955</c:v>
                </c:pt>
                <c:pt idx="3592">
                  <c:v>41956</c:v>
                </c:pt>
                <c:pt idx="3593">
                  <c:v>41957</c:v>
                </c:pt>
                <c:pt idx="3594">
                  <c:v>41960</c:v>
                </c:pt>
                <c:pt idx="3595">
                  <c:v>41961</c:v>
                </c:pt>
                <c:pt idx="3596">
                  <c:v>41962</c:v>
                </c:pt>
                <c:pt idx="3597">
                  <c:v>41963</c:v>
                </c:pt>
                <c:pt idx="3598">
                  <c:v>41964</c:v>
                </c:pt>
                <c:pt idx="3599">
                  <c:v>41967</c:v>
                </c:pt>
                <c:pt idx="3600">
                  <c:v>41968</c:v>
                </c:pt>
                <c:pt idx="3601">
                  <c:v>41969</c:v>
                </c:pt>
                <c:pt idx="3602">
                  <c:v>41970</c:v>
                </c:pt>
                <c:pt idx="3603">
                  <c:v>41971</c:v>
                </c:pt>
                <c:pt idx="3604">
                  <c:v>41974</c:v>
                </c:pt>
                <c:pt idx="3605">
                  <c:v>41975</c:v>
                </c:pt>
                <c:pt idx="3606">
                  <c:v>41976</c:v>
                </c:pt>
                <c:pt idx="3607">
                  <c:v>41977</c:v>
                </c:pt>
                <c:pt idx="3608">
                  <c:v>41978</c:v>
                </c:pt>
                <c:pt idx="3609">
                  <c:v>41981</c:v>
                </c:pt>
                <c:pt idx="3610">
                  <c:v>41982</c:v>
                </c:pt>
                <c:pt idx="3611">
                  <c:v>41983</c:v>
                </c:pt>
                <c:pt idx="3612">
                  <c:v>41984</c:v>
                </c:pt>
                <c:pt idx="3613">
                  <c:v>41985</c:v>
                </c:pt>
                <c:pt idx="3614">
                  <c:v>41988</c:v>
                </c:pt>
                <c:pt idx="3615">
                  <c:v>41989</c:v>
                </c:pt>
                <c:pt idx="3616">
                  <c:v>41990</c:v>
                </c:pt>
                <c:pt idx="3617">
                  <c:v>41991</c:v>
                </c:pt>
                <c:pt idx="3618">
                  <c:v>41992</c:v>
                </c:pt>
                <c:pt idx="3619">
                  <c:v>41995</c:v>
                </c:pt>
                <c:pt idx="3620">
                  <c:v>41996</c:v>
                </c:pt>
                <c:pt idx="3621">
                  <c:v>41997</c:v>
                </c:pt>
                <c:pt idx="3622">
                  <c:v>41998</c:v>
                </c:pt>
                <c:pt idx="3623">
                  <c:v>41999</c:v>
                </c:pt>
                <c:pt idx="3624">
                  <c:v>42002</c:v>
                </c:pt>
                <c:pt idx="3625">
                  <c:v>42003</c:v>
                </c:pt>
                <c:pt idx="3626">
                  <c:v>42004</c:v>
                </c:pt>
                <c:pt idx="3627">
                  <c:v>42009</c:v>
                </c:pt>
                <c:pt idx="3628">
                  <c:v>42010</c:v>
                </c:pt>
                <c:pt idx="3629">
                  <c:v>42011</c:v>
                </c:pt>
                <c:pt idx="3630">
                  <c:v>42012</c:v>
                </c:pt>
                <c:pt idx="3631">
                  <c:v>42013</c:v>
                </c:pt>
                <c:pt idx="3632">
                  <c:v>42016</c:v>
                </c:pt>
                <c:pt idx="3633">
                  <c:v>42017</c:v>
                </c:pt>
                <c:pt idx="3634">
                  <c:v>42018</c:v>
                </c:pt>
                <c:pt idx="3635">
                  <c:v>42019</c:v>
                </c:pt>
                <c:pt idx="3636">
                  <c:v>42020</c:v>
                </c:pt>
                <c:pt idx="3637">
                  <c:v>42023</c:v>
                </c:pt>
                <c:pt idx="3638">
                  <c:v>42024</c:v>
                </c:pt>
                <c:pt idx="3639">
                  <c:v>42025</c:v>
                </c:pt>
                <c:pt idx="3640">
                  <c:v>42026</c:v>
                </c:pt>
                <c:pt idx="3641">
                  <c:v>42027</c:v>
                </c:pt>
                <c:pt idx="3642">
                  <c:v>42030</c:v>
                </c:pt>
                <c:pt idx="3643">
                  <c:v>42031</c:v>
                </c:pt>
                <c:pt idx="3644">
                  <c:v>42032</c:v>
                </c:pt>
                <c:pt idx="3645">
                  <c:v>42033</c:v>
                </c:pt>
                <c:pt idx="3646">
                  <c:v>42034</c:v>
                </c:pt>
                <c:pt idx="3647">
                  <c:v>42037</c:v>
                </c:pt>
                <c:pt idx="3648">
                  <c:v>42038</c:v>
                </c:pt>
                <c:pt idx="3649">
                  <c:v>42039</c:v>
                </c:pt>
                <c:pt idx="3650">
                  <c:v>42040</c:v>
                </c:pt>
                <c:pt idx="3651">
                  <c:v>42041</c:v>
                </c:pt>
                <c:pt idx="3652">
                  <c:v>42044</c:v>
                </c:pt>
                <c:pt idx="3653">
                  <c:v>42045</c:v>
                </c:pt>
                <c:pt idx="3654">
                  <c:v>42046</c:v>
                </c:pt>
                <c:pt idx="3655">
                  <c:v>42047</c:v>
                </c:pt>
                <c:pt idx="3656">
                  <c:v>42048</c:v>
                </c:pt>
                <c:pt idx="3657">
                  <c:v>42051</c:v>
                </c:pt>
                <c:pt idx="3658">
                  <c:v>42052</c:v>
                </c:pt>
                <c:pt idx="3659">
                  <c:v>42060</c:v>
                </c:pt>
                <c:pt idx="3660">
                  <c:v>42061</c:v>
                </c:pt>
                <c:pt idx="3661">
                  <c:v>42062</c:v>
                </c:pt>
                <c:pt idx="3662">
                  <c:v>42065</c:v>
                </c:pt>
                <c:pt idx="3663">
                  <c:v>42066</c:v>
                </c:pt>
                <c:pt idx="3664">
                  <c:v>42067</c:v>
                </c:pt>
                <c:pt idx="3665">
                  <c:v>42068</c:v>
                </c:pt>
                <c:pt idx="3666">
                  <c:v>42069</c:v>
                </c:pt>
                <c:pt idx="3667">
                  <c:v>42072</c:v>
                </c:pt>
                <c:pt idx="3668">
                  <c:v>42073</c:v>
                </c:pt>
                <c:pt idx="3669">
                  <c:v>42074</c:v>
                </c:pt>
                <c:pt idx="3670">
                  <c:v>42075</c:v>
                </c:pt>
                <c:pt idx="3671">
                  <c:v>42076</c:v>
                </c:pt>
                <c:pt idx="3672">
                  <c:v>42079</c:v>
                </c:pt>
                <c:pt idx="3673">
                  <c:v>42080</c:v>
                </c:pt>
                <c:pt idx="3674">
                  <c:v>42081</c:v>
                </c:pt>
                <c:pt idx="3675">
                  <c:v>42082</c:v>
                </c:pt>
                <c:pt idx="3676">
                  <c:v>42083</c:v>
                </c:pt>
                <c:pt idx="3677">
                  <c:v>42086</c:v>
                </c:pt>
                <c:pt idx="3678">
                  <c:v>42087</c:v>
                </c:pt>
                <c:pt idx="3679">
                  <c:v>42088</c:v>
                </c:pt>
                <c:pt idx="3680">
                  <c:v>42089</c:v>
                </c:pt>
                <c:pt idx="3681">
                  <c:v>42090</c:v>
                </c:pt>
                <c:pt idx="3682">
                  <c:v>42093</c:v>
                </c:pt>
                <c:pt idx="3683">
                  <c:v>42094</c:v>
                </c:pt>
                <c:pt idx="3684">
                  <c:v>42095</c:v>
                </c:pt>
                <c:pt idx="3685">
                  <c:v>42096</c:v>
                </c:pt>
                <c:pt idx="3686">
                  <c:v>42097</c:v>
                </c:pt>
                <c:pt idx="3687">
                  <c:v>42101</c:v>
                </c:pt>
                <c:pt idx="3688">
                  <c:v>42102</c:v>
                </c:pt>
                <c:pt idx="3689">
                  <c:v>42103</c:v>
                </c:pt>
                <c:pt idx="3690">
                  <c:v>42104</c:v>
                </c:pt>
                <c:pt idx="3691">
                  <c:v>42107</c:v>
                </c:pt>
                <c:pt idx="3692">
                  <c:v>42108</c:v>
                </c:pt>
                <c:pt idx="3693">
                  <c:v>42109</c:v>
                </c:pt>
                <c:pt idx="3694">
                  <c:v>42110</c:v>
                </c:pt>
                <c:pt idx="3695">
                  <c:v>42111</c:v>
                </c:pt>
                <c:pt idx="3696">
                  <c:v>42114</c:v>
                </c:pt>
                <c:pt idx="3697">
                  <c:v>42115</c:v>
                </c:pt>
                <c:pt idx="3698">
                  <c:v>42116</c:v>
                </c:pt>
                <c:pt idx="3699">
                  <c:v>42117</c:v>
                </c:pt>
                <c:pt idx="3700">
                  <c:v>42118</c:v>
                </c:pt>
                <c:pt idx="3701">
                  <c:v>42121</c:v>
                </c:pt>
                <c:pt idx="3702">
                  <c:v>42122</c:v>
                </c:pt>
                <c:pt idx="3703">
                  <c:v>42123</c:v>
                </c:pt>
                <c:pt idx="3704">
                  <c:v>42124</c:v>
                </c:pt>
                <c:pt idx="3705">
                  <c:v>42128</c:v>
                </c:pt>
                <c:pt idx="3706">
                  <c:v>42129</c:v>
                </c:pt>
                <c:pt idx="3707">
                  <c:v>42130</c:v>
                </c:pt>
                <c:pt idx="3708">
                  <c:v>42131</c:v>
                </c:pt>
                <c:pt idx="3709">
                  <c:v>42132</c:v>
                </c:pt>
                <c:pt idx="3710">
                  <c:v>42135</c:v>
                </c:pt>
                <c:pt idx="3711">
                  <c:v>42136</c:v>
                </c:pt>
                <c:pt idx="3712">
                  <c:v>42137</c:v>
                </c:pt>
                <c:pt idx="3713">
                  <c:v>42138</c:v>
                </c:pt>
                <c:pt idx="3714">
                  <c:v>42139</c:v>
                </c:pt>
                <c:pt idx="3715">
                  <c:v>42142</c:v>
                </c:pt>
                <c:pt idx="3716">
                  <c:v>42143</c:v>
                </c:pt>
                <c:pt idx="3717">
                  <c:v>42144</c:v>
                </c:pt>
                <c:pt idx="3718">
                  <c:v>42145</c:v>
                </c:pt>
                <c:pt idx="3719">
                  <c:v>42146</c:v>
                </c:pt>
                <c:pt idx="3720">
                  <c:v>42149</c:v>
                </c:pt>
                <c:pt idx="3721">
                  <c:v>42150</c:v>
                </c:pt>
                <c:pt idx="3722">
                  <c:v>42151</c:v>
                </c:pt>
                <c:pt idx="3723">
                  <c:v>42152</c:v>
                </c:pt>
                <c:pt idx="3724">
                  <c:v>42153</c:v>
                </c:pt>
                <c:pt idx="3725">
                  <c:v>42156</c:v>
                </c:pt>
                <c:pt idx="3726">
                  <c:v>42157</c:v>
                </c:pt>
                <c:pt idx="3727">
                  <c:v>42158</c:v>
                </c:pt>
                <c:pt idx="3728">
                  <c:v>42159</c:v>
                </c:pt>
                <c:pt idx="3729">
                  <c:v>42160</c:v>
                </c:pt>
                <c:pt idx="3730">
                  <c:v>42163</c:v>
                </c:pt>
                <c:pt idx="3731">
                  <c:v>42164</c:v>
                </c:pt>
                <c:pt idx="3732">
                  <c:v>42165</c:v>
                </c:pt>
                <c:pt idx="3733">
                  <c:v>42166</c:v>
                </c:pt>
                <c:pt idx="3734">
                  <c:v>42167</c:v>
                </c:pt>
                <c:pt idx="3735">
                  <c:v>42170</c:v>
                </c:pt>
                <c:pt idx="3736">
                  <c:v>42171</c:v>
                </c:pt>
                <c:pt idx="3737">
                  <c:v>42172</c:v>
                </c:pt>
                <c:pt idx="3738">
                  <c:v>42173</c:v>
                </c:pt>
                <c:pt idx="3739">
                  <c:v>42174</c:v>
                </c:pt>
                <c:pt idx="3740">
                  <c:v>42178</c:v>
                </c:pt>
                <c:pt idx="3741">
                  <c:v>42179</c:v>
                </c:pt>
                <c:pt idx="3742">
                  <c:v>42180</c:v>
                </c:pt>
                <c:pt idx="3743">
                  <c:v>42181</c:v>
                </c:pt>
                <c:pt idx="3744">
                  <c:v>42184</c:v>
                </c:pt>
                <c:pt idx="3745">
                  <c:v>42185</c:v>
                </c:pt>
                <c:pt idx="3746">
                  <c:v>42186</c:v>
                </c:pt>
                <c:pt idx="3747">
                  <c:v>42187</c:v>
                </c:pt>
                <c:pt idx="3748">
                  <c:v>42188</c:v>
                </c:pt>
                <c:pt idx="3749">
                  <c:v>42191</c:v>
                </c:pt>
                <c:pt idx="3750">
                  <c:v>42192</c:v>
                </c:pt>
                <c:pt idx="3751">
                  <c:v>42193</c:v>
                </c:pt>
                <c:pt idx="3752">
                  <c:v>42194</c:v>
                </c:pt>
                <c:pt idx="3753">
                  <c:v>42195</c:v>
                </c:pt>
                <c:pt idx="3754">
                  <c:v>42198</c:v>
                </c:pt>
                <c:pt idx="3755">
                  <c:v>42199</c:v>
                </c:pt>
                <c:pt idx="3756">
                  <c:v>42200</c:v>
                </c:pt>
                <c:pt idx="3757">
                  <c:v>42201</c:v>
                </c:pt>
                <c:pt idx="3758">
                  <c:v>42202</c:v>
                </c:pt>
                <c:pt idx="3759">
                  <c:v>42205</c:v>
                </c:pt>
                <c:pt idx="3760">
                  <c:v>42206</c:v>
                </c:pt>
                <c:pt idx="3761">
                  <c:v>42207</c:v>
                </c:pt>
                <c:pt idx="3762">
                  <c:v>42208</c:v>
                </c:pt>
                <c:pt idx="3763">
                  <c:v>42209</c:v>
                </c:pt>
                <c:pt idx="3764">
                  <c:v>42212</c:v>
                </c:pt>
                <c:pt idx="3765">
                  <c:v>42213</c:v>
                </c:pt>
                <c:pt idx="3766">
                  <c:v>42214</c:v>
                </c:pt>
                <c:pt idx="3767">
                  <c:v>42215</c:v>
                </c:pt>
                <c:pt idx="3768">
                  <c:v>42216</c:v>
                </c:pt>
                <c:pt idx="3769">
                  <c:v>42219</c:v>
                </c:pt>
                <c:pt idx="3770">
                  <c:v>42220</c:v>
                </c:pt>
                <c:pt idx="3771">
                  <c:v>42221</c:v>
                </c:pt>
                <c:pt idx="3772">
                  <c:v>42222</c:v>
                </c:pt>
                <c:pt idx="3773">
                  <c:v>42223</c:v>
                </c:pt>
                <c:pt idx="3774">
                  <c:v>42226</c:v>
                </c:pt>
                <c:pt idx="3775">
                  <c:v>42227</c:v>
                </c:pt>
                <c:pt idx="3776">
                  <c:v>42228</c:v>
                </c:pt>
                <c:pt idx="3777">
                  <c:v>42229</c:v>
                </c:pt>
                <c:pt idx="3778">
                  <c:v>42230</c:v>
                </c:pt>
                <c:pt idx="3779">
                  <c:v>42233</c:v>
                </c:pt>
                <c:pt idx="3780">
                  <c:v>42234</c:v>
                </c:pt>
                <c:pt idx="3781">
                  <c:v>42235</c:v>
                </c:pt>
                <c:pt idx="3782">
                  <c:v>42236</c:v>
                </c:pt>
                <c:pt idx="3783">
                  <c:v>42237</c:v>
                </c:pt>
                <c:pt idx="3784">
                  <c:v>42240</c:v>
                </c:pt>
                <c:pt idx="3785">
                  <c:v>42241</c:v>
                </c:pt>
                <c:pt idx="3786">
                  <c:v>42242</c:v>
                </c:pt>
                <c:pt idx="3787">
                  <c:v>42243</c:v>
                </c:pt>
                <c:pt idx="3788">
                  <c:v>42244</c:v>
                </c:pt>
                <c:pt idx="3789">
                  <c:v>42247</c:v>
                </c:pt>
                <c:pt idx="3790">
                  <c:v>42248</c:v>
                </c:pt>
                <c:pt idx="3791">
                  <c:v>42249</c:v>
                </c:pt>
                <c:pt idx="3792">
                  <c:v>42254</c:v>
                </c:pt>
                <c:pt idx="3793">
                  <c:v>42255</c:v>
                </c:pt>
                <c:pt idx="3794">
                  <c:v>42256</c:v>
                </c:pt>
                <c:pt idx="3795">
                  <c:v>42257</c:v>
                </c:pt>
                <c:pt idx="3796">
                  <c:v>42258</c:v>
                </c:pt>
                <c:pt idx="3797">
                  <c:v>42261</c:v>
                </c:pt>
                <c:pt idx="3798">
                  <c:v>42262</c:v>
                </c:pt>
                <c:pt idx="3799">
                  <c:v>42263</c:v>
                </c:pt>
                <c:pt idx="3800">
                  <c:v>42264</c:v>
                </c:pt>
                <c:pt idx="3801">
                  <c:v>42265</c:v>
                </c:pt>
                <c:pt idx="3802">
                  <c:v>42268</c:v>
                </c:pt>
                <c:pt idx="3803">
                  <c:v>42269</c:v>
                </c:pt>
                <c:pt idx="3804">
                  <c:v>42270</c:v>
                </c:pt>
                <c:pt idx="3805">
                  <c:v>42271</c:v>
                </c:pt>
                <c:pt idx="3806">
                  <c:v>42272</c:v>
                </c:pt>
                <c:pt idx="3807">
                  <c:v>42275</c:v>
                </c:pt>
                <c:pt idx="3808">
                  <c:v>42276</c:v>
                </c:pt>
                <c:pt idx="3809">
                  <c:v>42277</c:v>
                </c:pt>
                <c:pt idx="3810">
                  <c:v>42285</c:v>
                </c:pt>
                <c:pt idx="3811">
                  <c:v>42286</c:v>
                </c:pt>
                <c:pt idx="3812">
                  <c:v>42289</c:v>
                </c:pt>
                <c:pt idx="3813">
                  <c:v>42290</c:v>
                </c:pt>
                <c:pt idx="3814">
                  <c:v>42291</c:v>
                </c:pt>
                <c:pt idx="3815">
                  <c:v>42292</c:v>
                </c:pt>
                <c:pt idx="3816">
                  <c:v>42293</c:v>
                </c:pt>
                <c:pt idx="3817">
                  <c:v>42296</c:v>
                </c:pt>
                <c:pt idx="3818">
                  <c:v>42297</c:v>
                </c:pt>
                <c:pt idx="3819">
                  <c:v>42298</c:v>
                </c:pt>
                <c:pt idx="3820">
                  <c:v>42299</c:v>
                </c:pt>
                <c:pt idx="3821">
                  <c:v>42300</c:v>
                </c:pt>
                <c:pt idx="3822">
                  <c:v>42303</c:v>
                </c:pt>
                <c:pt idx="3823">
                  <c:v>42304</c:v>
                </c:pt>
                <c:pt idx="3824">
                  <c:v>42305</c:v>
                </c:pt>
                <c:pt idx="3825">
                  <c:v>42306</c:v>
                </c:pt>
                <c:pt idx="3826">
                  <c:v>42307</c:v>
                </c:pt>
                <c:pt idx="3827">
                  <c:v>42310</c:v>
                </c:pt>
                <c:pt idx="3828">
                  <c:v>42311</c:v>
                </c:pt>
                <c:pt idx="3829">
                  <c:v>42312</c:v>
                </c:pt>
                <c:pt idx="3830">
                  <c:v>42313</c:v>
                </c:pt>
                <c:pt idx="3831">
                  <c:v>42314</c:v>
                </c:pt>
                <c:pt idx="3832">
                  <c:v>42317</c:v>
                </c:pt>
                <c:pt idx="3833">
                  <c:v>42318</c:v>
                </c:pt>
                <c:pt idx="3834">
                  <c:v>42319</c:v>
                </c:pt>
                <c:pt idx="3835">
                  <c:v>42320</c:v>
                </c:pt>
                <c:pt idx="3836">
                  <c:v>42321</c:v>
                </c:pt>
                <c:pt idx="3837">
                  <c:v>42324</c:v>
                </c:pt>
                <c:pt idx="3838">
                  <c:v>42325</c:v>
                </c:pt>
                <c:pt idx="3839">
                  <c:v>42326</c:v>
                </c:pt>
                <c:pt idx="3840">
                  <c:v>42327</c:v>
                </c:pt>
                <c:pt idx="3841">
                  <c:v>42328</c:v>
                </c:pt>
                <c:pt idx="3842">
                  <c:v>42331</c:v>
                </c:pt>
                <c:pt idx="3843">
                  <c:v>42332</c:v>
                </c:pt>
                <c:pt idx="3844">
                  <c:v>42333</c:v>
                </c:pt>
                <c:pt idx="3845">
                  <c:v>42334</c:v>
                </c:pt>
                <c:pt idx="3846">
                  <c:v>42335</c:v>
                </c:pt>
                <c:pt idx="3847">
                  <c:v>42338</c:v>
                </c:pt>
                <c:pt idx="3848">
                  <c:v>42339</c:v>
                </c:pt>
                <c:pt idx="3849">
                  <c:v>42340</c:v>
                </c:pt>
                <c:pt idx="3850">
                  <c:v>42341</c:v>
                </c:pt>
                <c:pt idx="3851">
                  <c:v>42342</c:v>
                </c:pt>
                <c:pt idx="3852">
                  <c:v>42345</c:v>
                </c:pt>
                <c:pt idx="3853">
                  <c:v>42346</c:v>
                </c:pt>
                <c:pt idx="3854">
                  <c:v>42347</c:v>
                </c:pt>
                <c:pt idx="3855">
                  <c:v>42348</c:v>
                </c:pt>
                <c:pt idx="3856">
                  <c:v>42349</c:v>
                </c:pt>
                <c:pt idx="3857">
                  <c:v>42352</c:v>
                </c:pt>
                <c:pt idx="3858">
                  <c:v>42353</c:v>
                </c:pt>
                <c:pt idx="3859">
                  <c:v>42354</c:v>
                </c:pt>
                <c:pt idx="3860">
                  <c:v>42355</c:v>
                </c:pt>
                <c:pt idx="3861">
                  <c:v>42356</c:v>
                </c:pt>
                <c:pt idx="3862">
                  <c:v>42359</c:v>
                </c:pt>
                <c:pt idx="3863">
                  <c:v>42360</c:v>
                </c:pt>
                <c:pt idx="3864">
                  <c:v>42361</c:v>
                </c:pt>
                <c:pt idx="3865">
                  <c:v>42362</c:v>
                </c:pt>
                <c:pt idx="3866">
                  <c:v>42363</c:v>
                </c:pt>
                <c:pt idx="3867">
                  <c:v>42366</c:v>
                </c:pt>
                <c:pt idx="3868">
                  <c:v>42367</c:v>
                </c:pt>
                <c:pt idx="3869">
                  <c:v>42368</c:v>
                </c:pt>
                <c:pt idx="3870">
                  <c:v>42369</c:v>
                </c:pt>
                <c:pt idx="3871">
                  <c:v>42373</c:v>
                </c:pt>
                <c:pt idx="3872">
                  <c:v>42374</c:v>
                </c:pt>
                <c:pt idx="3873">
                  <c:v>42375</c:v>
                </c:pt>
                <c:pt idx="3874">
                  <c:v>42376</c:v>
                </c:pt>
                <c:pt idx="3875">
                  <c:v>42377</c:v>
                </c:pt>
                <c:pt idx="3876">
                  <c:v>42380</c:v>
                </c:pt>
                <c:pt idx="3877">
                  <c:v>42381</c:v>
                </c:pt>
                <c:pt idx="3878">
                  <c:v>42382</c:v>
                </c:pt>
                <c:pt idx="3879">
                  <c:v>42383</c:v>
                </c:pt>
                <c:pt idx="3880">
                  <c:v>42384</c:v>
                </c:pt>
                <c:pt idx="3881">
                  <c:v>42387</c:v>
                </c:pt>
                <c:pt idx="3882">
                  <c:v>42388</c:v>
                </c:pt>
                <c:pt idx="3883">
                  <c:v>42389</c:v>
                </c:pt>
                <c:pt idx="3884">
                  <c:v>42390</c:v>
                </c:pt>
                <c:pt idx="3885">
                  <c:v>42391</c:v>
                </c:pt>
                <c:pt idx="3886">
                  <c:v>42394</c:v>
                </c:pt>
                <c:pt idx="3887">
                  <c:v>42395</c:v>
                </c:pt>
                <c:pt idx="3888">
                  <c:v>42396</c:v>
                </c:pt>
                <c:pt idx="3889">
                  <c:v>42397</c:v>
                </c:pt>
                <c:pt idx="3890">
                  <c:v>42398</c:v>
                </c:pt>
                <c:pt idx="3891">
                  <c:v>42401</c:v>
                </c:pt>
                <c:pt idx="3892">
                  <c:v>42402</c:v>
                </c:pt>
                <c:pt idx="3893">
                  <c:v>42403</c:v>
                </c:pt>
                <c:pt idx="3894">
                  <c:v>42404</c:v>
                </c:pt>
                <c:pt idx="3895">
                  <c:v>42405</c:v>
                </c:pt>
                <c:pt idx="3896">
                  <c:v>42415</c:v>
                </c:pt>
                <c:pt idx="3897">
                  <c:v>42416</c:v>
                </c:pt>
                <c:pt idx="3898">
                  <c:v>42417</c:v>
                </c:pt>
                <c:pt idx="3899">
                  <c:v>42418</c:v>
                </c:pt>
                <c:pt idx="3900">
                  <c:v>42419</c:v>
                </c:pt>
                <c:pt idx="3901">
                  <c:v>42422</c:v>
                </c:pt>
                <c:pt idx="3902">
                  <c:v>42423</c:v>
                </c:pt>
                <c:pt idx="3903">
                  <c:v>42424</c:v>
                </c:pt>
                <c:pt idx="3904">
                  <c:v>42425</c:v>
                </c:pt>
                <c:pt idx="3905">
                  <c:v>42426</c:v>
                </c:pt>
                <c:pt idx="3906">
                  <c:v>42429</c:v>
                </c:pt>
                <c:pt idx="3907">
                  <c:v>42430</c:v>
                </c:pt>
                <c:pt idx="3908">
                  <c:v>42431</c:v>
                </c:pt>
                <c:pt idx="3909">
                  <c:v>42432</c:v>
                </c:pt>
                <c:pt idx="3910">
                  <c:v>42433</c:v>
                </c:pt>
                <c:pt idx="3911">
                  <c:v>42436</c:v>
                </c:pt>
                <c:pt idx="3912">
                  <c:v>42437</c:v>
                </c:pt>
                <c:pt idx="3913">
                  <c:v>42438</c:v>
                </c:pt>
                <c:pt idx="3914">
                  <c:v>42439</c:v>
                </c:pt>
                <c:pt idx="3915">
                  <c:v>42440</c:v>
                </c:pt>
                <c:pt idx="3916">
                  <c:v>42443</c:v>
                </c:pt>
                <c:pt idx="3917">
                  <c:v>42444</c:v>
                </c:pt>
                <c:pt idx="3918">
                  <c:v>42445</c:v>
                </c:pt>
                <c:pt idx="3919">
                  <c:v>42446</c:v>
                </c:pt>
                <c:pt idx="3920">
                  <c:v>42447</c:v>
                </c:pt>
                <c:pt idx="3921">
                  <c:v>42450</c:v>
                </c:pt>
                <c:pt idx="3922">
                  <c:v>42451</c:v>
                </c:pt>
                <c:pt idx="3923">
                  <c:v>42452</c:v>
                </c:pt>
                <c:pt idx="3924">
                  <c:v>42453</c:v>
                </c:pt>
                <c:pt idx="3925">
                  <c:v>42454</c:v>
                </c:pt>
                <c:pt idx="3926">
                  <c:v>42457</c:v>
                </c:pt>
                <c:pt idx="3927">
                  <c:v>42458</c:v>
                </c:pt>
                <c:pt idx="3928">
                  <c:v>42459</c:v>
                </c:pt>
                <c:pt idx="3929">
                  <c:v>42460</c:v>
                </c:pt>
                <c:pt idx="3930">
                  <c:v>42461</c:v>
                </c:pt>
                <c:pt idx="3931">
                  <c:v>42465</c:v>
                </c:pt>
                <c:pt idx="3932">
                  <c:v>42466</c:v>
                </c:pt>
                <c:pt idx="3933">
                  <c:v>42467</c:v>
                </c:pt>
                <c:pt idx="3934">
                  <c:v>42468</c:v>
                </c:pt>
                <c:pt idx="3935">
                  <c:v>42471</c:v>
                </c:pt>
                <c:pt idx="3936">
                  <c:v>42472</c:v>
                </c:pt>
                <c:pt idx="3937">
                  <c:v>42473</c:v>
                </c:pt>
                <c:pt idx="3938">
                  <c:v>42474</c:v>
                </c:pt>
                <c:pt idx="3939">
                  <c:v>42475</c:v>
                </c:pt>
                <c:pt idx="3940">
                  <c:v>42478</c:v>
                </c:pt>
                <c:pt idx="3941">
                  <c:v>42479</c:v>
                </c:pt>
                <c:pt idx="3942">
                  <c:v>42480</c:v>
                </c:pt>
                <c:pt idx="3943">
                  <c:v>42481</c:v>
                </c:pt>
                <c:pt idx="3944">
                  <c:v>42482</c:v>
                </c:pt>
                <c:pt idx="3945">
                  <c:v>42485</c:v>
                </c:pt>
                <c:pt idx="3946">
                  <c:v>42486</c:v>
                </c:pt>
                <c:pt idx="3947">
                  <c:v>42487</c:v>
                </c:pt>
                <c:pt idx="3948">
                  <c:v>42488</c:v>
                </c:pt>
                <c:pt idx="3949">
                  <c:v>42489</c:v>
                </c:pt>
                <c:pt idx="3950">
                  <c:v>42493</c:v>
                </c:pt>
                <c:pt idx="3951">
                  <c:v>42494</c:v>
                </c:pt>
                <c:pt idx="3952">
                  <c:v>42495</c:v>
                </c:pt>
                <c:pt idx="3953">
                  <c:v>42496</c:v>
                </c:pt>
                <c:pt idx="3954">
                  <c:v>42499</c:v>
                </c:pt>
                <c:pt idx="3955">
                  <c:v>42500</c:v>
                </c:pt>
                <c:pt idx="3956">
                  <c:v>42501</c:v>
                </c:pt>
                <c:pt idx="3957">
                  <c:v>42502</c:v>
                </c:pt>
                <c:pt idx="3958">
                  <c:v>42503</c:v>
                </c:pt>
                <c:pt idx="3959">
                  <c:v>42506</c:v>
                </c:pt>
                <c:pt idx="3960">
                  <c:v>42507</c:v>
                </c:pt>
                <c:pt idx="3961">
                  <c:v>42508</c:v>
                </c:pt>
                <c:pt idx="3962">
                  <c:v>42509</c:v>
                </c:pt>
                <c:pt idx="3963">
                  <c:v>42510</c:v>
                </c:pt>
                <c:pt idx="3964">
                  <c:v>42513</c:v>
                </c:pt>
                <c:pt idx="3965">
                  <c:v>42514</c:v>
                </c:pt>
                <c:pt idx="3966">
                  <c:v>42515</c:v>
                </c:pt>
                <c:pt idx="3967">
                  <c:v>42516</c:v>
                </c:pt>
                <c:pt idx="3968">
                  <c:v>42517</c:v>
                </c:pt>
                <c:pt idx="3969">
                  <c:v>42520</c:v>
                </c:pt>
                <c:pt idx="3970">
                  <c:v>42521</c:v>
                </c:pt>
                <c:pt idx="3971">
                  <c:v>42522</c:v>
                </c:pt>
                <c:pt idx="3972">
                  <c:v>42523</c:v>
                </c:pt>
                <c:pt idx="3973">
                  <c:v>42524</c:v>
                </c:pt>
                <c:pt idx="3974">
                  <c:v>42527</c:v>
                </c:pt>
                <c:pt idx="3975">
                  <c:v>42528</c:v>
                </c:pt>
                <c:pt idx="3976">
                  <c:v>42529</c:v>
                </c:pt>
                <c:pt idx="3977">
                  <c:v>42534</c:v>
                </c:pt>
                <c:pt idx="3978">
                  <c:v>42535</c:v>
                </c:pt>
                <c:pt idx="3979">
                  <c:v>42536</c:v>
                </c:pt>
                <c:pt idx="3980">
                  <c:v>42537</c:v>
                </c:pt>
                <c:pt idx="3981">
                  <c:v>42538</c:v>
                </c:pt>
                <c:pt idx="3982">
                  <c:v>42541</c:v>
                </c:pt>
                <c:pt idx="3983">
                  <c:v>42542</c:v>
                </c:pt>
                <c:pt idx="3984">
                  <c:v>42543</c:v>
                </c:pt>
                <c:pt idx="3985">
                  <c:v>42544</c:v>
                </c:pt>
                <c:pt idx="3986">
                  <c:v>42545</c:v>
                </c:pt>
                <c:pt idx="3987">
                  <c:v>42548</c:v>
                </c:pt>
                <c:pt idx="3988">
                  <c:v>42549</c:v>
                </c:pt>
                <c:pt idx="3989">
                  <c:v>42550</c:v>
                </c:pt>
                <c:pt idx="3990">
                  <c:v>42551</c:v>
                </c:pt>
                <c:pt idx="3991">
                  <c:v>42552</c:v>
                </c:pt>
                <c:pt idx="3992">
                  <c:v>42555</c:v>
                </c:pt>
                <c:pt idx="3993">
                  <c:v>42556</c:v>
                </c:pt>
                <c:pt idx="3994">
                  <c:v>42557</c:v>
                </c:pt>
                <c:pt idx="3995">
                  <c:v>42558</c:v>
                </c:pt>
                <c:pt idx="3996">
                  <c:v>42559</c:v>
                </c:pt>
                <c:pt idx="3997">
                  <c:v>42562</c:v>
                </c:pt>
                <c:pt idx="3998">
                  <c:v>42563</c:v>
                </c:pt>
                <c:pt idx="3999">
                  <c:v>42564</c:v>
                </c:pt>
                <c:pt idx="4000">
                  <c:v>42565</c:v>
                </c:pt>
                <c:pt idx="4001">
                  <c:v>42566</c:v>
                </c:pt>
                <c:pt idx="4002">
                  <c:v>42569</c:v>
                </c:pt>
                <c:pt idx="4003">
                  <c:v>42570</c:v>
                </c:pt>
                <c:pt idx="4004">
                  <c:v>42571</c:v>
                </c:pt>
                <c:pt idx="4005">
                  <c:v>42572</c:v>
                </c:pt>
                <c:pt idx="4006">
                  <c:v>42573</c:v>
                </c:pt>
                <c:pt idx="4007">
                  <c:v>42576</c:v>
                </c:pt>
                <c:pt idx="4008">
                  <c:v>42577</c:v>
                </c:pt>
                <c:pt idx="4009">
                  <c:v>42578</c:v>
                </c:pt>
                <c:pt idx="4010">
                  <c:v>42579</c:v>
                </c:pt>
                <c:pt idx="4011">
                  <c:v>42580</c:v>
                </c:pt>
                <c:pt idx="4012">
                  <c:v>42583</c:v>
                </c:pt>
                <c:pt idx="4013">
                  <c:v>42584</c:v>
                </c:pt>
                <c:pt idx="4014">
                  <c:v>42585</c:v>
                </c:pt>
                <c:pt idx="4015">
                  <c:v>42586</c:v>
                </c:pt>
                <c:pt idx="4016">
                  <c:v>42587</c:v>
                </c:pt>
                <c:pt idx="4017">
                  <c:v>42590</c:v>
                </c:pt>
                <c:pt idx="4018">
                  <c:v>42591</c:v>
                </c:pt>
                <c:pt idx="4019">
                  <c:v>42592</c:v>
                </c:pt>
                <c:pt idx="4020">
                  <c:v>42593</c:v>
                </c:pt>
                <c:pt idx="4021">
                  <c:v>42594</c:v>
                </c:pt>
                <c:pt idx="4022">
                  <c:v>42597</c:v>
                </c:pt>
                <c:pt idx="4023">
                  <c:v>42598</c:v>
                </c:pt>
                <c:pt idx="4024">
                  <c:v>42599</c:v>
                </c:pt>
                <c:pt idx="4025">
                  <c:v>42600</c:v>
                </c:pt>
                <c:pt idx="4026">
                  <c:v>42601</c:v>
                </c:pt>
                <c:pt idx="4027">
                  <c:v>42604</c:v>
                </c:pt>
                <c:pt idx="4028">
                  <c:v>42605</c:v>
                </c:pt>
                <c:pt idx="4029">
                  <c:v>42606</c:v>
                </c:pt>
                <c:pt idx="4030">
                  <c:v>42607</c:v>
                </c:pt>
                <c:pt idx="4031">
                  <c:v>42608</c:v>
                </c:pt>
                <c:pt idx="4032">
                  <c:v>42611</c:v>
                </c:pt>
                <c:pt idx="4033">
                  <c:v>42612</c:v>
                </c:pt>
                <c:pt idx="4034">
                  <c:v>42613</c:v>
                </c:pt>
                <c:pt idx="4035">
                  <c:v>42614</c:v>
                </c:pt>
                <c:pt idx="4036">
                  <c:v>42615</c:v>
                </c:pt>
                <c:pt idx="4037">
                  <c:v>42618</c:v>
                </c:pt>
                <c:pt idx="4038">
                  <c:v>42619</c:v>
                </c:pt>
                <c:pt idx="4039">
                  <c:v>42620</c:v>
                </c:pt>
                <c:pt idx="4040">
                  <c:v>42621</c:v>
                </c:pt>
                <c:pt idx="4041">
                  <c:v>42622</c:v>
                </c:pt>
                <c:pt idx="4042">
                  <c:v>42625</c:v>
                </c:pt>
                <c:pt idx="4043">
                  <c:v>42626</c:v>
                </c:pt>
                <c:pt idx="4044">
                  <c:v>42627</c:v>
                </c:pt>
                <c:pt idx="4045">
                  <c:v>42632</c:v>
                </c:pt>
                <c:pt idx="4046">
                  <c:v>42633</c:v>
                </c:pt>
                <c:pt idx="4047">
                  <c:v>42634</c:v>
                </c:pt>
                <c:pt idx="4048">
                  <c:v>42635</c:v>
                </c:pt>
                <c:pt idx="4049">
                  <c:v>42636</c:v>
                </c:pt>
                <c:pt idx="4050">
                  <c:v>42639</c:v>
                </c:pt>
                <c:pt idx="4051">
                  <c:v>42640</c:v>
                </c:pt>
                <c:pt idx="4052">
                  <c:v>42641</c:v>
                </c:pt>
                <c:pt idx="4053">
                  <c:v>42642</c:v>
                </c:pt>
                <c:pt idx="4054">
                  <c:v>42643</c:v>
                </c:pt>
                <c:pt idx="4055">
                  <c:v>42653</c:v>
                </c:pt>
                <c:pt idx="4056">
                  <c:v>42654</c:v>
                </c:pt>
                <c:pt idx="4057">
                  <c:v>42655</c:v>
                </c:pt>
                <c:pt idx="4058">
                  <c:v>42656</c:v>
                </c:pt>
                <c:pt idx="4059">
                  <c:v>42657</c:v>
                </c:pt>
                <c:pt idx="4060">
                  <c:v>42660</c:v>
                </c:pt>
                <c:pt idx="4061">
                  <c:v>42661</c:v>
                </c:pt>
                <c:pt idx="4062">
                  <c:v>42662</c:v>
                </c:pt>
                <c:pt idx="4063">
                  <c:v>42663</c:v>
                </c:pt>
                <c:pt idx="4064">
                  <c:v>42664</c:v>
                </c:pt>
                <c:pt idx="4065">
                  <c:v>42667</c:v>
                </c:pt>
                <c:pt idx="4066">
                  <c:v>42668</c:v>
                </c:pt>
                <c:pt idx="4067">
                  <c:v>42669</c:v>
                </c:pt>
                <c:pt idx="4068">
                  <c:v>42670</c:v>
                </c:pt>
                <c:pt idx="4069">
                  <c:v>42671</c:v>
                </c:pt>
                <c:pt idx="4070">
                  <c:v>42674</c:v>
                </c:pt>
                <c:pt idx="4071">
                  <c:v>42675</c:v>
                </c:pt>
                <c:pt idx="4072">
                  <c:v>42676</c:v>
                </c:pt>
                <c:pt idx="4073">
                  <c:v>42677</c:v>
                </c:pt>
                <c:pt idx="4074">
                  <c:v>42678</c:v>
                </c:pt>
                <c:pt idx="4075">
                  <c:v>42681</c:v>
                </c:pt>
                <c:pt idx="4076">
                  <c:v>42682</c:v>
                </c:pt>
                <c:pt idx="4077">
                  <c:v>42683</c:v>
                </c:pt>
                <c:pt idx="4078">
                  <c:v>42684</c:v>
                </c:pt>
                <c:pt idx="4079">
                  <c:v>42685</c:v>
                </c:pt>
                <c:pt idx="4080">
                  <c:v>42688</c:v>
                </c:pt>
                <c:pt idx="4081">
                  <c:v>42689</c:v>
                </c:pt>
                <c:pt idx="4082">
                  <c:v>42690</c:v>
                </c:pt>
                <c:pt idx="4083">
                  <c:v>42691</c:v>
                </c:pt>
                <c:pt idx="4084">
                  <c:v>42692</c:v>
                </c:pt>
                <c:pt idx="4085">
                  <c:v>42695</c:v>
                </c:pt>
                <c:pt idx="4086">
                  <c:v>42696</c:v>
                </c:pt>
                <c:pt idx="4087">
                  <c:v>42697</c:v>
                </c:pt>
                <c:pt idx="4088">
                  <c:v>42698</c:v>
                </c:pt>
                <c:pt idx="4089">
                  <c:v>42699</c:v>
                </c:pt>
                <c:pt idx="4090">
                  <c:v>42702</c:v>
                </c:pt>
                <c:pt idx="4091">
                  <c:v>42703</c:v>
                </c:pt>
                <c:pt idx="4092">
                  <c:v>42704</c:v>
                </c:pt>
                <c:pt idx="4093">
                  <c:v>42705</c:v>
                </c:pt>
                <c:pt idx="4094">
                  <c:v>42706</c:v>
                </c:pt>
                <c:pt idx="4095">
                  <c:v>42709</c:v>
                </c:pt>
                <c:pt idx="4096">
                  <c:v>42710</c:v>
                </c:pt>
                <c:pt idx="4097">
                  <c:v>42711</c:v>
                </c:pt>
                <c:pt idx="4098">
                  <c:v>42712</c:v>
                </c:pt>
                <c:pt idx="4099">
                  <c:v>42713</c:v>
                </c:pt>
                <c:pt idx="4100">
                  <c:v>42716</c:v>
                </c:pt>
                <c:pt idx="4101">
                  <c:v>42717</c:v>
                </c:pt>
                <c:pt idx="4102">
                  <c:v>42718</c:v>
                </c:pt>
                <c:pt idx="4103">
                  <c:v>42719</c:v>
                </c:pt>
                <c:pt idx="4104">
                  <c:v>42720</c:v>
                </c:pt>
                <c:pt idx="4105">
                  <c:v>42723</c:v>
                </c:pt>
                <c:pt idx="4106">
                  <c:v>42724</c:v>
                </c:pt>
                <c:pt idx="4107">
                  <c:v>42725</c:v>
                </c:pt>
                <c:pt idx="4108">
                  <c:v>42726</c:v>
                </c:pt>
                <c:pt idx="4109">
                  <c:v>42727</c:v>
                </c:pt>
                <c:pt idx="4110">
                  <c:v>42730</c:v>
                </c:pt>
                <c:pt idx="4111">
                  <c:v>42731</c:v>
                </c:pt>
                <c:pt idx="4112">
                  <c:v>42732</c:v>
                </c:pt>
                <c:pt idx="4113">
                  <c:v>42733</c:v>
                </c:pt>
                <c:pt idx="4114">
                  <c:v>42734</c:v>
                </c:pt>
                <c:pt idx="4115">
                  <c:v>42738</c:v>
                </c:pt>
                <c:pt idx="4116">
                  <c:v>42739</c:v>
                </c:pt>
                <c:pt idx="4117">
                  <c:v>42740</c:v>
                </c:pt>
                <c:pt idx="4118">
                  <c:v>42741</c:v>
                </c:pt>
                <c:pt idx="4119">
                  <c:v>42744</c:v>
                </c:pt>
                <c:pt idx="4120">
                  <c:v>42745</c:v>
                </c:pt>
                <c:pt idx="4121">
                  <c:v>42746</c:v>
                </c:pt>
                <c:pt idx="4122">
                  <c:v>42747</c:v>
                </c:pt>
                <c:pt idx="4123">
                  <c:v>42748</c:v>
                </c:pt>
                <c:pt idx="4124">
                  <c:v>42751</c:v>
                </c:pt>
                <c:pt idx="4125">
                  <c:v>42752</c:v>
                </c:pt>
                <c:pt idx="4126">
                  <c:v>42753</c:v>
                </c:pt>
                <c:pt idx="4127">
                  <c:v>42754</c:v>
                </c:pt>
                <c:pt idx="4128">
                  <c:v>42755</c:v>
                </c:pt>
                <c:pt idx="4129">
                  <c:v>42758</c:v>
                </c:pt>
                <c:pt idx="4130">
                  <c:v>42759</c:v>
                </c:pt>
                <c:pt idx="4131">
                  <c:v>42760</c:v>
                </c:pt>
                <c:pt idx="4132">
                  <c:v>42761</c:v>
                </c:pt>
                <c:pt idx="4133">
                  <c:v>42769</c:v>
                </c:pt>
                <c:pt idx="4134">
                  <c:v>42772</c:v>
                </c:pt>
                <c:pt idx="4135">
                  <c:v>42773</c:v>
                </c:pt>
                <c:pt idx="4136">
                  <c:v>42774</c:v>
                </c:pt>
                <c:pt idx="4137">
                  <c:v>42775</c:v>
                </c:pt>
                <c:pt idx="4138">
                  <c:v>42776</c:v>
                </c:pt>
                <c:pt idx="4139">
                  <c:v>42779</c:v>
                </c:pt>
                <c:pt idx="4140">
                  <c:v>42780</c:v>
                </c:pt>
                <c:pt idx="4141">
                  <c:v>42781</c:v>
                </c:pt>
                <c:pt idx="4142">
                  <c:v>42782</c:v>
                </c:pt>
                <c:pt idx="4143">
                  <c:v>42783</c:v>
                </c:pt>
                <c:pt idx="4144">
                  <c:v>42786</c:v>
                </c:pt>
                <c:pt idx="4145">
                  <c:v>42787</c:v>
                </c:pt>
                <c:pt idx="4146">
                  <c:v>42788</c:v>
                </c:pt>
                <c:pt idx="4147">
                  <c:v>42789</c:v>
                </c:pt>
                <c:pt idx="4148">
                  <c:v>42790</c:v>
                </c:pt>
                <c:pt idx="4149">
                  <c:v>42793</c:v>
                </c:pt>
                <c:pt idx="4150">
                  <c:v>42794</c:v>
                </c:pt>
                <c:pt idx="4151">
                  <c:v>42795</c:v>
                </c:pt>
                <c:pt idx="4152">
                  <c:v>42796</c:v>
                </c:pt>
                <c:pt idx="4153">
                  <c:v>42797</c:v>
                </c:pt>
                <c:pt idx="4154">
                  <c:v>42800</c:v>
                </c:pt>
                <c:pt idx="4155">
                  <c:v>42801</c:v>
                </c:pt>
                <c:pt idx="4156">
                  <c:v>42802</c:v>
                </c:pt>
                <c:pt idx="4157">
                  <c:v>42803</c:v>
                </c:pt>
                <c:pt idx="4158">
                  <c:v>42804</c:v>
                </c:pt>
                <c:pt idx="4159">
                  <c:v>42807</c:v>
                </c:pt>
                <c:pt idx="4160">
                  <c:v>42808</c:v>
                </c:pt>
                <c:pt idx="4161">
                  <c:v>42809</c:v>
                </c:pt>
                <c:pt idx="4162">
                  <c:v>42810</c:v>
                </c:pt>
                <c:pt idx="4163">
                  <c:v>42811</c:v>
                </c:pt>
                <c:pt idx="4164">
                  <c:v>42814</c:v>
                </c:pt>
                <c:pt idx="4165">
                  <c:v>42815</c:v>
                </c:pt>
                <c:pt idx="4166">
                  <c:v>42816</c:v>
                </c:pt>
                <c:pt idx="4167">
                  <c:v>42817</c:v>
                </c:pt>
                <c:pt idx="4168">
                  <c:v>42818</c:v>
                </c:pt>
                <c:pt idx="4169">
                  <c:v>42821</c:v>
                </c:pt>
                <c:pt idx="4170">
                  <c:v>42822</c:v>
                </c:pt>
                <c:pt idx="4171">
                  <c:v>42823</c:v>
                </c:pt>
                <c:pt idx="4172">
                  <c:v>42824</c:v>
                </c:pt>
                <c:pt idx="4173">
                  <c:v>42825</c:v>
                </c:pt>
                <c:pt idx="4174">
                  <c:v>42830</c:v>
                </c:pt>
                <c:pt idx="4175">
                  <c:v>42831</c:v>
                </c:pt>
                <c:pt idx="4176">
                  <c:v>42832</c:v>
                </c:pt>
                <c:pt idx="4177">
                  <c:v>42835</c:v>
                </c:pt>
                <c:pt idx="4178">
                  <c:v>42836</c:v>
                </c:pt>
                <c:pt idx="4179">
                  <c:v>42837</c:v>
                </c:pt>
                <c:pt idx="4180">
                  <c:v>42838</c:v>
                </c:pt>
                <c:pt idx="4181">
                  <c:v>42839</c:v>
                </c:pt>
                <c:pt idx="4182">
                  <c:v>42842</c:v>
                </c:pt>
                <c:pt idx="4183">
                  <c:v>42843</c:v>
                </c:pt>
                <c:pt idx="4184">
                  <c:v>42844</c:v>
                </c:pt>
                <c:pt idx="4185">
                  <c:v>42845</c:v>
                </c:pt>
                <c:pt idx="4186">
                  <c:v>42846</c:v>
                </c:pt>
                <c:pt idx="4187">
                  <c:v>42849</c:v>
                </c:pt>
                <c:pt idx="4188">
                  <c:v>42850</c:v>
                </c:pt>
                <c:pt idx="4189">
                  <c:v>42851</c:v>
                </c:pt>
                <c:pt idx="4190">
                  <c:v>42852</c:v>
                </c:pt>
                <c:pt idx="4191">
                  <c:v>42853</c:v>
                </c:pt>
                <c:pt idx="4192">
                  <c:v>42857</c:v>
                </c:pt>
                <c:pt idx="4193">
                  <c:v>42858</c:v>
                </c:pt>
                <c:pt idx="4194">
                  <c:v>42859</c:v>
                </c:pt>
                <c:pt idx="4195">
                  <c:v>42860</c:v>
                </c:pt>
                <c:pt idx="4196">
                  <c:v>42863</c:v>
                </c:pt>
                <c:pt idx="4197">
                  <c:v>42864</c:v>
                </c:pt>
                <c:pt idx="4198">
                  <c:v>42865</c:v>
                </c:pt>
                <c:pt idx="4199">
                  <c:v>42866</c:v>
                </c:pt>
                <c:pt idx="4200">
                  <c:v>42867</c:v>
                </c:pt>
                <c:pt idx="4201">
                  <c:v>42870</c:v>
                </c:pt>
                <c:pt idx="4202">
                  <c:v>42871</c:v>
                </c:pt>
                <c:pt idx="4203">
                  <c:v>42872</c:v>
                </c:pt>
                <c:pt idx="4204">
                  <c:v>42873</c:v>
                </c:pt>
                <c:pt idx="4205">
                  <c:v>42874</c:v>
                </c:pt>
                <c:pt idx="4206">
                  <c:v>42877</c:v>
                </c:pt>
                <c:pt idx="4207">
                  <c:v>42878</c:v>
                </c:pt>
                <c:pt idx="4208">
                  <c:v>42879</c:v>
                </c:pt>
                <c:pt idx="4209">
                  <c:v>42880</c:v>
                </c:pt>
                <c:pt idx="4210">
                  <c:v>42881</c:v>
                </c:pt>
                <c:pt idx="4211">
                  <c:v>42886</c:v>
                </c:pt>
                <c:pt idx="4212">
                  <c:v>42887</c:v>
                </c:pt>
                <c:pt idx="4213">
                  <c:v>42888</c:v>
                </c:pt>
                <c:pt idx="4214">
                  <c:v>42891</c:v>
                </c:pt>
                <c:pt idx="4215">
                  <c:v>42892</c:v>
                </c:pt>
                <c:pt idx="4216">
                  <c:v>42893</c:v>
                </c:pt>
                <c:pt idx="4217">
                  <c:v>42894</c:v>
                </c:pt>
                <c:pt idx="4218">
                  <c:v>42895</c:v>
                </c:pt>
                <c:pt idx="4219">
                  <c:v>42898</c:v>
                </c:pt>
                <c:pt idx="4220">
                  <c:v>42899</c:v>
                </c:pt>
                <c:pt idx="4221">
                  <c:v>42900</c:v>
                </c:pt>
                <c:pt idx="4222">
                  <c:v>42901</c:v>
                </c:pt>
                <c:pt idx="4223">
                  <c:v>42902</c:v>
                </c:pt>
                <c:pt idx="4224">
                  <c:v>42905</c:v>
                </c:pt>
                <c:pt idx="4225">
                  <c:v>42906</c:v>
                </c:pt>
                <c:pt idx="4226">
                  <c:v>42907</c:v>
                </c:pt>
                <c:pt idx="4227">
                  <c:v>42908</c:v>
                </c:pt>
                <c:pt idx="4228">
                  <c:v>42909</c:v>
                </c:pt>
                <c:pt idx="4229">
                  <c:v>42912</c:v>
                </c:pt>
                <c:pt idx="4230">
                  <c:v>42913</c:v>
                </c:pt>
                <c:pt idx="4231">
                  <c:v>42914</c:v>
                </c:pt>
                <c:pt idx="4232">
                  <c:v>42915</c:v>
                </c:pt>
                <c:pt idx="4233">
                  <c:v>42916</c:v>
                </c:pt>
                <c:pt idx="4234">
                  <c:v>42919</c:v>
                </c:pt>
                <c:pt idx="4235">
                  <c:v>42920</c:v>
                </c:pt>
                <c:pt idx="4236">
                  <c:v>42921</c:v>
                </c:pt>
                <c:pt idx="4237">
                  <c:v>42922</c:v>
                </c:pt>
                <c:pt idx="4238">
                  <c:v>42923</c:v>
                </c:pt>
                <c:pt idx="4239">
                  <c:v>42926</c:v>
                </c:pt>
                <c:pt idx="4240">
                  <c:v>42927</c:v>
                </c:pt>
                <c:pt idx="4241">
                  <c:v>42928</c:v>
                </c:pt>
                <c:pt idx="4242">
                  <c:v>42929</c:v>
                </c:pt>
                <c:pt idx="4243">
                  <c:v>42930</c:v>
                </c:pt>
                <c:pt idx="4244">
                  <c:v>42933</c:v>
                </c:pt>
                <c:pt idx="4245">
                  <c:v>42934</c:v>
                </c:pt>
                <c:pt idx="4246">
                  <c:v>42935</c:v>
                </c:pt>
                <c:pt idx="4247">
                  <c:v>42936</c:v>
                </c:pt>
                <c:pt idx="4248">
                  <c:v>42937</c:v>
                </c:pt>
                <c:pt idx="4249">
                  <c:v>42940</c:v>
                </c:pt>
                <c:pt idx="4250">
                  <c:v>42941</c:v>
                </c:pt>
                <c:pt idx="4251">
                  <c:v>42942</c:v>
                </c:pt>
                <c:pt idx="4252">
                  <c:v>42943</c:v>
                </c:pt>
                <c:pt idx="4253">
                  <c:v>42944</c:v>
                </c:pt>
                <c:pt idx="4254">
                  <c:v>42947</c:v>
                </c:pt>
                <c:pt idx="4255">
                  <c:v>42948</c:v>
                </c:pt>
                <c:pt idx="4256">
                  <c:v>42949</c:v>
                </c:pt>
                <c:pt idx="4257">
                  <c:v>42950</c:v>
                </c:pt>
                <c:pt idx="4258">
                  <c:v>42951</c:v>
                </c:pt>
                <c:pt idx="4259">
                  <c:v>42954</c:v>
                </c:pt>
                <c:pt idx="4260">
                  <c:v>42955</c:v>
                </c:pt>
                <c:pt idx="4261">
                  <c:v>42956</c:v>
                </c:pt>
                <c:pt idx="4262">
                  <c:v>42957</c:v>
                </c:pt>
                <c:pt idx="4263">
                  <c:v>42958</c:v>
                </c:pt>
                <c:pt idx="4264">
                  <c:v>42961</c:v>
                </c:pt>
                <c:pt idx="4265">
                  <c:v>42962</c:v>
                </c:pt>
                <c:pt idx="4266">
                  <c:v>42963</c:v>
                </c:pt>
                <c:pt idx="4267">
                  <c:v>42964</c:v>
                </c:pt>
                <c:pt idx="4268">
                  <c:v>42965</c:v>
                </c:pt>
                <c:pt idx="4269">
                  <c:v>42968</c:v>
                </c:pt>
                <c:pt idx="4270">
                  <c:v>42969</c:v>
                </c:pt>
                <c:pt idx="4271">
                  <c:v>42970</c:v>
                </c:pt>
                <c:pt idx="4272">
                  <c:v>42971</c:v>
                </c:pt>
                <c:pt idx="4273">
                  <c:v>42972</c:v>
                </c:pt>
                <c:pt idx="4274">
                  <c:v>42975</c:v>
                </c:pt>
                <c:pt idx="4275">
                  <c:v>42976</c:v>
                </c:pt>
                <c:pt idx="4276">
                  <c:v>42977</c:v>
                </c:pt>
                <c:pt idx="4277">
                  <c:v>42978</c:v>
                </c:pt>
                <c:pt idx="4278">
                  <c:v>42979</c:v>
                </c:pt>
                <c:pt idx="4279">
                  <c:v>42982</c:v>
                </c:pt>
                <c:pt idx="4280">
                  <c:v>42983</c:v>
                </c:pt>
                <c:pt idx="4281">
                  <c:v>42984</c:v>
                </c:pt>
                <c:pt idx="4282">
                  <c:v>42985</c:v>
                </c:pt>
                <c:pt idx="4283">
                  <c:v>42986</c:v>
                </c:pt>
                <c:pt idx="4284">
                  <c:v>42989</c:v>
                </c:pt>
                <c:pt idx="4285">
                  <c:v>42990</c:v>
                </c:pt>
                <c:pt idx="4286">
                  <c:v>42991</c:v>
                </c:pt>
                <c:pt idx="4287">
                  <c:v>42992</c:v>
                </c:pt>
                <c:pt idx="4288">
                  <c:v>42993</c:v>
                </c:pt>
                <c:pt idx="4289">
                  <c:v>42996</c:v>
                </c:pt>
                <c:pt idx="4290">
                  <c:v>42997</c:v>
                </c:pt>
                <c:pt idx="4291">
                  <c:v>42998</c:v>
                </c:pt>
                <c:pt idx="4292">
                  <c:v>42999</c:v>
                </c:pt>
                <c:pt idx="4293">
                  <c:v>43000</c:v>
                </c:pt>
                <c:pt idx="4294">
                  <c:v>43003</c:v>
                </c:pt>
                <c:pt idx="4295">
                  <c:v>43004</c:v>
                </c:pt>
                <c:pt idx="4296">
                  <c:v>43005</c:v>
                </c:pt>
                <c:pt idx="4297">
                  <c:v>43006</c:v>
                </c:pt>
                <c:pt idx="4298">
                  <c:v>43007</c:v>
                </c:pt>
                <c:pt idx="4299">
                  <c:v>43017</c:v>
                </c:pt>
                <c:pt idx="4300">
                  <c:v>43018</c:v>
                </c:pt>
                <c:pt idx="4301">
                  <c:v>43019</c:v>
                </c:pt>
                <c:pt idx="4302">
                  <c:v>43020</c:v>
                </c:pt>
                <c:pt idx="4303">
                  <c:v>43021</c:v>
                </c:pt>
                <c:pt idx="4304">
                  <c:v>43024</c:v>
                </c:pt>
                <c:pt idx="4305">
                  <c:v>43025</c:v>
                </c:pt>
                <c:pt idx="4306">
                  <c:v>43026</c:v>
                </c:pt>
                <c:pt idx="4307">
                  <c:v>43027</c:v>
                </c:pt>
                <c:pt idx="4308">
                  <c:v>43028</c:v>
                </c:pt>
                <c:pt idx="4309">
                  <c:v>43031</c:v>
                </c:pt>
                <c:pt idx="4310">
                  <c:v>43032</c:v>
                </c:pt>
                <c:pt idx="4311">
                  <c:v>43033</c:v>
                </c:pt>
                <c:pt idx="4312">
                  <c:v>43034</c:v>
                </c:pt>
                <c:pt idx="4313">
                  <c:v>43035</c:v>
                </c:pt>
                <c:pt idx="4314">
                  <c:v>43038</c:v>
                </c:pt>
                <c:pt idx="4315">
                  <c:v>43039</c:v>
                </c:pt>
                <c:pt idx="4316">
                  <c:v>43040</c:v>
                </c:pt>
                <c:pt idx="4317">
                  <c:v>43041</c:v>
                </c:pt>
                <c:pt idx="4318">
                  <c:v>43042</c:v>
                </c:pt>
                <c:pt idx="4319">
                  <c:v>43045</c:v>
                </c:pt>
                <c:pt idx="4320">
                  <c:v>43046</c:v>
                </c:pt>
                <c:pt idx="4321">
                  <c:v>43047</c:v>
                </c:pt>
                <c:pt idx="4322">
                  <c:v>43048</c:v>
                </c:pt>
                <c:pt idx="4323">
                  <c:v>43049</c:v>
                </c:pt>
                <c:pt idx="4324">
                  <c:v>43052</c:v>
                </c:pt>
                <c:pt idx="4325">
                  <c:v>43053</c:v>
                </c:pt>
                <c:pt idx="4326">
                  <c:v>43054</c:v>
                </c:pt>
                <c:pt idx="4327">
                  <c:v>43055</c:v>
                </c:pt>
                <c:pt idx="4328">
                  <c:v>43056</c:v>
                </c:pt>
                <c:pt idx="4329">
                  <c:v>43059</c:v>
                </c:pt>
                <c:pt idx="4330">
                  <c:v>43060</c:v>
                </c:pt>
                <c:pt idx="4331">
                  <c:v>43061</c:v>
                </c:pt>
                <c:pt idx="4332">
                  <c:v>43062</c:v>
                </c:pt>
                <c:pt idx="4333">
                  <c:v>43063</c:v>
                </c:pt>
                <c:pt idx="4334">
                  <c:v>43066</c:v>
                </c:pt>
                <c:pt idx="4335">
                  <c:v>43067</c:v>
                </c:pt>
                <c:pt idx="4336">
                  <c:v>43068</c:v>
                </c:pt>
                <c:pt idx="4337">
                  <c:v>43069</c:v>
                </c:pt>
                <c:pt idx="4338">
                  <c:v>43070</c:v>
                </c:pt>
                <c:pt idx="4339">
                  <c:v>43073</c:v>
                </c:pt>
                <c:pt idx="4340">
                  <c:v>43074</c:v>
                </c:pt>
                <c:pt idx="4341">
                  <c:v>43075</c:v>
                </c:pt>
                <c:pt idx="4342">
                  <c:v>43076</c:v>
                </c:pt>
                <c:pt idx="4343">
                  <c:v>43077</c:v>
                </c:pt>
                <c:pt idx="4344">
                  <c:v>43080</c:v>
                </c:pt>
                <c:pt idx="4345">
                  <c:v>43081</c:v>
                </c:pt>
                <c:pt idx="4346">
                  <c:v>43082</c:v>
                </c:pt>
                <c:pt idx="4347">
                  <c:v>43083</c:v>
                </c:pt>
                <c:pt idx="4348">
                  <c:v>43084</c:v>
                </c:pt>
                <c:pt idx="4349">
                  <c:v>43087</c:v>
                </c:pt>
                <c:pt idx="4350">
                  <c:v>43088</c:v>
                </c:pt>
                <c:pt idx="4351">
                  <c:v>43089</c:v>
                </c:pt>
                <c:pt idx="4352">
                  <c:v>43090</c:v>
                </c:pt>
                <c:pt idx="4353">
                  <c:v>43091</c:v>
                </c:pt>
                <c:pt idx="4354">
                  <c:v>43094</c:v>
                </c:pt>
                <c:pt idx="4355">
                  <c:v>43095</c:v>
                </c:pt>
                <c:pt idx="4356">
                  <c:v>43096</c:v>
                </c:pt>
                <c:pt idx="4357">
                  <c:v>43097</c:v>
                </c:pt>
                <c:pt idx="4358">
                  <c:v>43098</c:v>
                </c:pt>
                <c:pt idx="4359">
                  <c:v>43102</c:v>
                </c:pt>
                <c:pt idx="4360">
                  <c:v>43103</c:v>
                </c:pt>
                <c:pt idx="4361">
                  <c:v>43104</c:v>
                </c:pt>
                <c:pt idx="4362">
                  <c:v>43105</c:v>
                </c:pt>
                <c:pt idx="4363">
                  <c:v>43108</c:v>
                </c:pt>
                <c:pt idx="4364">
                  <c:v>43109</c:v>
                </c:pt>
                <c:pt idx="4365">
                  <c:v>43110</c:v>
                </c:pt>
                <c:pt idx="4366">
                  <c:v>43111</c:v>
                </c:pt>
                <c:pt idx="4367">
                  <c:v>43112</c:v>
                </c:pt>
                <c:pt idx="4368">
                  <c:v>43115</c:v>
                </c:pt>
                <c:pt idx="4369">
                  <c:v>43116</c:v>
                </c:pt>
                <c:pt idx="4370">
                  <c:v>43117</c:v>
                </c:pt>
                <c:pt idx="4371">
                  <c:v>43118</c:v>
                </c:pt>
                <c:pt idx="4372">
                  <c:v>43119</c:v>
                </c:pt>
                <c:pt idx="4373">
                  <c:v>43122</c:v>
                </c:pt>
                <c:pt idx="4374">
                  <c:v>43123</c:v>
                </c:pt>
                <c:pt idx="4375">
                  <c:v>43124</c:v>
                </c:pt>
                <c:pt idx="4376">
                  <c:v>43125</c:v>
                </c:pt>
                <c:pt idx="4377">
                  <c:v>43126</c:v>
                </c:pt>
                <c:pt idx="4378">
                  <c:v>43129</c:v>
                </c:pt>
                <c:pt idx="4379">
                  <c:v>43130</c:v>
                </c:pt>
                <c:pt idx="4380">
                  <c:v>43131</c:v>
                </c:pt>
                <c:pt idx="4381">
                  <c:v>43132</c:v>
                </c:pt>
                <c:pt idx="4382">
                  <c:v>43133</c:v>
                </c:pt>
                <c:pt idx="4383">
                  <c:v>43136</c:v>
                </c:pt>
                <c:pt idx="4384">
                  <c:v>43137</c:v>
                </c:pt>
                <c:pt idx="4385">
                  <c:v>43138</c:v>
                </c:pt>
                <c:pt idx="4386">
                  <c:v>43139</c:v>
                </c:pt>
                <c:pt idx="4387">
                  <c:v>43140</c:v>
                </c:pt>
                <c:pt idx="4388">
                  <c:v>43143</c:v>
                </c:pt>
                <c:pt idx="4389">
                  <c:v>43144</c:v>
                </c:pt>
                <c:pt idx="4390">
                  <c:v>43145</c:v>
                </c:pt>
                <c:pt idx="4391">
                  <c:v>43153</c:v>
                </c:pt>
                <c:pt idx="4392">
                  <c:v>43154</c:v>
                </c:pt>
                <c:pt idx="4393">
                  <c:v>43157</c:v>
                </c:pt>
                <c:pt idx="4394">
                  <c:v>43158</c:v>
                </c:pt>
                <c:pt idx="4395">
                  <c:v>43159</c:v>
                </c:pt>
                <c:pt idx="4396">
                  <c:v>43160</c:v>
                </c:pt>
                <c:pt idx="4397">
                  <c:v>43161</c:v>
                </c:pt>
                <c:pt idx="4398">
                  <c:v>43164</c:v>
                </c:pt>
                <c:pt idx="4399">
                  <c:v>43165</c:v>
                </c:pt>
                <c:pt idx="4400">
                  <c:v>43166</c:v>
                </c:pt>
                <c:pt idx="4401">
                  <c:v>43167</c:v>
                </c:pt>
                <c:pt idx="4402">
                  <c:v>43168</c:v>
                </c:pt>
                <c:pt idx="4403">
                  <c:v>43171</c:v>
                </c:pt>
                <c:pt idx="4404">
                  <c:v>43172</c:v>
                </c:pt>
                <c:pt idx="4405">
                  <c:v>43173</c:v>
                </c:pt>
                <c:pt idx="4406">
                  <c:v>43174</c:v>
                </c:pt>
                <c:pt idx="4407">
                  <c:v>43175</c:v>
                </c:pt>
                <c:pt idx="4408">
                  <c:v>43178</c:v>
                </c:pt>
                <c:pt idx="4409">
                  <c:v>43179</c:v>
                </c:pt>
                <c:pt idx="4410">
                  <c:v>43180</c:v>
                </c:pt>
                <c:pt idx="4411">
                  <c:v>43181</c:v>
                </c:pt>
                <c:pt idx="4412">
                  <c:v>43182</c:v>
                </c:pt>
                <c:pt idx="4413">
                  <c:v>43185</c:v>
                </c:pt>
                <c:pt idx="4414">
                  <c:v>43186</c:v>
                </c:pt>
                <c:pt idx="4415">
                  <c:v>43187</c:v>
                </c:pt>
                <c:pt idx="4416">
                  <c:v>43188</c:v>
                </c:pt>
                <c:pt idx="4417">
                  <c:v>43189</c:v>
                </c:pt>
                <c:pt idx="4418">
                  <c:v>43192</c:v>
                </c:pt>
                <c:pt idx="4419">
                  <c:v>43193</c:v>
                </c:pt>
                <c:pt idx="4420">
                  <c:v>43194</c:v>
                </c:pt>
                <c:pt idx="4421">
                  <c:v>43199</c:v>
                </c:pt>
                <c:pt idx="4422">
                  <c:v>43200</c:v>
                </c:pt>
                <c:pt idx="4423">
                  <c:v>43201</c:v>
                </c:pt>
                <c:pt idx="4424">
                  <c:v>43202</c:v>
                </c:pt>
                <c:pt idx="4425">
                  <c:v>43203</c:v>
                </c:pt>
                <c:pt idx="4426">
                  <c:v>43206</c:v>
                </c:pt>
                <c:pt idx="4427">
                  <c:v>43207</c:v>
                </c:pt>
                <c:pt idx="4428">
                  <c:v>43208</c:v>
                </c:pt>
                <c:pt idx="4429">
                  <c:v>43209</c:v>
                </c:pt>
                <c:pt idx="4430">
                  <c:v>43210</c:v>
                </c:pt>
                <c:pt idx="4431">
                  <c:v>43213</c:v>
                </c:pt>
                <c:pt idx="4432">
                  <c:v>43214</c:v>
                </c:pt>
                <c:pt idx="4433">
                  <c:v>43215</c:v>
                </c:pt>
                <c:pt idx="4434">
                  <c:v>43216</c:v>
                </c:pt>
                <c:pt idx="4435">
                  <c:v>43217</c:v>
                </c:pt>
                <c:pt idx="4436">
                  <c:v>43222</c:v>
                </c:pt>
                <c:pt idx="4437">
                  <c:v>43223</c:v>
                </c:pt>
                <c:pt idx="4438">
                  <c:v>43224</c:v>
                </c:pt>
                <c:pt idx="4439">
                  <c:v>43227</c:v>
                </c:pt>
                <c:pt idx="4440">
                  <c:v>43228</c:v>
                </c:pt>
                <c:pt idx="4441">
                  <c:v>43229</c:v>
                </c:pt>
                <c:pt idx="4442">
                  <c:v>43230</c:v>
                </c:pt>
                <c:pt idx="4443">
                  <c:v>43231</c:v>
                </c:pt>
                <c:pt idx="4444">
                  <c:v>43234</c:v>
                </c:pt>
                <c:pt idx="4445">
                  <c:v>43235</c:v>
                </c:pt>
                <c:pt idx="4446">
                  <c:v>43236</c:v>
                </c:pt>
                <c:pt idx="4447">
                  <c:v>43237</c:v>
                </c:pt>
                <c:pt idx="4448">
                  <c:v>43238</c:v>
                </c:pt>
                <c:pt idx="4449">
                  <c:v>43241</c:v>
                </c:pt>
                <c:pt idx="4450">
                  <c:v>43242</c:v>
                </c:pt>
                <c:pt idx="4451">
                  <c:v>43243</c:v>
                </c:pt>
                <c:pt idx="4452">
                  <c:v>43244</c:v>
                </c:pt>
                <c:pt idx="4453">
                  <c:v>43245</c:v>
                </c:pt>
                <c:pt idx="4454">
                  <c:v>43248</c:v>
                </c:pt>
                <c:pt idx="4455">
                  <c:v>43249</c:v>
                </c:pt>
                <c:pt idx="4456">
                  <c:v>43250</c:v>
                </c:pt>
                <c:pt idx="4457">
                  <c:v>43251</c:v>
                </c:pt>
                <c:pt idx="4458">
                  <c:v>43252</c:v>
                </c:pt>
                <c:pt idx="4459">
                  <c:v>43255</c:v>
                </c:pt>
                <c:pt idx="4460">
                  <c:v>43256</c:v>
                </c:pt>
                <c:pt idx="4461">
                  <c:v>43257</c:v>
                </c:pt>
                <c:pt idx="4462">
                  <c:v>43258</c:v>
                </c:pt>
                <c:pt idx="4463">
                  <c:v>43259</c:v>
                </c:pt>
                <c:pt idx="4464">
                  <c:v>43262</c:v>
                </c:pt>
                <c:pt idx="4465">
                  <c:v>43263</c:v>
                </c:pt>
                <c:pt idx="4466">
                  <c:v>43264</c:v>
                </c:pt>
                <c:pt idx="4467">
                  <c:v>43265</c:v>
                </c:pt>
                <c:pt idx="4468">
                  <c:v>43266</c:v>
                </c:pt>
                <c:pt idx="4469">
                  <c:v>43270</c:v>
                </c:pt>
                <c:pt idx="4470">
                  <c:v>43271</c:v>
                </c:pt>
                <c:pt idx="4471">
                  <c:v>43272</c:v>
                </c:pt>
                <c:pt idx="4472">
                  <c:v>43273</c:v>
                </c:pt>
                <c:pt idx="4473">
                  <c:v>43276</c:v>
                </c:pt>
                <c:pt idx="4474">
                  <c:v>43277</c:v>
                </c:pt>
                <c:pt idx="4475">
                  <c:v>43278</c:v>
                </c:pt>
                <c:pt idx="4476">
                  <c:v>43279</c:v>
                </c:pt>
                <c:pt idx="4477">
                  <c:v>43280</c:v>
                </c:pt>
                <c:pt idx="4478">
                  <c:v>43283</c:v>
                </c:pt>
                <c:pt idx="4479">
                  <c:v>43284</c:v>
                </c:pt>
                <c:pt idx="4480">
                  <c:v>43285</c:v>
                </c:pt>
                <c:pt idx="4481">
                  <c:v>43286</c:v>
                </c:pt>
                <c:pt idx="4482">
                  <c:v>43287</c:v>
                </c:pt>
                <c:pt idx="4483">
                  <c:v>43290</c:v>
                </c:pt>
                <c:pt idx="4484">
                  <c:v>43291</c:v>
                </c:pt>
                <c:pt idx="4485">
                  <c:v>43292</c:v>
                </c:pt>
                <c:pt idx="4486">
                  <c:v>43293</c:v>
                </c:pt>
                <c:pt idx="4487">
                  <c:v>43294</c:v>
                </c:pt>
                <c:pt idx="4488">
                  <c:v>43297</c:v>
                </c:pt>
                <c:pt idx="4489">
                  <c:v>43298</c:v>
                </c:pt>
                <c:pt idx="4490">
                  <c:v>43299</c:v>
                </c:pt>
                <c:pt idx="4491">
                  <c:v>43300</c:v>
                </c:pt>
                <c:pt idx="4492">
                  <c:v>43301</c:v>
                </c:pt>
                <c:pt idx="4493">
                  <c:v>43304</c:v>
                </c:pt>
                <c:pt idx="4494">
                  <c:v>43305</c:v>
                </c:pt>
                <c:pt idx="4495">
                  <c:v>43306</c:v>
                </c:pt>
                <c:pt idx="4496">
                  <c:v>43307</c:v>
                </c:pt>
                <c:pt idx="4497">
                  <c:v>43308</c:v>
                </c:pt>
                <c:pt idx="4498">
                  <c:v>43311</c:v>
                </c:pt>
                <c:pt idx="4499">
                  <c:v>43312</c:v>
                </c:pt>
                <c:pt idx="4500">
                  <c:v>43313</c:v>
                </c:pt>
                <c:pt idx="4501">
                  <c:v>43314</c:v>
                </c:pt>
                <c:pt idx="4502">
                  <c:v>43315</c:v>
                </c:pt>
                <c:pt idx="4503">
                  <c:v>43318</c:v>
                </c:pt>
                <c:pt idx="4504">
                  <c:v>43319</c:v>
                </c:pt>
                <c:pt idx="4505">
                  <c:v>43320</c:v>
                </c:pt>
                <c:pt idx="4506">
                  <c:v>43321</c:v>
                </c:pt>
                <c:pt idx="4507">
                  <c:v>43322</c:v>
                </c:pt>
                <c:pt idx="4508">
                  <c:v>43325</c:v>
                </c:pt>
                <c:pt idx="4509">
                  <c:v>43326</c:v>
                </c:pt>
                <c:pt idx="4510">
                  <c:v>43327</c:v>
                </c:pt>
                <c:pt idx="4511">
                  <c:v>43328</c:v>
                </c:pt>
                <c:pt idx="4512">
                  <c:v>43329</c:v>
                </c:pt>
                <c:pt idx="4513">
                  <c:v>43332</c:v>
                </c:pt>
                <c:pt idx="4514">
                  <c:v>43333</c:v>
                </c:pt>
                <c:pt idx="4515">
                  <c:v>43334</c:v>
                </c:pt>
                <c:pt idx="4516">
                  <c:v>43335</c:v>
                </c:pt>
                <c:pt idx="4517">
                  <c:v>43336</c:v>
                </c:pt>
                <c:pt idx="4518">
                  <c:v>43339</c:v>
                </c:pt>
                <c:pt idx="4519">
                  <c:v>43340</c:v>
                </c:pt>
                <c:pt idx="4520">
                  <c:v>43341</c:v>
                </c:pt>
                <c:pt idx="4521">
                  <c:v>43342</c:v>
                </c:pt>
                <c:pt idx="4522">
                  <c:v>43343</c:v>
                </c:pt>
                <c:pt idx="4523">
                  <c:v>43346</c:v>
                </c:pt>
                <c:pt idx="4524">
                  <c:v>43347</c:v>
                </c:pt>
                <c:pt idx="4525">
                  <c:v>43348</c:v>
                </c:pt>
                <c:pt idx="4526">
                  <c:v>43349</c:v>
                </c:pt>
                <c:pt idx="4527">
                  <c:v>43350</c:v>
                </c:pt>
                <c:pt idx="4528">
                  <c:v>43353</c:v>
                </c:pt>
                <c:pt idx="4529">
                  <c:v>43354</c:v>
                </c:pt>
                <c:pt idx="4530">
                  <c:v>43355</c:v>
                </c:pt>
                <c:pt idx="4531">
                  <c:v>43356</c:v>
                </c:pt>
                <c:pt idx="4532">
                  <c:v>43357</c:v>
                </c:pt>
                <c:pt idx="4533">
                  <c:v>43360</c:v>
                </c:pt>
                <c:pt idx="4534">
                  <c:v>43361</c:v>
                </c:pt>
                <c:pt idx="4535">
                  <c:v>43362</c:v>
                </c:pt>
                <c:pt idx="4536">
                  <c:v>43363</c:v>
                </c:pt>
                <c:pt idx="4537">
                  <c:v>43364</c:v>
                </c:pt>
                <c:pt idx="4538">
                  <c:v>43368</c:v>
                </c:pt>
                <c:pt idx="4539">
                  <c:v>43369</c:v>
                </c:pt>
                <c:pt idx="4540">
                  <c:v>43370</c:v>
                </c:pt>
                <c:pt idx="4541">
                  <c:v>43371</c:v>
                </c:pt>
                <c:pt idx="4542">
                  <c:v>43381</c:v>
                </c:pt>
                <c:pt idx="4543">
                  <c:v>43382</c:v>
                </c:pt>
                <c:pt idx="4544">
                  <c:v>43383</c:v>
                </c:pt>
                <c:pt idx="4545">
                  <c:v>43384</c:v>
                </c:pt>
                <c:pt idx="4546">
                  <c:v>43385</c:v>
                </c:pt>
                <c:pt idx="4547">
                  <c:v>43388</c:v>
                </c:pt>
                <c:pt idx="4548">
                  <c:v>43389</c:v>
                </c:pt>
                <c:pt idx="4549">
                  <c:v>43390</c:v>
                </c:pt>
                <c:pt idx="4550">
                  <c:v>43391</c:v>
                </c:pt>
                <c:pt idx="4551">
                  <c:v>43392</c:v>
                </c:pt>
                <c:pt idx="4552">
                  <c:v>43395</c:v>
                </c:pt>
                <c:pt idx="4553">
                  <c:v>43396</c:v>
                </c:pt>
                <c:pt idx="4554">
                  <c:v>43397</c:v>
                </c:pt>
                <c:pt idx="4555">
                  <c:v>43398</c:v>
                </c:pt>
                <c:pt idx="4556">
                  <c:v>43399</c:v>
                </c:pt>
                <c:pt idx="4557">
                  <c:v>43402</c:v>
                </c:pt>
                <c:pt idx="4558">
                  <c:v>43403</c:v>
                </c:pt>
                <c:pt idx="4559">
                  <c:v>43404</c:v>
                </c:pt>
                <c:pt idx="4560">
                  <c:v>43405</c:v>
                </c:pt>
                <c:pt idx="4561">
                  <c:v>43406</c:v>
                </c:pt>
                <c:pt idx="4562">
                  <c:v>43409</c:v>
                </c:pt>
                <c:pt idx="4563">
                  <c:v>43410</c:v>
                </c:pt>
                <c:pt idx="4564">
                  <c:v>43411</c:v>
                </c:pt>
                <c:pt idx="4565">
                  <c:v>43412</c:v>
                </c:pt>
                <c:pt idx="4566">
                  <c:v>43413</c:v>
                </c:pt>
                <c:pt idx="4567">
                  <c:v>43416</c:v>
                </c:pt>
                <c:pt idx="4568">
                  <c:v>43417</c:v>
                </c:pt>
                <c:pt idx="4569">
                  <c:v>43418</c:v>
                </c:pt>
                <c:pt idx="4570">
                  <c:v>43419</c:v>
                </c:pt>
                <c:pt idx="4571">
                  <c:v>43420</c:v>
                </c:pt>
                <c:pt idx="4572">
                  <c:v>43423</c:v>
                </c:pt>
                <c:pt idx="4573">
                  <c:v>43424</c:v>
                </c:pt>
                <c:pt idx="4574">
                  <c:v>43425</c:v>
                </c:pt>
                <c:pt idx="4575">
                  <c:v>43426</c:v>
                </c:pt>
                <c:pt idx="4576">
                  <c:v>43427</c:v>
                </c:pt>
                <c:pt idx="4577">
                  <c:v>43430</c:v>
                </c:pt>
                <c:pt idx="4578">
                  <c:v>43431</c:v>
                </c:pt>
                <c:pt idx="4579">
                  <c:v>43432</c:v>
                </c:pt>
                <c:pt idx="4580">
                  <c:v>43433</c:v>
                </c:pt>
                <c:pt idx="4581">
                  <c:v>43434</c:v>
                </c:pt>
                <c:pt idx="4582">
                  <c:v>43437</c:v>
                </c:pt>
                <c:pt idx="4583">
                  <c:v>43438</c:v>
                </c:pt>
                <c:pt idx="4584">
                  <c:v>43439</c:v>
                </c:pt>
                <c:pt idx="4585">
                  <c:v>43440</c:v>
                </c:pt>
                <c:pt idx="4586">
                  <c:v>43441</c:v>
                </c:pt>
                <c:pt idx="4587">
                  <c:v>43444</c:v>
                </c:pt>
                <c:pt idx="4588">
                  <c:v>43445</c:v>
                </c:pt>
                <c:pt idx="4589">
                  <c:v>43446</c:v>
                </c:pt>
                <c:pt idx="4590">
                  <c:v>43447</c:v>
                </c:pt>
                <c:pt idx="4591">
                  <c:v>43448</c:v>
                </c:pt>
                <c:pt idx="4592">
                  <c:v>43451</c:v>
                </c:pt>
                <c:pt idx="4593">
                  <c:v>43452</c:v>
                </c:pt>
                <c:pt idx="4594">
                  <c:v>43453</c:v>
                </c:pt>
                <c:pt idx="4595">
                  <c:v>43454</c:v>
                </c:pt>
                <c:pt idx="4596">
                  <c:v>43455</c:v>
                </c:pt>
                <c:pt idx="4597">
                  <c:v>43458</c:v>
                </c:pt>
                <c:pt idx="4598">
                  <c:v>43459</c:v>
                </c:pt>
                <c:pt idx="4599">
                  <c:v>43460</c:v>
                </c:pt>
                <c:pt idx="4600">
                  <c:v>43461</c:v>
                </c:pt>
                <c:pt idx="4601">
                  <c:v>43462</c:v>
                </c:pt>
                <c:pt idx="4602">
                  <c:v>43467</c:v>
                </c:pt>
                <c:pt idx="4603">
                  <c:v>43468</c:v>
                </c:pt>
                <c:pt idx="4604">
                  <c:v>43469</c:v>
                </c:pt>
                <c:pt idx="4605">
                  <c:v>43472</c:v>
                </c:pt>
                <c:pt idx="4606">
                  <c:v>43473</c:v>
                </c:pt>
                <c:pt idx="4607">
                  <c:v>43474</c:v>
                </c:pt>
                <c:pt idx="4608">
                  <c:v>43475</c:v>
                </c:pt>
                <c:pt idx="4609">
                  <c:v>43476</c:v>
                </c:pt>
                <c:pt idx="4610">
                  <c:v>43479</c:v>
                </c:pt>
                <c:pt idx="4611">
                  <c:v>43480</c:v>
                </c:pt>
                <c:pt idx="4612">
                  <c:v>43481</c:v>
                </c:pt>
                <c:pt idx="4613">
                  <c:v>43482</c:v>
                </c:pt>
                <c:pt idx="4614">
                  <c:v>43483</c:v>
                </c:pt>
                <c:pt idx="4615">
                  <c:v>43486</c:v>
                </c:pt>
                <c:pt idx="4616">
                  <c:v>43487</c:v>
                </c:pt>
                <c:pt idx="4617">
                  <c:v>43488</c:v>
                </c:pt>
                <c:pt idx="4618">
                  <c:v>43489</c:v>
                </c:pt>
                <c:pt idx="4619">
                  <c:v>43490</c:v>
                </c:pt>
                <c:pt idx="4620">
                  <c:v>43493</c:v>
                </c:pt>
                <c:pt idx="4621">
                  <c:v>43494</c:v>
                </c:pt>
                <c:pt idx="4622">
                  <c:v>43495</c:v>
                </c:pt>
                <c:pt idx="4623">
                  <c:v>43496</c:v>
                </c:pt>
                <c:pt idx="4624">
                  <c:v>43497</c:v>
                </c:pt>
                <c:pt idx="4625">
                  <c:v>43507</c:v>
                </c:pt>
                <c:pt idx="4626">
                  <c:v>43508</c:v>
                </c:pt>
                <c:pt idx="4627">
                  <c:v>43509</c:v>
                </c:pt>
                <c:pt idx="4628">
                  <c:v>43510</c:v>
                </c:pt>
                <c:pt idx="4629">
                  <c:v>43511</c:v>
                </c:pt>
                <c:pt idx="4630">
                  <c:v>43514</c:v>
                </c:pt>
                <c:pt idx="4631">
                  <c:v>43515</c:v>
                </c:pt>
                <c:pt idx="4632">
                  <c:v>43516</c:v>
                </c:pt>
                <c:pt idx="4633">
                  <c:v>43517</c:v>
                </c:pt>
                <c:pt idx="4634">
                  <c:v>43518</c:v>
                </c:pt>
                <c:pt idx="4635">
                  <c:v>43521</c:v>
                </c:pt>
                <c:pt idx="4636">
                  <c:v>43522</c:v>
                </c:pt>
                <c:pt idx="4637">
                  <c:v>43523</c:v>
                </c:pt>
                <c:pt idx="4638">
                  <c:v>43524</c:v>
                </c:pt>
                <c:pt idx="4639">
                  <c:v>43525</c:v>
                </c:pt>
                <c:pt idx="4640">
                  <c:v>43528</c:v>
                </c:pt>
                <c:pt idx="4641">
                  <c:v>43529</c:v>
                </c:pt>
                <c:pt idx="4642">
                  <c:v>43530</c:v>
                </c:pt>
                <c:pt idx="4643">
                  <c:v>43531</c:v>
                </c:pt>
                <c:pt idx="4644">
                  <c:v>43532</c:v>
                </c:pt>
                <c:pt idx="4645">
                  <c:v>43535</c:v>
                </c:pt>
                <c:pt idx="4646">
                  <c:v>43536</c:v>
                </c:pt>
                <c:pt idx="4647">
                  <c:v>43537</c:v>
                </c:pt>
                <c:pt idx="4648">
                  <c:v>43538</c:v>
                </c:pt>
                <c:pt idx="4649">
                  <c:v>43539</c:v>
                </c:pt>
                <c:pt idx="4650">
                  <c:v>43542</c:v>
                </c:pt>
                <c:pt idx="4651">
                  <c:v>43543</c:v>
                </c:pt>
                <c:pt idx="4652">
                  <c:v>43544</c:v>
                </c:pt>
                <c:pt idx="4653">
                  <c:v>43545</c:v>
                </c:pt>
                <c:pt idx="4654">
                  <c:v>43546</c:v>
                </c:pt>
                <c:pt idx="4655">
                  <c:v>43549</c:v>
                </c:pt>
                <c:pt idx="4656">
                  <c:v>43550</c:v>
                </c:pt>
                <c:pt idx="4657">
                  <c:v>43551</c:v>
                </c:pt>
                <c:pt idx="4658">
                  <c:v>43552</c:v>
                </c:pt>
                <c:pt idx="4659">
                  <c:v>43553</c:v>
                </c:pt>
                <c:pt idx="4660">
                  <c:v>43556</c:v>
                </c:pt>
                <c:pt idx="4661">
                  <c:v>43557</c:v>
                </c:pt>
                <c:pt idx="4662">
                  <c:v>43558</c:v>
                </c:pt>
                <c:pt idx="4663">
                  <c:v>43559</c:v>
                </c:pt>
                <c:pt idx="4664">
                  <c:v>43563</c:v>
                </c:pt>
                <c:pt idx="4665">
                  <c:v>43564</c:v>
                </c:pt>
                <c:pt idx="4666">
                  <c:v>43565</c:v>
                </c:pt>
                <c:pt idx="4667">
                  <c:v>43566</c:v>
                </c:pt>
                <c:pt idx="4668">
                  <c:v>43567</c:v>
                </c:pt>
                <c:pt idx="4669">
                  <c:v>43570</c:v>
                </c:pt>
                <c:pt idx="4670">
                  <c:v>43571</c:v>
                </c:pt>
                <c:pt idx="4671">
                  <c:v>43572</c:v>
                </c:pt>
                <c:pt idx="4672">
                  <c:v>43573</c:v>
                </c:pt>
                <c:pt idx="4673">
                  <c:v>43574</c:v>
                </c:pt>
                <c:pt idx="4674">
                  <c:v>43577</c:v>
                </c:pt>
                <c:pt idx="4675">
                  <c:v>43578</c:v>
                </c:pt>
                <c:pt idx="4676">
                  <c:v>43579</c:v>
                </c:pt>
                <c:pt idx="4677">
                  <c:v>43580</c:v>
                </c:pt>
                <c:pt idx="4678">
                  <c:v>43581</c:v>
                </c:pt>
                <c:pt idx="4679">
                  <c:v>43584</c:v>
                </c:pt>
                <c:pt idx="4680">
                  <c:v>43585</c:v>
                </c:pt>
                <c:pt idx="4681">
                  <c:v>43591</c:v>
                </c:pt>
                <c:pt idx="4682">
                  <c:v>43592</c:v>
                </c:pt>
                <c:pt idx="4683">
                  <c:v>43593</c:v>
                </c:pt>
                <c:pt idx="4684">
                  <c:v>43594</c:v>
                </c:pt>
                <c:pt idx="4685">
                  <c:v>43595</c:v>
                </c:pt>
                <c:pt idx="4686">
                  <c:v>43598</c:v>
                </c:pt>
                <c:pt idx="4687">
                  <c:v>43599</c:v>
                </c:pt>
                <c:pt idx="4688">
                  <c:v>43600</c:v>
                </c:pt>
                <c:pt idx="4689">
                  <c:v>43601</c:v>
                </c:pt>
                <c:pt idx="4690">
                  <c:v>43602</c:v>
                </c:pt>
                <c:pt idx="4691">
                  <c:v>43605</c:v>
                </c:pt>
                <c:pt idx="4692">
                  <c:v>43606</c:v>
                </c:pt>
                <c:pt idx="4693">
                  <c:v>43607</c:v>
                </c:pt>
                <c:pt idx="4694">
                  <c:v>43608</c:v>
                </c:pt>
                <c:pt idx="4695">
                  <c:v>43609</c:v>
                </c:pt>
                <c:pt idx="4696">
                  <c:v>43612</c:v>
                </c:pt>
                <c:pt idx="4697">
                  <c:v>43613</c:v>
                </c:pt>
                <c:pt idx="4698">
                  <c:v>43614</c:v>
                </c:pt>
                <c:pt idx="4699">
                  <c:v>43615</c:v>
                </c:pt>
                <c:pt idx="4700">
                  <c:v>43616</c:v>
                </c:pt>
                <c:pt idx="4701">
                  <c:v>43619</c:v>
                </c:pt>
                <c:pt idx="4702">
                  <c:v>43620</c:v>
                </c:pt>
                <c:pt idx="4703">
                  <c:v>43621</c:v>
                </c:pt>
                <c:pt idx="4704">
                  <c:v>43622</c:v>
                </c:pt>
                <c:pt idx="4705">
                  <c:v>43626</c:v>
                </c:pt>
                <c:pt idx="4706">
                  <c:v>43627</c:v>
                </c:pt>
                <c:pt idx="4707">
                  <c:v>43628</c:v>
                </c:pt>
                <c:pt idx="4708">
                  <c:v>43629</c:v>
                </c:pt>
                <c:pt idx="4709">
                  <c:v>43630</c:v>
                </c:pt>
                <c:pt idx="4710">
                  <c:v>43633</c:v>
                </c:pt>
                <c:pt idx="4711">
                  <c:v>43634</c:v>
                </c:pt>
                <c:pt idx="4712">
                  <c:v>43635</c:v>
                </c:pt>
                <c:pt idx="4713">
                  <c:v>43636</c:v>
                </c:pt>
                <c:pt idx="4714">
                  <c:v>43637</c:v>
                </c:pt>
                <c:pt idx="4715">
                  <c:v>43640</c:v>
                </c:pt>
                <c:pt idx="4716">
                  <c:v>43641</c:v>
                </c:pt>
                <c:pt idx="4717">
                  <c:v>43642</c:v>
                </c:pt>
                <c:pt idx="4718">
                  <c:v>43643</c:v>
                </c:pt>
                <c:pt idx="4719">
                  <c:v>43644</c:v>
                </c:pt>
                <c:pt idx="4720">
                  <c:v>43647</c:v>
                </c:pt>
                <c:pt idx="4721">
                  <c:v>43648</c:v>
                </c:pt>
                <c:pt idx="4722">
                  <c:v>43649</c:v>
                </c:pt>
                <c:pt idx="4723">
                  <c:v>43650</c:v>
                </c:pt>
                <c:pt idx="4724">
                  <c:v>43651</c:v>
                </c:pt>
                <c:pt idx="4725">
                  <c:v>43654</c:v>
                </c:pt>
                <c:pt idx="4726">
                  <c:v>43655</c:v>
                </c:pt>
                <c:pt idx="4727">
                  <c:v>43656</c:v>
                </c:pt>
                <c:pt idx="4728">
                  <c:v>43657</c:v>
                </c:pt>
                <c:pt idx="4729">
                  <c:v>43658</c:v>
                </c:pt>
                <c:pt idx="4730">
                  <c:v>43661</c:v>
                </c:pt>
                <c:pt idx="4731">
                  <c:v>43662</c:v>
                </c:pt>
                <c:pt idx="4732">
                  <c:v>43663</c:v>
                </c:pt>
                <c:pt idx="4733">
                  <c:v>43664</c:v>
                </c:pt>
                <c:pt idx="4734">
                  <c:v>43665</c:v>
                </c:pt>
                <c:pt idx="4735">
                  <c:v>43668</c:v>
                </c:pt>
                <c:pt idx="4736">
                  <c:v>43669</c:v>
                </c:pt>
                <c:pt idx="4737">
                  <c:v>43670</c:v>
                </c:pt>
                <c:pt idx="4738">
                  <c:v>43671</c:v>
                </c:pt>
                <c:pt idx="4739">
                  <c:v>43672</c:v>
                </c:pt>
                <c:pt idx="4740">
                  <c:v>43675</c:v>
                </c:pt>
                <c:pt idx="4741">
                  <c:v>43676</c:v>
                </c:pt>
                <c:pt idx="4742">
                  <c:v>43677</c:v>
                </c:pt>
                <c:pt idx="4743">
                  <c:v>43678</c:v>
                </c:pt>
                <c:pt idx="4744">
                  <c:v>43679</c:v>
                </c:pt>
                <c:pt idx="4745">
                  <c:v>43682</c:v>
                </c:pt>
                <c:pt idx="4746">
                  <c:v>43683</c:v>
                </c:pt>
                <c:pt idx="4747">
                  <c:v>43684</c:v>
                </c:pt>
                <c:pt idx="4748">
                  <c:v>43685</c:v>
                </c:pt>
                <c:pt idx="4749">
                  <c:v>43686</c:v>
                </c:pt>
                <c:pt idx="4750">
                  <c:v>43689</c:v>
                </c:pt>
                <c:pt idx="4751">
                  <c:v>43690</c:v>
                </c:pt>
                <c:pt idx="4752">
                  <c:v>43691</c:v>
                </c:pt>
                <c:pt idx="4753">
                  <c:v>43692</c:v>
                </c:pt>
                <c:pt idx="4754">
                  <c:v>43693</c:v>
                </c:pt>
                <c:pt idx="4755">
                  <c:v>43696</c:v>
                </c:pt>
                <c:pt idx="4756">
                  <c:v>43697</c:v>
                </c:pt>
                <c:pt idx="4757">
                  <c:v>43698</c:v>
                </c:pt>
                <c:pt idx="4758">
                  <c:v>43699</c:v>
                </c:pt>
                <c:pt idx="4759">
                  <c:v>43700</c:v>
                </c:pt>
                <c:pt idx="4760">
                  <c:v>43703</c:v>
                </c:pt>
                <c:pt idx="4761">
                  <c:v>43704</c:v>
                </c:pt>
                <c:pt idx="4762">
                  <c:v>43705</c:v>
                </c:pt>
                <c:pt idx="4763">
                  <c:v>43706</c:v>
                </c:pt>
                <c:pt idx="4764">
                  <c:v>43707</c:v>
                </c:pt>
                <c:pt idx="4765">
                  <c:v>43710</c:v>
                </c:pt>
                <c:pt idx="4766">
                  <c:v>43711</c:v>
                </c:pt>
                <c:pt idx="4767">
                  <c:v>43712</c:v>
                </c:pt>
                <c:pt idx="4768">
                  <c:v>43713</c:v>
                </c:pt>
                <c:pt idx="4769">
                  <c:v>43714</c:v>
                </c:pt>
                <c:pt idx="4770">
                  <c:v>43717</c:v>
                </c:pt>
                <c:pt idx="4771">
                  <c:v>43718</c:v>
                </c:pt>
                <c:pt idx="4772">
                  <c:v>43719</c:v>
                </c:pt>
                <c:pt idx="4773">
                  <c:v>43720</c:v>
                </c:pt>
                <c:pt idx="4774">
                  <c:v>43724</c:v>
                </c:pt>
                <c:pt idx="4775">
                  <c:v>43725</c:v>
                </c:pt>
                <c:pt idx="4776">
                  <c:v>43726</c:v>
                </c:pt>
                <c:pt idx="4777">
                  <c:v>43727</c:v>
                </c:pt>
                <c:pt idx="4778">
                  <c:v>43728</c:v>
                </c:pt>
                <c:pt idx="4779">
                  <c:v>43731</c:v>
                </c:pt>
                <c:pt idx="4780">
                  <c:v>43732</c:v>
                </c:pt>
                <c:pt idx="4781">
                  <c:v>43733</c:v>
                </c:pt>
                <c:pt idx="4782">
                  <c:v>43734</c:v>
                </c:pt>
                <c:pt idx="4783">
                  <c:v>43735</c:v>
                </c:pt>
                <c:pt idx="4784">
                  <c:v>43738</c:v>
                </c:pt>
                <c:pt idx="4785">
                  <c:v>43746</c:v>
                </c:pt>
                <c:pt idx="4786">
                  <c:v>43747</c:v>
                </c:pt>
                <c:pt idx="4787">
                  <c:v>43748</c:v>
                </c:pt>
                <c:pt idx="4788">
                  <c:v>43749</c:v>
                </c:pt>
                <c:pt idx="4789">
                  <c:v>43752</c:v>
                </c:pt>
                <c:pt idx="4790">
                  <c:v>43753</c:v>
                </c:pt>
                <c:pt idx="4791">
                  <c:v>43754</c:v>
                </c:pt>
                <c:pt idx="4792">
                  <c:v>43755</c:v>
                </c:pt>
                <c:pt idx="4793">
                  <c:v>43756</c:v>
                </c:pt>
                <c:pt idx="4794">
                  <c:v>43759</c:v>
                </c:pt>
                <c:pt idx="4795">
                  <c:v>43760</c:v>
                </c:pt>
                <c:pt idx="4796">
                  <c:v>43761</c:v>
                </c:pt>
                <c:pt idx="4797">
                  <c:v>43762</c:v>
                </c:pt>
                <c:pt idx="4798">
                  <c:v>43763</c:v>
                </c:pt>
                <c:pt idx="4799">
                  <c:v>43766</c:v>
                </c:pt>
                <c:pt idx="4800">
                  <c:v>43767</c:v>
                </c:pt>
                <c:pt idx="4801">
                  <c:v>43768</c:v>
                </c:pt>
                <c:pt idx="4802">
                  <c:v>43769</c:v>
                </c:pt>
                <c:pt idx="4803">
                  <c:v>43770</c:v>
                </c:pt>
                <c:pt idx="4804">
                  <c:v>43773</c:v>
                </c:pt>
                <c:pt idx="4805">
                  <c:v>43774</c:v>
                </c:pt>
                <c:pt idx="4806">
                  <c:v>43775</c:v>
                </c:pt>
                <c:pt idx="4807">
                  <c:v>43776</c:v>
                </c:pt>
                <c:pt idx="4808">
                  <c:v>43777</c:v>
                </c:pt>
                <c:pt idx="4809">
                  <c:v>43780</c:v>
                </c:pt>
                <c:pt idx="4810">
                  <c:v>43781</c:v>
                </c:pt>
                <c:pt idx="4811">
                  <c:v>43782</c:v>
                </c:pt>
                <c:pt idx="4812">
                  <c:v>43783</c:v>
                </c:pt>
                <c:pt idx="4813">
                  <c:v>43784</c:v>
                </c:pt>
                <c:pt idx="4814">
                  <c:v>43787</c:v>
                </c:pt>
                <c:pt idx="4815">
                  <c:v>43788</c:v>
                </c:pt>
                <c:pt idx="4816">
                  <c:v>43789</c:v>
                </c:pt>
                <c:pt idx="4817">
                  <c:v>43790</c:v>
                </c:pt>
                <c:pt idx="4818">
                  <c:v>43791</c:v>
                </c:pt>
                <c:pt idx="4819">
                  <c:v>43794</c:v>
                </c:pt>
                <c:pt idx="4820">
                  <c:v>43795</c:v>
                </c:pt>
                <c:pt idx="4821">
                  <c:v>43796</c:v>
                </c:pt>
                <c:pt idx="4822">
                  <c:v>43797</c:v>
                </c:pt>
                <c:pt idx="4823">
                  <c:v>43798</c:v>
                </c:pt>
                <c:pt idx="4824">
                  <c:v>43801</c:v>
                </c:pt>
                <c:pt idx="4825">
                  <c:v>43802</c:v>
                </c:pt>
                <c:pt idx="4826">
                  <c:v>43803</c:v>
                </c:pt>
                <c:pt idx="4827">
                  <c:v>43804</c:v>
                </c:pt>
                <c:pt idx="4828">
                  <c:v>43805</c:v>
                </c:pt>
                <c:pt idx="4829">
                  <c:v>43808</c:v>
                </c:pt>
                <c:pt idx="4830">
                  <c:v>43809</c:v>
                </c:pt>
                <c:pt idx="4831">
                  <c:v>43810</c:v>
                </c:pt>
                <c:pt idx="4832">
                  <c:v>43811</c:v>
                </c:pt>
                <c:pt idx="4833">
                  <c:v>43812</c:v>
                </c:pt>
                <c:pt idx="4834">
                  <c:v>43815</c:v>
                </c:pt>
                <c:pt idx="4835">
                  <c:v>43816</c:v>
                </c:pt>
                <c:pt idx="4836">
                  <c:v>43817</c:v>
                </c:pt>
                <c:pt idx="4837">
                  <c:v>43818</c:v>
                </c:pt>
                <c:pt idx="4838">
                  <c:v>43819</c:v>
                </c:pt>
                <c:pt idx="4839">
                  <c:v>43822</c:v>
                </c:pt>
                <c:pt idx="4840">
                  <c:v>43823</c:v>
                </c:pt>
                <c:pt idx="4841">
                  <c:v>43824</c:v>
                </c:pt>
                <c:pt idx="4842">
                  <c:v>43825</c:v>
                </c:pt>
                <c:pt idx="4843">
                  <c:v>43826</c:v>
                </c:pt>
                <c:pt idx="4844">
                  <c:v>43829</c:v>
                </c:pt>
                <c:pt idx="4845">
                  <c:v>43830</c:v>
                </c:pt>
                <c:pt idx="4846">
                  <c:v>43832</c:v>
                </c:pt>
                <c:pt idx="4847">
                  <c:v>43833</c:v>
                </c:pt>
                <c:pt idx="4848">
                  <c:v>43836</c:v>
                </c:pt>
                <c:pt idx="4849">
                  <c:v>43837</c:v>
                </c:pt>
                <c:pt idx="4850">
                  <c:v>43838</c:v>
                </c:pt>
                <c:pt idx="4851">
                  <c:v>43839</c:v>
                </c:pt>
                <c:pt idx="4852">
                  <c:v>43840</c:v>
                </c:pt>
                <c:pt idx="4853">
                  <c:v>43843</c:v>
                </c:pt>
                <c:pt idx="4854">
                  <c:v>43844</c:v>
                </c:pt>
                <c:pt idx="4855">
                  <c:v>43845</c:v>
                </c:pt>
                <c:pt idx="4856">
                  <c:v>43846</c:v>
                </c:pt>
                <c:pt idx="4857">
                  <c:v>43847</c:v>
                </c:pt>
                <c:pt idx="4858">
                  <c:v>43850</c:v>
                </c:pt>
                <c:pt idx="4859">
                  <c:v>43851</c:v>
                </c:pt>
                <c:pt idx="4860">
                  <c:v>43852</c:v>
                </c:pt>
                <c:pt idx="4861">
                  <c:v>43853</c:v>
                </c:pt>
                <c:pt idx="4862">
                  <c:v>43864</c:v>
                </c:pt>
                <c:pt idx="4863">
                  <c:v>43865</c:v>
                </c:pt>
                <c:pt idx="4864">
                  <c:v>43866</c:v>
                </c:pt>
                <c:pt idx="4865">
                  <c:v>43867</c:v>
                </c:pt>
                <c:pt idx="4866">
                  <c:v>43868</c:v>
                </c:pt>
                <c:pt idx="4867">
                  <c:v>43871</c:v>
                </c:pt>
                <c:pt idx="4868">
                  <c:v>43872</c:v>
                </c:pt>
                <c:pt idx="4869">
                  <c:v>43873</c:v>
                </c:pt>
                <c:pt idx="4870">
                  <c:v>43874</c:v>
                </c:pt>
                <c:pt idx="4871">
                  <c:v>43875</c:v>
                </c:pt>
                <c:pt idx="4872">
                  <c:v>43878</c:v>
                </c:pt>
                <c:pt idx="4873">
                  <c:v>43879</c:v>
                </c:pt>
                <c:pt idx="4874">
                  <c:v>43880</c:v>
                </c:pt>
                <c:pt idx="4875">
                  <c:v>43881</c:v>
                </c:pt>
                <c:pt idx="4876">
                  <c:v>43882</c:v>
                </c:pt>
                <c:pt idx="4877">
                  <c:v>43885</c:v>
                </c:pt>
                <c:pt idx="4878">
                  <c:v>43886</c:v>
                </c:pt>
                <c:pt idx="4879">
                  <c:v>43887</c:v>
                </c:pt>
                <c:pt idx="4880">
                  <c:v>43888</c:v>
                </c:pt>
                <c:pt idx="4881">
                  <c:v>43889</c:v>
                </c:pt>
                <c:pt idx="4882">
                  <c:v>43892</c:v>
                </c:pt>
                <c:pt idx="4883">
                  <c:v>43893</c:v>
                </c:pt>
                <c:pt idx="4884">
                  <c:v>43894</c:v>
                </c:pt>
                <c:pt idx="4885">
                  <c:v>43895</c:v>
                </c:pt>
                <c:pt idx="4886">
                  <c:v>43896</c:v>
                </c:pt>
                <c:pt idx="4887">
                  <c:v>43899</c:v>
                </c:pt>
                <c:pt idx="4888">
                  <c:v>43900</c:v>
                </c:pt>
                <c:pt idx="4889">
                  <c:v>43901</c:v>
                </c:pt>
                <c:pt idx="4890">
                  <c:v>43902</c:v>
                </c:pt>
                <c:pt idx="4891">
                  <c:v>43903</c:v>
                </c:pt>
                <c:pt idx="4892">
                  <c:v>43906</c:v>
                </c:pt>
                <c:pt idx="4893">
                  <c:v>43907</c:v>
                </c:pt>
                <c:pt idx="4894">
                  <c:v>43908</c:v>
                </c:pt>
                <c:pt idx="4895">
                  <c:v>43909</c:v>
                </c:pt>
                <c:pt idx="4896">
                  <c:v>43910</c:v>
                </c:pt>
                <c:pt idx="4897">
                  <c:v>43913</c:v>
                </c:pt>
                <c:pt idx="4898">
                  <c:v>43914</c:v>
                </c:pt>
                <c:pt idx="4899">
                  <c:v>43915</c:v>
                </c:pt>
                <c:pt idx="4900">
                  <c:v>43916</c:v>
                </c:pt>
                <c:pt idx="4901">
                  <c:v>43917</c:v>
                </c:pt>
                <c:pt idx="4902">
                  <c:v>43920</c:v>
                </c:pt>
                <c:pt idx="4903">
                  <c:v>43921</c:v>
                </c:pt>
                <c:pt idx="4904">
                  <c:v>43922</c:v>
                </c:pt>
                <c:pt idx="4905">
                  <c:v>43923</c:v>
                </c:pt>
                <c:pt idx="4906">
                  <c:v>43924</c:v>
                </c:pt>
                <c:pt idx="4907">
                  <c:v>43928</c:v>
                </c:pt>
                <c:pt idx="4908">
                  <c:v>43929</c:v>
                </c:pt>
                <c:pt idx="4909">
                  <c:v>43930</c:v>
                </c:pt>
                <c:pt idx="4910">
                  <c:v>43931</c:v>
                </c:pt>
                <c:pt idx="4911">
                  <c:v>43934</c:v>
                </c:pt>
                <c:pt idx="4912">
                  <c:v>43935</c:v>
                </c:pt>
                <c:pt idx="4913">
                  <c:v>43936</c:v>
                </c:pt>
                <c:pt idx="4914">
                  <c:v>43937</c:v>
                </c:pt>
                <c:pt idx="4915">
                  <c:v>43938</c:v>
                </c:pt>
                <c:pt idx="4916">
                  <c:v>43941</c:v>
                </c:pt>
                <c:pt idx="4917">
                  <c:v>43942</c:v>
                </c:pt>
                <c:pt idx="4918">
                  <c:v>43943</c:v>
                </c:pt>
                <c:pt idx="4919">
                  <c:v>43944</c:v>
                </c:pt>
                <c:pt idx="4920">
                  <c:v>43945</c:v>
                </c:pt>
                <c:pt idx="4921">
                  <c:v>43948</c:v>
                </c:pt>
                <c:pt idx="4922">
                  <c:v>43949</c:v>
                </c:pt>
                <c:pt idx="4923">
                  <c:v>43950</c:v>
                </c:pt>
                <c:pt idx="4924">
                  <c:v>43951</c:v>
                </c:pt>
                <c:pt idx="4925">
                  <c:v>43957</c:v>
                </c:pt>
                <c:pt idx="4926">
                  <c:v>43958</c:v>
                </c:pt>
                <c:pt idx="4927">
                  <c:v>43959</c:v>
                </c:pt>
                <c:pt idx="4928">
                  <c:v>43962</c:v>
                </c:pt>
                <c:pt idx="4929">
                  <c:v>43963</c:v>
                </c:pt>
                <c:pt idx="4930">
                  <c:v>43964</c:v>
                </c:pt>
                <c:pt idx="4931">
                  <c:v>43965</c:v>
                </c:pt>
                <c:pt idx="4932">
                  <c:v>43966</c:v>
                </c:pt>
                <c:pt idx="4933">
                  <c:v>43969</c:v>
                </c:pt>
                <c:pt idx="4934">
                  <c:v>43970</c:v>
                </c:pt>
                <c:pt idx="4935">
                  <c:v>43971</c:v>
                </c:pt>
                <c:pt idx="4936">
                  <c:v>43972</c:v>
                </c:pt>
                <c:pt idx="4937">
                  <c:v>43973</c:v>
                </c:pt>
                <c:pt idx="4938">
                  <c:v>43976</c:v>
                </c:pt>
                <c:pt idx="4939">
                  <c:v>43977</c:v>
                </c:pt>
                <c:pt idx="4940">
                  <c:v>43978</c:v>
                </c:pt>
                <c:pt idx="4941">
                  <c:v>43979</c:v>
                </c:pt>
                <c:pt idx="4942">
                  <c:v>43980</c:v>
                </c:pt>
                <c:pt idx="4943">
                  <c:v>43983</c:v>
                </c:pt>
                <c:pt idx="4944">
                  <c:v>43984</c:v>
                </c:pt>
                <c:pt idx="4945">
                  <c:v>43985</c:v>
                </c:pt>
                <c:pt idx="4946">
                  <c:v>43986</c:v>
                </c:pt>
                <c:pt idx="4947">
                  <c:v>43987</c:v>
                </c:pt>
                <c:pt idx="4948">
                  <c:v>43990</c:v>
                </c:pt>
                <c:pt idx="4949">
                  <c:v>43991</c:v>
                </c:pt>
                <c:pt idx="4950">
                  <c:v>43992</c:v>
                </c:pt>
                <c:pt idx="4951">
                  <c:v>43993</c:v>
                </c:pt>
                <c:pt idx="4952">
                  <c:v>43994</c:v>
                </c:pt>
                <c:pt idx="4953">
                  <c:v>43997</c:v>
                </c:pt>
                <c:pt idx="4954">
                  <c:v>43998</c:v>
                </c:pt>
                <c:pt idx="4955">
                  <c:v>43999</c:v>
                </c:pt>
                <c:pt idx="4956">
                  <c:v>44000</c:v>
                </c:pt>
                <c:pt idx="4957">
                  <c:v>44001</c:v>
                </c:pt>
                <c:pt idx="4958">
                  <c:v>44004</c:v>
                </c:pt>
                <c:pt idx="4959">
                  <c:v>44005</c:v>
                </c:pt>
                <c:pt idx="4960">
                  <c:v>44006</c:v>
                </c:pt>
                <c:pt idx="4961">
                  <c:v>44011</c:v>
                </c:pt>
                <c:pt idx="4962">
                  <c:v>44012</c:v>
                </c:pt>
                <c:pt idx="4963">
                  <c:v>44013</c:v>
                </c:pt>
                <c:pt idx="4964">
                  <c:v>44014</c:v>
                </c:pt>
                <c:pt idx="4965">
                  <c:v>44015</c:v>
                </c:pt>
                <c:pt idx="4966">
                  <c:v>44018</c:v>
                </c:pt>
                <c:pt idx="4967">
                  <c:v>44019</c:v>
                </c:pt>
                <c:pt idx="4968">
                  <c:v>44020</c:v>
                </c:pt>
                <c:pt idx="4969">
                  <c:v>44021</c:v>
                </c:pt>
                <c:pt idx="4970">
                  <c:v>44022</c:v>
                </c:pt>
                <c:pt idx="4971">
                  <c:v>44025</c:v>
                </c:pt>
                <c:pt idx="4972">
                  <c:v>44026</c:v>
                </c:pt>
                <c:pt idx="4973">
                  <c:v>44027</c:v>
                </c:pt>
                <c:pt idx="4974">
                  <c:v>44028</c:v>
                </c:pt>
                <c:pt idx="4975">
                  <c:v>44029</c:v>
                </c:pt>
                <c:pt idx="4976">
                  <c:v>44032</c:v>
                </c:pt>
                <c:pt idx="4977">
                  <c:v>44033</c:v>
                </c:pt>
                <c:pt idx="4978">
                  <c:v>44034</c:v>
                </c:pt>
                <c:pt idx="4979">
                  <c:v>44035</c:v>
                </c:pt>
                <c:pt idx="4980">
                  <c:v>44036</c:v>
                </c:pt>
                <c:pt idx="4981">
                  <c:v>44039</c:v>
                </c:pt>
                <c:pt idx="4982">
                  <c:v>44040</c:v>
                </c:pt>
                <c:pt idx="4983">
                  <c:v>44041</c:v>
                </c:pt>
                <c:pt idx="4984">
                  <c:v>44042</c:v>
                </c:pt>
                <c:pt idx="4985">
                  <c:v>44043</c:v>
                </c:pt>
                <c:pt idx="4986">
                  <c:v>44046</c:v>
                </c:pt>
                <c:pt idx="4987">
                  <c:v>44047</c:v>
                </c:pt>
                <c:pt idx="4988">
                  <c:v>44048</c:v>
                </c:pt>
                <c:pt idx="4989">
                  <c:v>44049</c:v>
                </c:pt>
                <c:pt idx="4990">
                  <c:v>44050</c:v>
                </c:pt>
                <c:pt idx="4991">
                  <c:v>44053</c:v>
                </c:pt>
                <c:pt idx="4992">
                  <c:v>44054</c:v>
                </c:pt>
                <c:pt idx="4993">
                  <c:v>44055</c:v>
                </c:pt>
                <c:pt idx="4994">
                  <c:v>44056</c:v>
                </c:pt>
                <c:pt idx="4995">
                  <c:v>44057</c:v>
                </c:pt>
                <c:pt idx="4996">
                  <c:v>44060</c:v>
                </c:pt>
                <c:pt idx="4997">
                  <c:v>44061</c:v>
                </c:pt>
                <c:pt idx="4998">
                  <c:v>44062</c:v>
                </c:pt>
                <c:pt idx="4999">
                  <c:v>44063</c:v>
                </c:pt>
                <c:pt idx="5000">
                  <c:v>44064</c:v>
                </c:pt>
                <c:pt idx="5001">
                  <c:v>44067</c:v>
                </c:pt>
              </c:numCache>
            </c:numRef>
          </c:cat>
          <c:val>
            <c:numRef>
              <c:f>深证成指!$B$3:$B$5004</c:f>
              <c:numCache>
                <c:formatCode>General</c:formatCode>
                <c:ptCount val="5002"/>
                <c:pt idx="0">
                  <c:v>3497.06</c:v>
                </c:pt>
                <c:pt idx="1">
                  <c:v>3486.29</c:v>
                </c:pt>
                <c:pt idx="2">
                  <c:v>3655.2</c:v>
                </c:pt>
                <c:pt idx="3">
                  <c:v>3828.04</c:v>
                </c:pt>
                <c:pt idx="4">
                  <c:v>3921.48</c:v>
                </c:pt>
                <c:pt idx="5">
                  <c:v>3716.78</c:v>
                </c:pt>
                <c:pt idx="6">
                  <c:v>3605.83</c:v>
                </c:pt>
                <c:pt idx="7">
                  <c:v>3580.98</c:v>
                </c:pt>
                <c:pt idx="8">
                  <c:v>3542.82</c:v>
                </c:pt>
                <c:pt idx="9">
                  <c:v>3594.65</c:v>
                </c:pt>
                <c:pt idx="10">
                  <c:v>3571.97</c:v>
                </c:pt>
                <c:pt idx="11">
                  <c:v>3603.86</c:v>
                </c:pt>
                <c:pt idx="12">
                  <c:v>3668.84</c:v>
                </c:pt>
                <c:pt idx="13">
                  <c:v>3702.09</c:v>
                </c:pt>
                <c:pt idx="14">
                  <c:v>3734.73</c:v>
                </c:pt>
                <c:pt idx="15">
                  <c:v>3726.06</c:v>
                </c:pt>
                <c:pt idx="16">
                  <c:v>3737.99</c:v>
                </c:pt>
                <c:pt idx="17">
                  <c:v>3844.97</c:v>
                </c:pt>
                <c:pt idx="18">
                  <c:v>3952.41</c:v>
                </c:pt>
                <c:pt idx="19">
                  <c:v>4322.37</c:v>
                </c:pt>
                <c:pt idx="20">
                  <c:v>4394.6899999999996</c:v>
                </c:pt>
                <c:pt idx="21">
                  <c:v>4457.41</c:v>
                </c:pt>
                <c:pt idx="22">
                  <c:v>4313.97</c:v>
                </c:pt>
                <c:pt idx="23">
                  <c:v>4356.6000000000004</c:v>
                </c:pt>
                <c:pt idx="24">
                  <c:v>4344.49</c:v>
                </c:pt>
                <c:pt idx="25">
                  <c:v>4186.6899999999996</c:v>
                </c:pt>
                <c:pt idx="26">
                  <c:v>4072.47</c:v>
                </c:pt>
                <c:pt idx="27">
                  <c:v>4221.84</c:v>
                </c:pt>
                <c:pt idx="28">
                  <c:v>4262.82</c:v>
                </c:pt>
                <c:pt idx="29">
                  <c:v>4481.74</c:v>
                </c:pt>
                <c:pt idx="30">
                  <c:v>4484.16</c:v>
                </c:pt>
                <c:pt idx="31">
                  <c:v>4427.2</c:v>
                </c:pt>
                <c:pt idx="32">
                  <c:v>4443.5200000000004</c:v>
                </c:pt>
                <c:pt idx="33">
                  <c:v>4488.2700000000004</c:v>
                </c:pt>
                <c:pt idx="34">
                  <c:v>4316.1099999999997</c:v>
                </c:pt>
                <c:pt idx="35">
                  <c:v>4399.95</c:v>
                </c:pt>
                <c:pt idx="36">
                  <c:v>4498.22</c:v>
                </c:pt>
                <c:pt idx="37">
                  <c:v>4548.6899999999996</c:v>
                </c:pt>
                <c:pt idx="38">
                  <c:v>4463.66</c:v>
                </c:pt>
                <c:pt idx="39">
                  <c:v>4495.92</c:v>
                </c:pt>
                <c:pt idx="40">
                  <c:v>4371.5600000000004</c:v>
                </c:pt>
                <c:pt idx="41">
                  <c:v>4333.8900000000003</c:v>
                </c:pt>
                <c:pt idx="42">
                  <c:v>4131.54</c:v>
                </c:pt>
                <c:pt idx="43">
                  <c:v>4315</c:v>
                </c:pt>
                <c:pt idx="44">
                  <c:v>4367.7299999999996</c:v>
                </c:pt>
                <c:pt idx="45">
                  <c:v>4387.2700000000004</c:v>
                </c:pt>
                <c:pt idx="46">
                  <c:v>4439.09</c:v>
                </c:pt>
                <c:pt idx="47">
                  <c:v>4492.43</c:v>
                </c:pt>
                <c:pt idx="48">
                  <c:v>4461.66</c:v>
                </c:pt>
                <c:pt idx="49">
                  <c:v>4571.66</c:v>
                </c:pt>
                <c:pt idx="50">
                  <c:v>4591.12</c:v>
                </c:pt>
                <c:pt idx="51">
                  <c:v>4559.8599999999997</c:v>
                </c:pt>
                <c:pt idx="52">
                  <c:v>4580.82</c:v>
                </c:pt>
                <c:pt idx="53">
                  <c:v>4532.3100000000004</c:v>
                </c:pt>
                <c:pt idx="54">
                  <c:v>4508.08</c:v>
                </c:pt>
                <c:pt idx="55">
                  <c:v>4413.75</c:v>
                </c:pt>
                <c:pt idx="56">
                  <c:v>4442.22</c:v>
                </c:pt>
                <c:pt idx="57">
                  <c:v>4527.67</c:v>
                </c:pt>
                <c:pt idx="58">
                  <c:v>4556.8900000000003</c:v>
                </c:pt>
                <c:pt idx="59">
                  <c:v>4546.4399999999996</c:v>
                </c:pt>
                <c:pt idx="60">
                  <c:v>4595.07</c:v>
                </c:pt>
                <c:pt idx="61">
                  <c:v>4538.6499999999996</c:v>
                </c:pt>
                <c:pt idx="62">
                  <c:v>4601.47</c:v>
                </c:pt>
                <c:pt idx="63">
                  <c:v>4619.1899999999996</c:v>
                </c:pt>
                <c:pt idx="64">
                  <c:v>4544.4799999999996</c:v>
                </c:pt>
                <c:pt idx="65">
                  <c:v>4568.43</c:v>
                </c:pt>
                <c:pt idx="66">
                  <c:v>4574.25</c:v>
                </c:pt>
                <c:pt idx="67">
                  <c:v>4588.8100000000004</c:v>
                </c:pt>
                <c:pt idx="68">
                  <c:v>4559.3500000000004</c:v>
                </c:pt>
                <c:pt idx="69">
                  <c:v>4533.51</c:v>
                </c:pt>
                <c:pt idx="70">
                  <c:v>4528.92</c:v>
                </c:pt>
                <c:pt idx="71">
                  <c:v>4554.8500000000004</c:v>
                </c:pt>
                <c:pt idx="72">
                  <c:v>4553.95</c:v>
                </c:pt>
                <c:pt idx="73">
                  <c:v>4683.17</c:v>
                </c:pt>
                <c:pt idx="74">
                  <c:v>4651.6499999999996</c:v>
                </c:pt>
                <c:pt idx="75">
                  <c:v>4554.0600000000004</c:v>
                </c:pt>
                <c:pt idx="76">
                  <c:v>4438.82</c:v>
                </c:pt>
                <c:pt idx="77">
                  <c:v>4367.38</c:v>
                </c:pt>
                <c:pt idx="78">
                  <c:v>4378.45</c:v>
                </c:pt>
                <c:pt idx="79">
                  <c:v>4296.92</c:v>
                </c:pt>
                <c:pt idx="80">
                  <c:v>4346.12</c:v>
                </c:pt>
                <c:pt idx="81">
                  <c:v>4357.09</c:v>
                </c:pt>
                <c:pt idx="82">
                  <c:v>4439.3900000000003</c:v>
                </c:pt>
                <c:pt idx="83">
                  <c:v>4479.37</c:v>
                </c:pt>
                <c:pt idx="84">
                  <c:v>4573.43</c:v>
                </c:pt>
                <c:pt idx="85">
                  <c:v>4547.5</c:v>
                </c:pt>
                <c:pt idx="86">
                  <c:v>4616.1000000000004</c:v>
                </c:pt>
                <c:pt idx="87">
                  <c:v>4677.29</c:v>
                </c:pt>
                <c:pt idx="88">
                  <c:v>4662.3</c:v>
                </c:pt>
                <c:pt idx="89">
                  <c:v>4701.2299999999996</c:v>
                </c:pt>
                <c:pt idx="90">
                  <c:v>4640.0200000000004</c:v>
                </c:pt>
                <c:pt idx="91">
                  <c:v>4643.1499999999996</c:v>
                </c:pt>
                <c:pt idx="92">
                  <c:v>4695.47</c:v>
                </c:pt>
                <c:pt idx="93">
                  <c:v>4728.88</c:v>
                </c:pt>
                <c:pt idx="94">
                  <c:v>4721.1400000000003</c:v>
                </c:pt>
                <c:pt idx="95">
                  <c:v>4824.79</c:v>
                </c:pt>
                <c:pt idx="96">
                  <c:v>4826.1899999999996</c:v>
                </c:pt>
                <c:pt idx="97">
                  <c:v>4760.34</c:v>
                </c:pt>
                <c:pt idx="98">
                  <c:v>4731.3900000000003</c:v>
                </c:pt>
                <c:pt idx="99">
                  <c:v>4737.88</c:v>
                </c:pt>
                <c:pt idx="100">
                  <c:v>4790.0200000000004</c:v>
                </c:pt>
                <c:pt idx="101">
                  <c:v>4766.49</c:v>
                </c:pt>
                <c:pt idx="102">
                  <c:v>4793.62</c:v>
                </c:pt>
                <c:pt idx="103">
                  <c:v>4757.17</c:v>
                </c:pt>
                <c:pt idx="104">
                  <c:v>4752.92</c:v>
                </c:pt>
                <c:pt idx="105">
                  <c:v>4733.93</c:v>
                </c:pt>
                <c:pt idx="106">
                  <c:v>4788.6099999999997</c:v>
                </c:pt>
                <c:pt idx="107">
                  <c:v>4764.7700000000004</c:v>
                </c:pt>
                <c:pt idx="108">
                  <c:v>4808.3100000000004</c:v>
                </c:pt>
                <c:pt idx="109">
                  <c:v>4823.82</c:v>
                </c:pt>
                <c:pt idx="110">
                  <c:v>4816.38</c:v>
                </c:pt>
                <c:pt idx="111">
                  <c:v>4824.68</c:v>
                </c:pt>
                <c:pt idx="112">
                  <c:v>4846.78</c:v>
                </c:pt>
                <c:pt idx="113">
                  <c:v>4830.67</c:v>
                </c:pt>
                <c:pt idx="114">
                  <c:v>4739.37</c:v>
                </c:pt>
                <c:pt idx="115">
                  <c:v>4753.4799999999996</c:v>
                </c:pt>
                <c:pt idx="116">
                  <c:v>4735.26</c:v>
                </c:pt>
                <c:pt idx="117">
                  <c:v>4703.53</c:v>
                </c:pt>
                <c:pt idx="118">
                  <c:v>4753.03</c:v>
                </c:pt>
                <c:pt idx="119">
                  <c:v>4723.3900000000003</c:v>
                </c:pt>
                <c:pt idx="120">
                  <c:v>4804.07</c:v>
                </c:pt>
                <c:pt idx="121">
                  <c:v>4805.01</c:v>
                </c:pt>
                <c:pt idx="122">
                  <c:v>4839.13</c:v>
                </c:pt>
                <c:pt idx="123">
                  <c:v>4834.6099999999997</c:v>
                </c:pt>
                <c:pt idx="124">
                  <c:v>4770.58</c:v>
                </c:pt>
                <c:pt idx="125">
                  <c:v>4795.6099999999997</c:v>
                </c:pt>
                <c:pt idx="126">
                  <c:v>4794.1000000000004</c:v>
                </c:pt>
                <c:pt idx="127">
                  <c:v>4801.6400000000003</c:v>
                </c:pt>
                <c:pt idx="128">
                  <c:v>4797.62</c:v>
                </c:pt>
                <c:pt idx="129">
                  <c:v>4774.3900000000003</c:v>
                </c:pt>
                <c:pt idx="130">
                  <c:v>4781.09</c:v>
                </c:pt>
                <c:pt idx="131">
                  <c:v>4819.62</c:v>
                </c:pt>
                <c:pt idx="132">
                  <c:v>4854.8100000000004</c:v>
                </c:pt>
                <c:pt idx="133">
                  <c:v>4852.72</c:v>
                </c:pt>
                <c:pt idx="134">
                  <c:v>4894.13</c:v>
                </c:pt>
                <c:pt idx="135">
                  <c:v>4905.03</c:v>
                </c:pt>
                <c:pt idx="136">
                  <c:v>4899.1400000000003</c:v>
                </c:pt>
                <c:pt idx="137">
                  <c:v>4916.6400000000003</c:v>
                </c:pt>
                <c:pt idx="138">
                  <c:v>4915.97</c:v>
                </c:pt>
                <c:pt idx="139">
                  <c:v>4950.79</c:v>
                </c:pt>
                <c:pt idx="140">
                  <c:v>4989.45</c:v>
                </c:pt>
                <c:pt idx="141">
                  <c:v>5022.88</c:v>
                </c:pt>
                <c:pt idx="142">
                  <c:v>5036.55</c:v>
                </c:pt>
                <c:pt idx="143">
                  <c:v>5018.01</c:v>
                </c:pt>
                <c:pt idx="144">
                  <c:v>5013.18</c:v>
                </c:pt>
                <c:pt idx="145">
                  <c:v>4980.1499999999996</c:v>
                </c:pt>
                <c:pt idx="146">
                  <c:v>4999.46</c:v>
                </c:pt>
                <c:pt idx="147">
                  <c:v>5011.91</c:v>
                </c:pt>
                <c:pt idx="148">
                  <c:v>5006.88</c:v>
                </c:pt>
                <c:pt idx="149">
                  <c:v>5021.25</c:v>
                </c:pt>
                <c:pt idx="150">
                  <c:v>4944.66</c:v>
                </c:pt>
                <c:pt idx="151">
                  <c:v>4901.47</c:v>
                </c:pt>
                <c:pt idx="152">
                  <c:v>4936.29</c:v>
                </c:pt>
                <c:pt idx="153">
                  <c:v>4950.6499999999996</c:v>
                </c:pt>
                <c:pt idx="154">
                  <c:v>4957.4799999999996</c:v>
                </c:pt>
                <c:pt idx="155">
                  <c:v>4985.46</c:v>
                </c:pt>
                <c:pt idx="156">
                  <c:v>4930.82</c:v>
                </c:pt>
                <c:pt idx="157">
                  <c:v>4826.3</c:v>
                </c:pt>
                <c:pt idx="158">
                  <c:v>4782.93</c:v>
                </c:pt>
                <c:pt idx="159">
                  <c:v>4817.9399999999996</c:v>
                </c:pt>
                <c:pt idx="160">
                  <c:v>4723.07</c:v>
                </c:pt>
                <c:pt idx="161">
                  <c:v>4632.6899999999996</c:v>
                </c:pt>
                <c:pt idx="162">
                  <c:v>4670.47</c:v>
                </c:pt>
                <c:pt idx="163">
                  <c:v>4700.88</c:v>
                </c:pt>
                <c:pt idx="164">
                  <c:v>4704.87</c:v>
                </c:pt>
                <c:pt idx="165">
                  <c:v>4734.01</c:v>
                </c:pt>
                <c:pt idx="166">
                  <c:v>4771.33</c:v>
                </c:pt>
                <c:pt idx="167">
                  <c:v>4727.8100000000004</c:v>
                </c:pt>
                <c:pt idx="168">
                  <c:v>4710.8</c:v>
                </c:pt>
                <c:pt idx="169">
                  <c:v>4628.84</c:v>
                </c:pt>
                <c:pt idx="170">
                  <c:v>4512.51</c:v>
                </c:pt>
                <c:pt idx="171">
                  <c:v>4551.03</c:v>
                </c:pt>
                <c:pt idx="172">
                  <c:v>4518.34</c:v>
                </c:pt>
                <c:pt idx="173">
                  <c:v>4465.13</c:v>
                </c:pt>
                <c:pt idx="174">
                  <c:v>4428.03</c:v>
                </c:pt>
                <c:pt idx="175">
                  <c:v>4477.3999999999996</c:v>
                </c:pt>
                <c:pt idx="176">
                  <c:v>4541.32</c:v>
                </c:pt>
                <c:pt idx="177">
                  <c:v>4465.2</c:v>
                </c:pt>
                <c:pt idx="178">
                  <c:v>4523.66</c:v>
                </c:pt>
                <c:pt idx="179">
                  <c:v>4507.58</c:v>
                </c:pt>
                <c:pt idx="180">
                  <c:v>4572.21</c:v>
                </c:pt>
                <c:pt idx="181">
                  <c:v>4557.3100000000004</c:v>
                </c:pt>
                <c:pt idx="182">
                  <c:v>4514.49</c:v>
                </c:pt>
                <c:pt idx="183">
                  <c:v>4481.07</c:v>
                </c:pt>
                <c:pt idx="184">
                  <c:v>4468.68</c:v>
                </c:pt>
                <c:pt idx="185">
                  <c:v>4491.99</c:v>
                </c:pt>
                <c:pt idx="186">
                  <c:v>4555.4799999999996</c:v>
                </c:pt>
                <c:pt idx="187">
                  <c:v>4514.1499999999996</c:v>
                </c:pt>
                <c:pt idx="188">
                  <c:v>4611.9799999999996</c:v>
                </c:pt>
                <c:pt idx="189">
                  <c:v>4611.93</c:v>
                </c:pt>
                <c:pt idx="190">
                  <c:v>4601.88</c:v>
                </c:pt>
                <c:pt idx="191">
                  <c:v>4643.34</c:v>
                </c:pt>
                <c:pt idx="192">
                  <c:v>4594.68</c:v>
                </c:pt>
                <c:pt idx="193">
                  <c:v>4602.57</c:v>
                </c:pt>
                <c:pt idx="194">
                  <c:v>4597.01</c:v>
                </c:pt>
                <c:pt idx="195">
                  <c:v>4573.22</c:v>
                </c:pt>
                <c:pt idx="196">
                  <c:v>4604.42</c:v>
                </c:pt>
                <c:pt idx="197">
                  <c:v>4629.07</c:v>
                </c:pt>
                <c:pt idx="198">
                  <c:v>4628.42</c:v>
                </c:pt>
                <c:pt idx="199">
                  <c:v>4646.26</c:v>
                </c:pt>
                <c:pt idx="200">
                  <c:v>4632.97</c:v>
                </c:pt>
                <c:pt idx="201">
                  <c:v>4675.57</c:v>
                </c:pt>
                <c:pt idx="202">
                  <c:v>4749.51</c:v>
                </c:pt>
                <c:pt idx="203">
                  <c:v>4826.12</c:v>
                </c:pt>
                <c:pt idx="204">
                  <c:v>4913.6400000000003</c:v>
                </c:pt>
                <c:pt idx="205">
                  <c:v>4927.29</c:v>
                </c:pt>
                <c:pt idx="206">
                  <c:v>4915.0600000000004</c:v>
                </c:pt>
                <c:pt idx="207">
                  <c:v>4953.34</c:v>
                </c:pt>
                <c:pt idx="208">
                  <c:v>4953.8900000000003</c:v>
                </c:pt>
                <c:pt idx="209">
                  <c:v>4960.99</c:v>
                </c:pt>
                <c:pt idx="210">
                  <c:v>4928.78</c:v>
                </c:pt>
                <c:pt idx="211">
                  <c:v>4986.29</c:v>
                </c:pt>
                <c:pt idx="212">
                  <c:v>4981.41</c:v>
                </c:pt>
                <c:pt idx="213">
                  <c:v>4841.47</c:v>
                </c:pt>
                <c:pt idx="214">
                  <c:v>4818.4399999999996</c:v>
                </c:pt>
                <c:pt idx="215">
                  <c:v>4868.2</c:v>
                </c:pt>
                <c:pt idx="216">
                  <c:v>4820</c:v>
                </c:pt>
                <c:pt idx="217">
                  <c:v>4829.99</c:v>
                </c:pt>
                <c:pt idx="218">
                  <c:v>4850.01</c:v>
                </c:pt>
                <c:pt idx="219">
                  <c:v>4855.22</c:v>
                </c:pt>
                <c:pt idx="220">
                  <c:v>4820.59</c:v>
                </c:pt>
                <c:pt idx="221">
                  <c:v>4771.4799999999996</c:v>
                </c:pt>
                <c:pt idx="222">
                  <c:v>4753.01</c:v>
                </c:pt>
                <c:pt idx="223">
                  <c:v>4747.9399999999996</c:v>
                </c:pt>
                <c:pt idx="224">
                  <c:v>4667.24</c:v>
                </c:pt>
                <c:pt idx="225">
                  <c:v>4704.8900000000003</c:v>
                </c:pt>
                <c:pt idx="226">
                  <c:v>4680.49</c:v>
                </c:pt>
                <c:pt idx="227">
                  <c:v>4698.6899999999996</c:v>
                </c:pt>
                <c:pt idx="228">
                  <c:v>4695.8100000000004</c:v>
                </c:pt>
                <c:pt idx="229">
                  <c:v>4710.82</c:v>
                </c:pt>
                <c:pt idx="230">
                  <c:v>4699.03</c:v>
                </c:pt>
                <c:pt idx="231">
                  <c:v>4743.21</c:v>
                </c:pt>
                <c:pt idx="232">
                  <c:v>4742.96</c:v>
                </c:pt>
                <c:pt idx="233">
                  <c:v>4720.92</c:v>
                </c:pt>
                <c:pt idx="234">
                  <c:v>4675.37</c:v>
                </c:pt>
                <c:pt idx="235">
                  <c:v>4696.8599999999997</c:v>
                </c:pt>
                <c:pt idx="236">
                  <c:v>4680.28</c:v>
                </c:pt>
                <c:pt idx="237">
                  <c:v>4705.6099999999997</c:v>
                </c:pt>
                <c:pt idx="238">
                  <c:v>4752.75</c:v>
                </c:pt>
                <c:pt idx="239">
                  <c:v>4797.96</c:v>
                </c:pt>
                <c:pt idx="240">
                  <c:v>4822.95</c:v>
                </c:pt>
                <c:pt idx="241">
                  <c:v>4801.17</c:v>
                </c:pt>
                <c:pt idx="242">
                  <c:v>4792.28</c:v>
                </c:pt>
                <c:pt idx="243">
                  <c:v>4719.38</c:v>
                </c:pt>
                <c:pt idx="244">
                  <c:v>4739.55</c:v>
                </c:pt>
                <c:pt idx="245">
                  <c:v>4787.2</c:v>
                </c:pt>
                <c:pt idx="246">
                  <c:v>4817.29</c:v>
                </c:pt>
                <c:pt idx="247">
                  <c:v>4793.1000000000004</c:v>
                </c:pt>
                <c:pt idx="248">
                  <c:v>4649</c:v>
                </c:pt>
                <c:pt idx="249">
                  <c:v>4678.18</c:v>
                </c:pt>
                <c:pt idx="250">
                  <c:v>4659.3900000000003</c:v>
                </c:pt>
                <c:pt idx="251">
                  <c:v>4690.59</c:v>
                </c:pt>
                <c:pt idx="252">
                  <c:v>4743.37</c:v>
                </c:pt>
                <c:pt idx="253">
                  <c:v>4636.87</c:v>
                </c:pt>
                <c:pt idx="254">
                  <c:v>4608.21</c:v>
                </c:pt>
                <c:pt idx="255">
                  <c:v>4560.03</c:v>
                </c:pt>
                <c:pt idx="256">
                  <c:v>4410.29</c:v>
                </c:pt>
                <c:pt idx="257">
                  <c:v>4478.8100000000004</c:v>
                </c:pt>
                <c:pt idx="258">
                  <c:v>4460.17</c:v>
                </c:pt>
                <c:pt idx="259">
                  <c:v>4463.92</c:v>
                </c:pt>
                <c:pt idx="260">
                  <c:v>4468.76</c:v>
                </c:pt>
                <c:pt idx="261">
                  <c:v>4435.74</c:v>
                </c:pt>
                <c:pt idx="262">
                  <c:v>4441.6099999999997</c:v>
                </c:pt>
                <c:pt idx="263">
                  <c:v>4494.9799999999996</c:v>
                </c:pt>
                <c:pt idx="264">
                  <c:v>4474.7700000000004</c:v>
                </c:pt>
                <c:pt idx="265">
                  <c:v>4362.6499999999996</c:v>
                </c:pt>
                <c:pt idx="266">
                  <c:v>4352.3999999999996</c:v>
                </c:pt>
                <c:pt idx="267">
                  <c:v>4413.34</c:v>
                </c:pt>
                <c:pt idx="268">
                  <c:v>4465.1499999999996</c:v>
                </c:pt>
                <c:pt idx="269">
                  <c:v>4462.05</c:v>
                </c:pt>
                <c:pt idx="270">
                  <c:v>4453.1400000000003</c:v>
                </c:pt>
                <c:pt idx="271">
                  <c:v>4495.5</c:v>
                </c:pt>
                <c:pt idx="272">
                  <c:v>4578.6400000000003</c:v>
                </c:pt>
                <c:pt idx="273">
                  <c:v>4571.66</c:v>
                </c:pt>
                <c:pt idx="274">
                  <c:v>4601.68</c:v>
                </c:pt>
                <c:pt idx="275">
                  <c:v>4615.8100000000004</c:v>
                </c:pt>
                <c:pt idx="276">
                  <c:v>4677.12</c:v>
                </c:pt>
                <c:pt idx="277">
                  <c:v>4732.04</c:v>
                </c:pt>
                <c:pt idx="278">
                  <c:v>4736.5600000000004</c:v>
                </c:pt>
                <c:pt idx="279">
                  <c:v>4697.2</c:v>
                </c:pt>
                <c:pt idx="280">
                  <c:v>4775.1099999999997</c:v>
                </c:pt>
                <c:pt idx="281">
                  <c:v>4784.7700000000004</c:v>
                </c:pt>
                <c:pt idx="282">
                  <c:v>4787.62</c:v>
                </c:pt>
                <c:pt idx="283">
                  <c:v>4846.43</c:v>
                </c:pt>
                <c:pt idx="284">
                  <c:v>4883.2299999999996</c:v>
                </c:pt>
                <c:pt idx="285">
                  <c:v>4937.1499999999996</c:v>
                </c:pt>
                <c:pt idx="286">
                  <c:v>4999.84</c:v>
                </c:pt>
                <c:pt idx="287">
                  <c:v>4875.22</c:v>
                </c:pt>
                <c:pt idx="288">
                  <c:v>4952.6000000000004</c:v>
                </c:pt>
                <c:pt idx="289">
                  <c:v>5006.95</c:v>
                </c:pt>
                <c:pt idx="290">
                  <c:v>5013.8599999999997</c:v>
                </c:pt>
                <c:pt idx="291">
                  <c:v>4961.7299999999996</c:v>
                </c:pt>
                <c:pt idx="292">
                  <c:v>4965.99</c:v>
                </c:pt>
                <c:pt idx="293">
                  <c:v>4984.51</c:v>
                </c:pt>
                <c:pt idx="294">
                  <c:v>4950.18</c:v>
                </c:pt>
                <c:pt idx="295">
                  <c:v>4877.17</c:v>
                </c:pt>
                <c:pt idx="296">
                  <c:v>4933.84</c:v>
                </c:pt>
                <c:pt idx="297">
                  <c:v>4927.29</c:v>
                </c:pt>
                <c:pt idx="298">
                  <c:v>4940.21</c:v>
                </c:pt>
                <c:pt idx="299">
                  <c:v>4973.54</c:v>
                </c:pt>
                <c:pt idx="300">
                  <c:v>4980.43</c:v>
                </c:pt>
                <c:pt idx="301">
                  <c:v>4995.9399999999996</c:v>
                </c:pt>
                <c:pt idx="302">
                  <c:v>5031.34</c:v>
                </c:pt>
                <c:pt idx="303">
                  <c:v>5074.78</c:v>
                </c:pt>
                <c:pt idx="304">
                  <c:v>5065.29</c:v>
                </c:pt>
                <c:pt idx="305">
                  <c:v>5033.79</c:v>
                </c:pt>
                <c:pt idx="306">
                  <c:v>5001.93</c:v>
                </c:pt>
                <c:pt idx="307">
                  <c:v>4940.24</c:v>
                </c:pt>
                <c:pt idx="308">
                  <c:v>4905.17</c:v>
                </c:pt>
                <c:pt idx="309">
                  <c:v>4918.71</c:v>
                </c:pt>
                <c:pt idx="310">
                  <c:v>4806.07</c:v>
                </c:pt>
                <c:pt idx="311">
                  <c:v>4769.6499999999996</c:v>
                </c:pt>
                <c:pt idx="312">
                  <c:v>4799.1499999999996</c:v>
                </c:pt>
                <c:pt idx="313">
                  <c:v>4802.59</c:v>
                </c:pt>
                <c:pt idx="314">
                  <c:v>4838.8100000000004</c:v>
                </c:pt>
                <c:pt idx="315">
                  <c:v>4826.34</c:v>
                </c:pt>
                <c:pt idx="316">
                  <c:v>4838.47</c:v>
                </c:pt>
                <c:pt idx="317">
                  <c:v>4854.3</c:v>
                </c:pt>
                <c:pt idx="318">
                  <c:v>4899.72</c:v>
                </c:pt>
                <c:pt idx="319">
                  <c:v>4899.25</c:v>
                </c:pt>
                <c:pt idx="320">
                  <c:v>4911.67</c:v>
                </c:pt>
                <c:pt idx="321">
                  <c:v>4862.1499999999996</c:v>
                </c:pt>
                <c:pt idx="322">
                  <c:v>4865.7299999999996</c:v>
                </c:pt>
                <c:pt idx="323">
                  <c:v>4841.4399999999996</c:v>
                </c:pt>
                <c:pt idx="324">
                  <c:v>4846.09</c:v>
                </c:pt>
                <c:pt idx="325">
                  <c:v>4845.45</c:v>
                </c:pt>
                <c:pt idx="326">
                  <c:v>4831.9399999999996</c:v>
                </c:pt>
                <c:pt idx="327">
                  <c:v>4831.99</c:v>
                </c:pt>
                <c:pt idx="328">
                  <c:v>4813.51</c:v>
                </c:pt>
                <c:pt idx="329">
                  <c:v>4796.51</c:v>
                </c:pt>
                <c:pt idx="330">
                  <c:v>4879.6000000000004</c:v>
                </c:pt>
                <c:pt idx="331">
                  <c:v>4857.47</c:v>
                </c:pt>
                <c:pt idx="332">
                  <c:v>4851.05</c:v>
                </c:pt>
                <c:pt idx="333">
                  <c:v>4804.67</c:v>
                </c:pt>
                <c:pt idx="334">
                  <c:v>4810.07</c:v>
                </c:pt>
                <c:pt idx="335">
                  <c:v>4829.43</c:v>
                </c:pt>
                <c:pt idx="336">
                  <c:v>4785.08</c:v>
                </c:pt>
                <c:pt idx="337">
                  <c:v>4782.01</c:v>
                </c:pt>
                <c:pt idx="338">
                  <c:v>4735.0200000000004</c:v>
                </c:pt>
                <c:pt idx="339">
                  <c:v>4744.7299999999996</c:v>
                </c:pt>
                <c:pt idx="340">
                  <c:v>4793.54</c:v>
                </c:pt>
                <c:pt idx="341">
                  <c:v>4735.04</c:v>
                </c:pt>
                <c:pt idx="342">
                  <c:v>4745.38</c:v>
                </c:pt>
                <c:pt idx="343">
                  <c:v>4665.46</c:v>
                </c:pt>
                <c:pt idx="344">
                  <c:v>4674.41</c:v>
                </c:pt>
                <c:pt idx="345">
                  <c:v>4646.41</c:v>
                </c:pt>
                <c:pt idx="346">
                  <c:v>4675.93</c:v>
                </c:pt>
                <c:pt idx="347">
                  <c:v>4723.97</c:v>
                </c:pt>
                <c:pt idx="348">
                  <c:v>4757.8</c:v>
                </c:pt>
                <c:pt idx="349">
                  <c:v>4753.8999999999996</c:v>
                </c:pt>
                <c:pt idx="350">
                  <c:v>4740.7299999999996</c:v>
                </c:pt>
                <c:pt idx="351">
                  <c:v>4713.29</c:v>
                </c:pt>
                <c:pt idx="352">
                  <c:v>4716.8999999999996</c:v>
                </c:pt>
                <c:pt idx="353">
                  <c:v>4690.6499999999996</c:v>
                </c:pt>
                <c:pt idx="354">
                  <c:v>4700.83</c:v>
                </c:pt>
                <c:pt idx="355">
                  <c:v>4707.2</c:v>
                </c:pt>
                <c:pt idx="356">
                  <c:v>4675.68</c:v>
                </c:pt>
                <c:pt idx="357">
                  <c:v>4648.1899999999996</c:v>
                </c:pt>
                <c:pt idx="358">
                  <c:v>4642.6000000000004</c:v>
                </c:pt>
                <c:pt idx="359">
                  <c:v>4687.1099999999997</c:v>
                </c:pt>
                <c:pt idx="360">
                  <c:v>4638.59</c:v>
                </c:pt>
                <c:pt idx="361">
                  <c:v>4644.68</c:v>
                </c:pt>
                <c:pt idx="362">
                  <c:v>4634.5</c:v>
                </c:pt>
                <c:pt idx="363">
                  <c:v>4609.08</c:v>
                </c:pt>
                <c:pt idx="364">
                  <c:v>4574.5600000000004</c:v>
                </c:pt>
                <c:pt idx="365">
                  <c:v>4608.3</c:v>
                </c:pt>
                <c:pt idx="366">
                  <c:v>4585.1400000000003</c:v>
                </c:pt>
                <c:pt idx="367">
                  <c:v>4634.88</c:v>
                </c:pt>
                <c:pt idx="368">
                  <c:v>4588.34</c:v>
                </c:pt>
                <c:pt idx="369">
                  <c:v>4499.38</c:v>
                </c:pt>
                <c:pt idx="370">
                  <c:v>4453.59</c:v>
                </c:pt>
                <c:pt idx="371">
                  <c:v>4411.3999999999996</c:v>
                </c:pt>
                <c:pt idx="372">
                  <c:v>4340.25</c:v>
                </c:pt>
                <c:pt idx="373">
                  <c:v>4113.9399999999996</c:v>
                </c:pt>
                <c:pt idx="374">
                  <c:v>4059.01</c:v>
                </c:pt>
                <c:pt idx="375">
                  <c:v>4173.41</c:v>
                </c:pt>
                <c:pt idx="376">
                  <c:v>4089.8</c:v>
                </c:pt>
                <c:pt idx="377">
                  <c:v>4071.31</c:v>
                </c:pt>
                <c:pt idx="378">
                  <c:v>3893.15</c:v>
                </c:pt>
                <c:pt idx="379">
                  <c:v>3949.78</c:v>
                </c:pt>
                <c:pt idx="380">
                  <c:v>3924.79</c:v>
                </c:pt>
                <c:pt idx="381">
                  <c:v>3995.26</c:v>
                </c:pt>
                <c:pt idx="382">
                  <c:v>4068.65</c:v>
                </c:pt>
                <c:pt idx="383">
                  <c:v>4079.69</c:v>
                </c:pt>
                <c:pt idx="384">
                  <c:v>4035.88</c:v>
                </c:pt>
                <c:pt idx="385">
                  <c:v>4064.32</c:v>
                </c:pt>
                <c:pt idx="386">
                  <c:v>4001.26</c:v>
                </c:pt>
                <c:pt idx="387">
                  <c:v>4007.42</c:v>
                </c:pt>
                <c:pt idx="388">
                  <c:v>4048.42</c:v>
                </c:pt>
                <c:pt idx="389">
                  <c:v>4064.45</c:v>
                </c:pt>
                <c:pt idx="390">
                  <c:v>4010.86</c:v>
                </c:pt>
                <c:pt idx="391">
                  <c:v>4024.7</c:v>
                </c:pt>
                <c:pt idx="392">
                  <c:v>3987.67</c:v>
                </c:pt>
                <c:pt idx="393">
                  <c:v>3853.83</c:v>
                </c:pt>
                <c:pt idx="394">
                  <c:v>3896.28</c:v>
                </c:pt>
                <c:pt idx="395">
                  <c:v>3914.37</c:v>
                </c:pt>
                <c:pt idx="396">
                  <c:v>3870.84</c:v>
                </c:pt>
                <c:pt idx="397">
                  <c:v>3860.22</c:v>
                </c:pt>
                <c:pt idx="398">
                  <c:v>3827.35</c:v>
                </c:pt>
                <c:pt idx="399">
                  <c:v>3949.5</c:v>
                </c:pt>
                <c:pt idx="400">
                  <c:v>3937.32</c:v>
                </c:pt>
                <c:pt idx="401">
                  <c:v>3937.49</c:v>
                </c:pt>
                <c:pt idx="402">
                  <c:v>3798.26</c:v>
                </c:pt>
                <c:pt idx="403">
                  <c:v>3871.85</c:v>
                </c:pt>
                <c:pt idx="404">
                  <c:v>3861.09</c:v>
                </c:pt>
                <c:pt idx="405">
                  <c:v>3780.07</c:v>
                </c:pt>
                <c:pt idx="406">
                  <c:v>3746.71</c:v>
                </c:pt>
                <c:pt idx="407">
                  <c:v>3663.39</c:v>
                </c:pt>
                <c:pt idx="408">
                  <c:v>3568.17</c:v>
                </c:pt>
                <c:pt idx="409">
                  <c:v>3586.79</c:v>
                </c:pt>
                <c:pt idx="410">
                  <c:v>3666.52</c:v>
                </c:pt>
                <c:pt idx="411">
                  <c:v>3628.28</c:v>
                </c:pt>
                <c:pt idx="412">
                  <c:v>3578.2</c:v>
                </c:pt>
                <c:pt idx="413">
                  <c:v>3558.39</c:v>
                </c:pt>
                <c:pt idx="414">
                  <c:v>3562.23</c:v>
                </c:pt>
                <c:pt idx="415">
                  <c:v>3512.13</c:v>
                </c:pt>
                <c:pt idx="416">
                  <c:v>3504.16</c:v>
                </c:pt>
                <c:pt idx="417">
                  <c:v>3498.63</c:v>
                </c:pt>
                <c:pt idx="418">
                  <c:v>3404.16</c:v>
                </c:pt>
                <c:pt idx="419">
                  <c:v>3453.63</c:v>
                </c:pt>
                <c:pt idx="420">
                  <c:v>3348.1</c:v>
                </c:pt>
                <c:pt idx="421">
                  <c:v>3274.33</c:v>
                </c:pt>
                <c:pt idx="422">
                  <c:v>3384.7</c:v>
                </c:pt>
                <c:pt idx="423">
                  <c:v>3387.81</c:v>
                </c:pt>
                <c:pt idx="424">
                  <c:v>3330.9</c:v>
                </c:pt>
                <c:pt idx="425">
                  <c:v>3323.58</c:v>
                </c:pt>
                <c:pt idx="426">
                  <c:v>3257.13</c:v>
                </c:pt>
                <c:pt idx="427">
                  <c:v>3186.59</c:v>
                </c:pt>
                <c:pt idx="428">
                  <c:v>3143.7</c:v>
                </c:pt>
                <c:pt idx="429">
                  <c:v>3458.03</c:v>
                </c:pt>
                <c:pt idx="430">
                  <c:v>3542.61</c:v>
                </c:pt>
                <c:pt idx="431">
                  <c:v>3450.4</c:v>
                </c:pt>
                <c:pt idx="432">
                  <c:v>3446.99</c:v>
                </c:pt>
                <c:pt idx="433">
                  <c:v>3482.36</c:v>
                </c:pt>
                <c:pt idx="434">
                  <c:v>3426.41</c:v>
                </c:pt>
                <c:pt idx="435">
                  <c:v>3438.53</c:v>
                </c:pt>
                <c:pt idx="436">
                  <c:v>3472.53</c:v>
                </c:pt>
                <c:pt idx="437">
                  <c:v>3431.99</c:v>
                </c:pt>
                <c:pt idx="438">
                  <c:v>3388.99</c:v>
                </c:pt>
                <c:pt idx="439">
                  <c:v>3383.87</c:v>
                </c:pt>
                <c:pt idx="440">
                  <c:v>3213.39</c:v>
                </c:pt>
                <c:pt idx="441">
                  <c:v>3255.04</c:v>
                </c:pt>
                <c:pt idx="442">
                  <c:v>3316.22</c:v>
                </c:pt>
                <c:pt idx="443">
                  <c:v>3292.13</c:v>
                </c:pt>
                <c:pt idx="444">
                  <c:v>3272.39</c:v>
                </c:pt>
                <c:pt idx="445">
                  <c:v>3270.86</c:v>
                </c:pt>
                <c:pt idx="446">
                  <c:v>3268.9</c:v>
                </c:pt>
                <c:pt idx="447">
                  <c:v>3305.41</c:v>
                </c:pt>
                <c:pt idx="448">
                  <c:v>3320.01</c:v>
                </c:pt>
                <c:pt idx="449">
                  <c:v>3390.69</c:v>
                </c:pt>
                <c:pt idx="450">
                  <c:v>3426.98</c:v>
                </c:pt>
                <c:pt idx="451">
                  <c:v>3464.4</c:v>
                </c:pt>
                <c:pt idx="452">
                  <c:v>3444.91</c:v>
                </c:pt>
                <c:pt idx="453">
                  <c:v>3420.8</c:v>
                </c:pt>
                <c:pt idx="454">
                  <c:v>3455.94</c:v>
                </c:pt>
                <c:pt idx="455">
                  <c:v>3485.94</c:v>
                </c:pt>
                <c:pt idx="456">
                  <c:v>3484.44</c:v>
                </c:pt>
                <c:pt idx="457">
                  <c:v>3513.75</c:v>
                </c:pt>
                <c:pt idx="458">
                  <c:v>3555.6</c:v>
                </c:pt>
                <c:pt idx="459">
                  <c:v>3582.89</c:v>
                </c:pt>
                <c:pt idx="460">
                  <c:v>3516.49</c:v>
                </c:pt>
                <c:pt idx="461">
                  <c:v>3547.48</c:v>
                </c:pt>
                <c:pt idx="462">
                  <c:v>3557.54</c:v>
                </c:pt>
                <c:pt idx="463">
                  <c:v>3554.4</c:v>
                </c:pt>
                <c:pt idx="464">
                  <c:v>3506.39</c:v>
                </c:pt>
                <c:pt idx="465">
                  <c:v>3465.6</c:v>
                </c:pt>
                <c:pt idx="466">
                  <c:v>3410.55</c:v>
                </c:pt>
                <c:pt idx="467">
                  <c:v>3392.79</c:v>
                </c:pt>
                <c:pt idx="468">
                  <c:v>3374.88</c:v>
                </c:pt>
                <c:pt idx="469">
                  <c:v>3428.96</c:v>
                </c:pt>
                <c:pt idx="470">
                  <c:v>3393.17</c:v>
                </c:pt>
                <c:pt idx="471">
                  <c:v>3317.66</c:v>
                </c:pt>
                <c:pt idx="472">
                  <c:v>3330.94</c:v>
                </c:pt>
                <c:pt idx="473">
                  <c:v>3266.1</c:v>
                </c:pt>
                <c:pt idx="474">
                  <c:v>3279.05</c:v>
                </c:pt>
                <c:pt idx="475">
                  <c:v>3324.1</c:v>
                </c:pt>
                <c:pt idx="476">
                  <c:v>3289.93</c:v>
                </c:pt>
                <c:pt idx="477">
                  <c:v>3307.34</c:v>
                </c:pt>
                <c:pt idx="478">
                  <c:v>3325.66</c:v>
                </c:pt>
                <c:pt idx="479">
                  <c:v>3265.88</c:v>
                </c:pt>
                <c:pt idx="480">
                  <c:v>3231.8</c:v>
                </c:pt>
                <c:pt idx="481">
                  <c:v>3201.57</c:v>
                </c:pt>
                <c:pt idx="482">
                  <c:v>3149.3</c:v>
                </c:pt>
                <c:pt idx="483">
                  <c:v>3159.45</c:v>
                </c:pt>
                <c:pt idx="484">
                  <c:v>3065.99</c:v>
                </c:pt>
                <c:pt idx="485">
                  <c:v>2934.39</c:v>
                </c:pt>
                <c:pt idx="486">
                  <c:v>2893.02</c:v>
                </c:pt>
                <c:pt idx="487">
                  <c:v>2938.22</c:v>
                </c:pt>
                <c:pt idx="488">
                  <c:v>2796.46</c:v>
                </c:pt>
                <c:pt idx="489">
                  <c:v>2784.1</c:v>
                </c:pt>
                <c:pt idx="490">
                  <c:v>2682.46</c:v>
                </c:pt>
                <c:pt idx="491">
                  <c:v>2697.66</c:v>
                </c:pt>
                <c:pt idx="492">
                  <c:v>2890.07</c:v>
                </c:pt>
                <c:pt idx="493">
                  <c:v>2898.46</c:v>
                </c:pt>
                <c:pt idx="494">
                  <c:v>2896.85</c:v>
                </c:pt>
                <c:pt idx="495">
                  <c:v>2702.89</c:v>
                </c:pt>
                <c:pt idx="496">
                  <c:v>2770.23</c:v>
                </c:pt>
                <c:pt idx="497">
                  <c:v>2779.39</c:v>
                </c:pt>
                <c:pt idx="498">
                  <c:v>2982.7</c:v>
                </c:pt>
                <c:pt idx="499">
                  <c:v>2967.73</c:v>
                </c:pt>
                <c:pt idx="500">
                  <c:v>3027.54</c:v>
                </c:pt>
                <c:pt idx="501">
                  <c:v>3041.47</c:v>
                </c:pt>
                <c:pt idx="502">
                  <c:v>2961.8</c:v>
                </c:pt>
                <c:pt idx="503">
                  <c:v>3030.38</c:v>
                </c:pt>
                <c:pt idx="504">
                  <c:v>3022.26</c:v>
                </c:pt>
                <c:pt idx="505">
                  <c:v>3064.48</c:v>
                </c:pt>
                <c:pt idx="506">
                  <c:v>3048.74</c:v>
                </c:pt>
                <c:pt idx="507">
                  <c:v>3055.67</c:v>
                </c:pt>
                <c:pt idx="508">
                  <c:v>3029.49</c:v>
                </c:pt>
                <c:pt idx="509">
                  <c:v>2991.26</c:v>
                </c:pt>
                <c:pt idx="510">
                  <c:v>3037.51</c:v>
                </c:pt>
                <c:pt idx="511">
                  <c:v>3113.07</c:v>
                </c:pt>
                <c:pt idx="512">
                  <c:v>3151.44</c:v>
                </c:pt>
                <c:pt idx="513">
                  <c:v>3262.39</c:v>
                </c:pt>
                <c:pt idx="514">
                  <c:v>3318.93</c:v>
                </c:pt>
                <c:pt idx="515">
                  <c:v>3380.56</c:v>
                </c:pt>
                <c:pt idx="516">
                  <c:v>3303.29</c:v>
                </c:pt>
                <c:pt idx="517">
                  <c:v>3267.93</c:v>
                </c:pt>
                <c:pt idx="518">
                  <c:v>3359.13</c:v>
                </c:pt>
                <c:pt idx="519">
                  <c:v>3267.81</c:v>
                </c:pt>
                <c:pt idx="520">
                  <c:v>3283.79</c:v>
                </c:pt>
                <c:pt idx="521">
                  <c:v>3334.75</c:v>
                </c:pt>
                <c:pt idx="522">
                  <c:v>3356.72</c:v>
                </c:pt>
                <c:pt idx="523">
                  <c:v>3357.02</c:v>
                </c:pt>
                <c:pt idx="524">
                  <c:v>3312.76</c:v>
                </c:pt>
                <c:pt idx="525">
                  <c:v>3312.11</c:v>
                </c:pt>
                <c:pt idx="526">
                  <c:v>3251.03</c:v>
                </c:pt>
                <c:pt idx="527">
                  <c:v>3257.63</c:v>
                </c:pt>
                <c:pt idx="528">
                  <c:v>3259.68</c:v>
                </c:pt>
                <c:pt idx="529">
                  <c:v>3173.9</c:v>
                </c:pt>
                <c:pt idx="530">
                  <c:v>3179.12</c:v>
                </c:pt>
                <c:pt idx="531">
                  <c:v>3124.47</c:v>
                </c:pt>
                <c:pt idx="532">
                  <c:v>3142.7</c:v>
                </c:pt>
                <c:pt idx="533">
                  <c:v>3217.56</c:v>
                </c:pt>
                <c:pt idx="534">
                  <c:v>3207.22</c:v>
                </c:pt>
                <c:pt idx="535">
                  <c:v>3208.06</c:v>
                </c:pt>
                <c:pt idx="536">
                  <c:v>3263.7</c:v>
                </c:pt>
                <c:pt idx="537">
                  <c:v>3271.02</c:v>
                </c:pt>
                <c:pt idx="538">
                  <c:v>3216.97</c:v>
                </c:pt>
                <c:pt idx="539">
                  <c:v>3231.38</c:v>
                </c:pt>
                <c:pt idx="540">
                  <c:v>3198.26</c:v>
                </c:pt>
                <c:pt idx="541">
                  <c:v>3193.79</c:v>
                </c:pt>
                <c:pt idx="542">
                  <c:v>3192.77</c:v>
                </c:pt>
                <c:pt idx="543">
                  <c:v>3146.06</c:v>
                </c:pt>
                <c:pt idx="544">
                  <c:v>3145.47</c:v>
                </c:pt>
                <c:pt idx="545">
                  <c:v>3124.57</c:v>
                </c:pt>
                <c:pt idx="546">
                  <c:v>3108.31</c:v>
                </c:pt>
                <c:pt idx="547">
                  <c:v>3107.74</c:v>
                </c:pt>
                <c:pt idx="548">
                  <c:v>3122.27</c:v>
                </c:pt>
                <c:pt idx="549">
                  <c:v>3174.88</c:v>
                </c:pt>
                <c:pt idx="550">
                  <c:v>3228.41</c:v>
                </c:pt>
                <c:pt idx="551">
                  <c:v>3253.46</c:v>
                </c:pt>
                <c:pt idx="552">
                  <c:v>3227.93</c:v>
                </c:pt>
                <c:pt idx="553">
                  <c:v>3249.01</c:v>
                </c:pt>
                <c:pt idx="554">
                  <c:v>3216.69</c:v>
                </c:pt>
                <c:pt idx="555">
                  <c:v>3175.67</c:v>
                </c:pt>
                <c:pt idx="556">
                  <c:v>3153.15</c:v>
                </c:pt>
                <c:pt idx="557">
                  <c:v>3131.42</c:v>
                </c:pt>
                <c:pt idx="558">
                  <c:v>3066.88</c:v>
                </c:pt>
                <c:pt idx="559">
                  <c:v>3100.25</c:v>
                </c:pt>
                <c:pt idx="560">
                  <c:v>3072.23</c:v>
                </c:pt>
                <c:pt idx="561">
                  <c:v>3170.61</c:v>
                </c:pt>
                <c:pt idx="562">
                  <c:v>3133.53</c:v>
                </c:pt>
                <c:pt idx="563">
                  <c:v>3127.13</c:v>
                </c:pt>
                <c:pt idx="564">
                  <c:v>3080.79</c:v>
                </c:pt>
                <c:pt idx="565">
                  <c:v>3083.76</c:v>
                </c:pt>
                <c:pt idx="566">
                  <c:v>3102.26</c:v>
                </c:pt>
                <c:pt idx="567">
                  <c:v>3051.85</c:v>
                </c:pt>
                <c:pt idx="568">
                  <c:v>3059.33</c:v>
                </c:pt>
                <c:pt idx="569">
                  <c:v>3037</c:v>
                </c:pt>
                <c:pt idx="570">
                  <c:v>2978.96</c:v>
                </c:pt>
                <c:pt idx="571">
                  <c:v>3010.46</c:v>
                </c:pt>
                <c:pt idx="572">
                  <c:v>2964.01</c:v>
                </c:pt>
                <c:pt idx="573">
                  <c:v>3073.67</c:v>
                </c:pt>
                <c:pt idx="574">
                  <c:v>3083.29</c:v>
                </c:pt>
                <c:pt idx="575">
                  <c:v>3068.69</c:v>
                </c:pt>
                <c:pt idx="576">
                  <c:v>3079.75</c:v>
                </c:pt>
                <c:pt idx="577">
                  <c:v>3071.09</c:v>
                </c:pt>
                <c:pt idx="578">
                  <c:v>3046.88</c:v>
                </c:pt>
                <c:pt idx="579">
                  <c:v>3023.21</c:v>
                </c:pt>
                <c:pt idx="580">
                  <c:v>3022.02</c:v>
                </c:pt>
                <c:pt idx="581">
                  <c:v>3076.09</c:v>
                </c:pt>
                <c:pt idx="582">
                  <c:v>3045.52</c:v>
                </c:pt>
                <c:pt idx="583">
                  <c:v>3062.74</c:v>
                </c:pt>
                <c:pt idx="584">
                  <c:v>3180.94</c:v>
                </c:pt>
                <c:pt idx="585">
                  <c:v>3478.12</c:v>
                </c:pt>
                <c:pt idx="586">
                  <c:v>3496.4</c:v>
                </c:pt>
                <c:pt idx="587">
                  <c:v>3507.51</c:v>
                </c:pt>
                <c:pt idx="588">
                  <c:v>3522.94</c:v>
                </c:pt>
                <c:pt idx="589">
                  <c:v>3551.33</c:v>
                </c:pt>
                <c:pt idx="590">
                  <c:v>3519.3</c:v>
                </c:pt>
                <c:pt idx="591">
                  <c:v>3546.52</c:v>
                </c:pt>
                <c:pt idx="592">
                  <c:v>3568.01</c:v>
                </c:pt>
                <c:pt idx="593">
                  <c:v>3521.71</c:v>
                </c:pt>
                <c:pt idx="594">
                  <c:v>3537.31</c:v>
                </c:pt>
                <c:pt idx="595">
                  <c:v>3547.96</c:v>
                </c:pt>
                <c:pt idx="596">
                  <c:v>3533.89</c:v>
                </c:pt>
                <c:pt idx="597">
                  <c:v>3460.2</c:v>
                </c:pt>
                <c:pt idx="598">
                  <c:v>3456.78</c:v>
                </c:pt>
                <c:pt idx="599">
                  <c:v>3454.43</c:v>
                </c:pt>
                <c:pt idx="600">
                  <c:v>3423.98</c:v>
                </c:pt>
                <c:pt idx="601">
                  <c:v>3423.93</c:v>
                </c:pt>
                <c:pt idx="602">
                  <c:v>3459.66</c:v>
                </c:pt>
                <c:pt idx="603">
                  <c:v>3481.36</c:v>
                </c:pt>
                <c:pt idx="604">
                  <c:v>3487.87</c:v>
                </c:pt>
                <c:pt idx="605">
                  <c:v>3425.49</c:v>
                </c:pt>
                <c:pt idx="606">
                  <c:v>3433.98</c:v>
                </c:pt>
                <c:pt idx="607">
                  <c:v>3425.82</c:v>
                </c:pt>
                <c:pt idx="608">
                  <c:v>3406.54</c:v>
                </c:pt>
                <c:pt idx="609">
                  <c:v>3398.79</c:v>
                </c:pt>
                <c:pt idx="610">
                  <c:v>3427.95</c:v>
                </c:pt>
                <c:pt idx="611">
                  <c:v>3431.46</c:v>
                </c:pt>
                <c:pt idx="612">
                  <c:v>3405.7</c:v>
                </c:pt>
                <c:pt idx="613">
                  <c:v>3416.68</c:v>
                </c:pt>
                <c:pt idx="614">
                  <c:v>3420.58</c:v>
                </c:pt>
                <c:pt idx="615">
                  <c:v>3401.46</c:v>
                </c:pt>
                <c:pt idx="616">
                  <c:v>3436.11</c:v>
                </c:pt>
                <c:pt idx="617">
                  <c:v>3428.08</c:v>
                </c:pt>
                <c:pt idx="618">
                  <c:v>3407.69</c:v>
                </c:pt>
                <c:pt idx="619">
                  <c:v>3385.1</c:v>
                </c:pt>
                <c:pt idx="620">
                  <c:v>3360.75</c:v>
                </c:pt>
                <c:pt idx="621">
                  <c:v>3367.4</c:v>
                </c:pt>
                <c:pt idx="622">
                  <c:v>3393.6</c:v>
                </c:pt>
                <c:pt idx="623">
                  <c:v>3377.37</c:v>
                </c:pt>
                <c:pt idx="624">
                  <c:v>3389.33</c:v>
                </c:pt>
                <c:pt idx="625">
                  <c:v>3393.99</c:v>
                </c:pt>
                <c:pt idx="626">
                  <c:v>3451.11</c:v>
                </c:pt>
                <c:pt idx="627">
                  <c:v>3448.52</c:v>
                </c:pt>
                <c:pt idx="628">
                  <c:v>3480.54</c:v>
                </c:pt>
                <c:pt idx="629">
                  <c:v>3476.67</c:v>
                </c:pt>
                <c:pt idx="630">
                  <c:v>3448.37</c:v>
                </c:pt>
                <c:pt idx="631">
                  <c:v>3456.97</c:v>
                </c:pt>
                <c:pt idx="632">
                  <c:v>3454.27</c:v>
                </c:pt>
                <c:pt idx="633">
                  <c:v>3437.61</c:v>
                </c:pt>
                <c:pt idx="634">
                  <c:v>3436.84</c:v>
                </c:pt>
                <c:pt idx="635">
                  <c:v>3443.9</c:v>
                </c:pt>
                <c:pt idx="636">
                  <c:v>3452.72</c:v>
                </c:pt>
                <c:pt idx="637">
                  <c:v>3437.86</c:v>
                </c:pt>
                <c:pt idx="638">
                  <c:v>3390.95</c:v>
                </c:pt>
                <c:pt idx="639">
                  <c:v>3374.31</c:v>
                </c:pt>
                <c:pt idx="640">
                  <c:v>3345.22</c:v>
                </c:pt>
                <c:pt idx="641">
                  <c:v>3350.09</c:v>
                </c:pt>
                <c:pt idx="642">
                  <c:v>3337.22</c:v>
                </c:pt>
                <c:pt idx="643">
                  <c:v>3344.59</c:v>
                </c:pt>
                <c:pt idx="644">
                  <c:v>3339.9</c:v>
                </c:pt>
                <c:pt idx="645">
                  <c:v>3276.57</c:v>
                </c:pt>
                <c:pt idx="646">
                  <c:v>3280.54</c:v>
                </c:pt>
                <c:pt idx="647">
                  <c:v>3258.32</c:v>
                </c:pt>
                <c:pt idx="648">
                  <c:v>3326.97</c:v>
                </c:pt>
                <c:pt idx="649">
                  <c:v>3287.15</c:v>
                </c:pt>
                <c:pt idx="650">
                  <c:v>3292.88</c:v>
                </c:pt>
                <c:pt idx="651">
                  <c:v>3277.05</c:v>
                </c:pt>
                <c:pt idx="652">
                  <c:v>3286.08</c:v>
                </c:pt>
                <c:pt idx="653">
                  <c:v>3265.64</c:v>
                </c:pt>
                <c:pt idx="654">
                  <c:v>3243.93</c:v>
                </c:pt>
                <c:pt idx="655">
                  <c:v>3197.94</c:v>
                </c:pt>
                <c:pt idx="656">
                  <c:v>3141.26</c:v>
                </c:pt>
                <c:pt idx="657">
                  <c:v>3115.62</c:v>
                </c:pt>
                <c:pt idx="658">
                  <c:v>3107.04</c:v>
                </c:pt>
                <c:pt idx="659">
                  <c:v>3118.35</c:v>
                </c:pt>
                <c:pt idx="660">
                  <c:v>3114.86</c:v>
                </c:pt>
                <c:pt idx="661">
                  <c:v>3138.53</c:v>
                </c:pt>
                <c:pt idx="662">
                  <c:v>3072.65</c:v>
                </c:pt>
                <c:pt idx="663">
                  <c:v>3088.17</c:v>
                </c:pt>
                <c:pt idx="664">
                  <c:v>3088.94</c:v>
                </c:pt>
                <c:pt idx="665">
                  <c:v>3126.87</c:v>
                </c:pt>
                <c:pt idx="666">
                  <c:v>3123.79</c:v>
                </c:pt>
                <c:pt idx="667">
                  <c:v>3093.74</c:v>
                </c:pt>
                <c:pt idx="668">
                  <c:v>3062.99</c:v>
                </c:pt>
                <c:pt idx="669">
                  <c:v>3009.19</c:v>
                </c:pt>
                <c:pt idx="670">
                  <c:v>3037.3</c:v>
                </c:pt>
                <c:pt idx="671">
                  <c:v>3037.94</c:v>
                </c:pt>
                <c:pt idx="672">
                  <c:v>3036.18</c:v>
                </c:pt>
                <c:pt idx="673">
                  <c:v>3050.56</c:v>
                </c:pt>
                <c:pt idx="674">
                  <c:v>3107.24</c:v>
                </c:pt>
                <c:pt idx="675">
                  <c:v>3161.54</c:v>
                </c:pt>
                <c:pt idx="676">
                  <c:v>3143.19</c:v>
                </c:pt>
                <c:pt idx="677">
                  <c:v>3148.12</c:v>
                </c:pt>
                <c:pt idx="678">
                  <c:v>3075.18</c:v>
                </c:pt>
                <c:pt idx="679">
                  <c:v>3036.7</c:v>
                </c:pt>
                <c:pt idx="680">
                  <c:v>2997.21</c:v>
                </c:pt>
                <c:pt idx="681">
                  <c:v>3015.37</c:v>
                </c:pt>
                <c:pt idx="682">
                  <c:v>2971.27</c:v>
                </c:pt>
                <c:pt idx="683">
                  <c:v>2983.54</c:v>
                </c:pt>
                <c:pt idx="684">
                  <c:v>2938.1</c:v>
                </c:pt>
                <c:pt idx="685">
                  <c:v>2952.31</c:v>
                </c:pt>
                <c:pt idx="686">
                  <c:v>2904.2</c:v>
                </c:pt>
                <c:pt idx="687">
                  <c:v>2836.14</c:v>
                </c:pt>
                <c:pt idx="688">
                  <c:v>2833.5</c:v>
                </c:pt>
                <c:pt idx="689">
                  <c:v>2840.49</c:v>
                </c:pt>
                <c:pt idx="690">
                  <c:v>2788.78</c:v>
                </c:pt>
                <c:pt idx="691">
                  <c:v>2810.55</c:v>
                </c:pt>
                <c:pt idx="692">
                  <c:v>2876.89</c:v>
                </c:pt>
                <c:pt idx="693">
                  <c:v>2920.72</c:v>
                </c:pt>
                <c:pt idx="694">
                  <c:v>2837.99</c:v>
                </c:pt>
                <c:pt idx="695">
                  <c:v>2861.35</c:v>
                </c:pt>
                <c:pt idx="696">
                  <c:v>2870.32</c:v>
                </c:pt>
                <c:pt idx="697">
                  <c:v>2850.23</c:v>
                </c:pt>
                <c:pt idx="698">
                  <c:v>2854.59</c:v>
                </c:pt>
                <c:pt idx="699">
                  <c:v>2847.52</c:v>
                </c:pt>
                <c:pt idx="700">
                  <c:v>2818.3</c:v>
                </c:pt>
                <c:pt idx="701">
                  <c:v>2796.81</c:v>
                </c:pt>
                <c:pt idx="702">
                  <c:v>2806.01</c:v>
                </c:pt>
                <c:pt idx="703">
                  <c:v>2830.63</c:v>
                </c:pt>
                <c:pt idx="704">
                  <c:v>2859.53</c:v>
                </c:pt>
                <c:pt idx="705">
                  <c:v>2878.57</c:v>
                </c:pt>
                <c:pt idx="706">
                  <c:v>2868.42</c:v>
                </c:pt>
                <c:pt idx="707">
                  <c:v>2865.94</c:v>
                </c:pt>
                <c:pt idx="708">
                  <c:v>2905.01</c:v>
                </c:pt>
                <c:pt idx="709">
                  <c:v>2907.33</c:v>
                </c:pt>
                <c:pt idx="710">
                  <c:v>2905.86</c:v>
                </c:pt>
                <c:pt idx="711">
                  <c:v>2887.14</c:v>
                </c:pt>
                <c:pt idx="712">
                  <c:v>2809.94</c:v>
                </c:pt>
                <c:pt idx="713">
                  <c:v>2802.96</c:v>
                </c:pt>
                <c:pt idx="714">
                  <c:v>2771.02</c:v>
                </c:pt>
                <c:pt idx="715">
                  <c:v>2759.3</c:v>
                </c:pt>
                <c:pt idx="716">
                  <c:v>2689.49</c:v>
                </c:pt>
                <c:pt idx="717">
                  <c:v>2687.72</c:v>
                </c:pt>
                <c:pt idx="718">
                  <c:v>2722.28</c:v>
                </c:pt>
                <c:pt idx="719">
                  <c:v>2718.33</c:v>
                </c:pt>
                <c:pt idx="720">
                  <c:v>2790.04</c:v>
                </c:pt>
                <c:pt idx="721">
                  <c:v>2835.49</c:v>
                </c:pt>
                <c:pt idx="722">
                  <c:v>2811.19</c:v>
                </c:pt>
                <c:pt idx="723">
                  <c:v>2821.6</c:v>
                </c:pt>
                <c:pt idx="724">
                  <c:v>2999.4</c:v>
                </c:pt>
                <c:pt idx="725">
                  <c:v>2963.99</c:v>
                </c:pt>
                <c:pt idx="726">
                  <c:v>3010.61</c:v>
                </c:pt>
                <c:pt idx="727">
                  <c:v>2998.67</c:v>
                </c:pt>
                <c:pt idx="728">
                  <c:v>3012.08</c:v>
                </c:pt>
                <c:pt idx="729">
                  <c:v>2953.52</c:v>
                </c:pt>
                <c:pt idx="730">
                  <c:v>2961.89</c:v>
                </c:pt>
                <c:pt idx="731">
                  <c:v>2942.16</c:v>
                </c:pt>
                <c:pt idx="732">
                  <c:v>2992.11</c:v>
                </c:pt>
                <c:pt idx="733">
                  <c:v>3031.45</c:v>
                </c:pt>
                <c:pt idx="734">
                  <c:v>3044.03</c:v>
                </c:pt>
                <c:pt idx="735">
                  <c:v>3051.22</c:v>
                </c:pt>
                <c:pt idx="736">
                  <c:v>3010.63</c:v>
                </c:pt>
                <c:pt idx="737">
                  <c:v>3031.31</c:v>
                </c:pt>
                <c:pt idx="738">
                  <c:v>3063.02</c:v>
                </c:pt>
                <c:pt idx="739">
                  <c:v>3043.89</c:v>
                </c:pt>
                <c:pt idx="740">
                  <c:v>3046.6</c:v>
                </c:pt>
                <c:pt idx="741">
                  <c:v>3021.91</c:v>
                </c:pt>
                <c:pt idx="742">
                  <c:v>3018.7</c:v>
                </c:pt>
                <c:pt idx="743">
                  <c:v>3046.27</c:v>
                </c:pt>
                <c:pt idx="744">
                  <c:v>3041.89</c:v>
                </c:pt>
                <c:pt idx="745">
                  <c:v>2990.01</c:v>
                </c:pt>
                <c:pt idx="746">
                  <c:v>2990.08</c:v>
                </c:pt>
                <c:pt idx="747">
                  <c:v>3043.17</c:v>
                </c:pt>
                <c:pt idx="748">
                  <c:v>3044.07</c:v>
                </c:pt>
                <c:pt idx="749">
                  <c:v>3051.92</c:v>
                </c:pt>
                <c:pt idx="750">
                  <c:v>3057.24</c:v>
                </c:pt>
                <c:pt idx="751">
                  <c:v>3073.44</c:v>
                </c:pt>
                <c:pt idx="752">
                  <c:v>3076.99</c:v>
                </c:pt>
                <c:pt idx="753">
                  <c:v>3070.35</c:v>
                </c:pt>
                <c:pt idx="754">
                  <c:v>3030.95</c:v>
                </c:pt>
                <c:pt idx="755">
                  <c:v>3027.74</c:v>
                </c:pt>
                <c:pt idx="756">
                  <c:v>2974.37</c:v>
                </c:pt>
                <c:pt idx="757">
                  <c:v>2971.49</c:v>
                </c:pt>
                <c:pt idx="758">
                  <c:v>2995.96</c:v>
                </c:pt>
                <c:pt idx="759">
                  <c:v>2978.23</c:v>
                </c:pt>
                <c:pt idx="760">
                  <c:v>2994.67</c:v>
                </c:pt>
                <c:pt idx="761">
                  <c:v>2989.84</c:v>
                </c:pt>
                <c:pt idx="762">
                  <c:v>2979.3</c:v>
                </c:pt>
                <c:pt idx="763">
                  <c:v>3000.76</c:v>
                </c:pt>
                <c:pt idx="764">
                  <c:v>2976.1</c:v>
                </c:pt>
                <c:pt idx="765">
                  <c:v>3005.59</c:v>
                </c:pt>
                <c:pt idx="766">
                  <c:v>3012.27</c:v>
                </c:pt>
                <c:pt idx="767">
                  <c:v>2979.09</c:v>
                </c:pt>
                <c:pt idx="768">
                  <c:v>2968.82</c:v>
                </c:pt>
                <c:pt idx="769">
                  <c:v>3046.34</c:v>
                </c:pt>
                <c:pt idx="770">
                  <c:v>3048.61</c:v>
                </c:pt>
                <c:pt idx="771">
                  <c:v>3101.86</c:v>
                </c:pt>
                <c:pt idx="772">
                  <c:v>3118.91</c:v>
                </c:pt>
                <c:pt idx="773">
                  <c:v>3127.66</c:v>
                </c:pt>
                <c:pt idx="774">
                  <c:v>3118.46</c:v>
                </c:pt>
                <c:pt idx="775">
                  <c:v>3154.84</c:v>
                </c:pt>
                <c:pt idx="776">
                  <c:v>3140.14</c:v>
                </c:pt>
                <c:pt idx="777">
                  <c:v>3146.3</c:v>
                </c:pt>
                <c:pt idx="778">
                  <c:v>3219.08</c:v>
                </c:pt>
                <c:pt idx="779">
                  <c:v>3259.95</c:v>
                </c:pt>
                <c:pt idx="780">
                  <c:v>3310.49</c:v>
                </c:pt>
                <c:pt idx="781">
                  <c:v>3382.82</c:v>
                </c:pt>
                <c:pt idx="782">
                  <c:v>3433.39</c:v>
                </c:pt>
                <c:pt idx="783">
                  <c:v>3445.87</c:v>
                </c:pt>
                <c:pt idx="784">
                  <c:v>3453.32</c:v>
                </c:pt>
                <c:pt idx="785">
                  <c:v>3408.35</c:v>
                </c:pt>
                <c:pt idx="786">
                  <c:v>3325.72</c:v>
                </c:pt>
                <c:pt idx="787">
                  <c:v>3334.18</c:v>
                </c:pt>
                <c:pt idx="788">
                  <c:v>3285.12</c:v>
                </c:pt>
                <c:pt idx="789">
                  <c:v>3188.61</c:v>
                </c:pt>
                <c:pt idx="790">
                  <c:v>3150.96</c:v>
                </c:pt>
                <c:pt idx="791">
                  <c:v>3293.92</c:v>
                </c:pt>
                <c:pt idx="792">
                  <c:v>3238.81</c:v>
                </c:pt>
                <c:pt idx="793">
                  <c:v>3260.75</c:v>
                </c:pt>
                <c:pt idx="794">
                  <c:v>3307.02</c:v>
                </c:pt>
                <c:pt idx="795">
                  <c:v>3221.29</c:v>
                </c:pt>
                <c:pt idx="796">
                  <c:v>3292.96</c:v>
                </c:pt>
                <c:pt idx="797">
                  <c:v>3393.58</c:v>
                </c:pt>
                <c:pt idx="798">
                  <c:v>3414.13</c:v>
                </c:pt>
                <c:pt idx="799">
                  <c:v>3434.63</c:v>
                </c:pt>
                <c:pt idx="800">
                  <c:v>3395.35</c:v>
                </c:pt>
                <c:pt idx="801">
                  <c:v>3394.14</c:v>
                </c:pt>
                <c:pt idx="802">
                  <c:v>3431.02</c:v>
                </c:pt>
                <c:pt idx="803">
                  <c:v>3478.26</c:v>
                </c:pt>
                <c:pt idx="804">
                  <c:v>3503.37</c:v>
                </c:pt>
                <c:pt idx="805">
                  <c:v>3488.86</c:v>
                </c:pt>
                <c:pt idx="806">
                  <c:v>3440.52</c:v>
                </c:pt>
                <c:pt idx="807">
                  <c:v>3489.88</c:v>
                </c:pt>
                <c:pt idx="808">
                  <c:v>3503.69</c:v>
                </c:pt>
                <c:pt idx="809">
                  <c:v>3498.85</c:v>
                </c:pt>
                <c:pt idx="810">
                  <c:v>3455.37</c:v>
                </c:pt>
                <c:pt idx="811">
                  <c:v>3491.44</c:v>
                </c:pt>
                <c:pt idx="812">
                  <c:v>3433.28</c:v>
                </c:pt>
                <c:pt idx="813">
                  <c:v>3362.3</c:v>
                </c:pt>
                <c:pt idx="814">
                  <c:v>3327.97</c:v>
                </c:pt>
                <c:pt idx="815">
                  <c:v>3347.61</c:v>
                </c:pt>
                <c:pt idx="816">
                  <c:v>3411.1</c:v>
                </c:pt>
                <c:pt idx="817">
                  <c:v>3395.65</c:v>
                </c:pt>
                <c:pt idx="818">
                  <c:v>3402.88</c:v>
                </c:pt>
                <c:pt idx="819">
                  <c:v>3392.78</c:v>
                </c:pt>
                <c:pt idx="820">
                  <c:v>3376.41</c:v>
                </c:pt>
                <c:pt idx="821">
                  <c:v>3381.25</c:v>
                </c:pt>
                <c:pt idx="822">
                  <c:v>3327.29</c:v>
                </c:pt>
                <c:pt idx="823">
                  <c:v>3307.21</c:v>
                </c:pt>
                <c:pt idx="824">
                  <c:v>3258.91</c:v>
                </c:pt>
                <c:pt idx="825">
                  <c:v>3273.45</c:v>
                </c:pt>
                <c:pt idx="826">
                  <c:v>3248.84</c:v>
                </c:pt>
                <c:pt idx="827">
                  <c:v>3286.3</c:v>
                </c:pt>
                <c:pt idx="828">
                  <c:v>3227.63</c:v>
                </c:pt>
                <c:pt idx="829">
                  <c:v>3224.81</c:v>
                </c:pt>
                <c:pt idx="830">
                  <c:v>3226.34</c:v>
                </c:pt>
                <c:pt idx="831">
                  <c:v>3263.96</c:v>
                </c:pt>
                <c:pt idx="832">
                  <c:v>3276.1</c:v>
                </c:pt>
                <c:pt idx="833">
                  <c:v>3280.29</c:v>
                </c:pt>
                <c:pt idx="834">
                  <c:v>3306.7</c:v>
                </c:pt>
                <c:pt idx="835">
                  <c:v>3329.52</c:v>
                </c:pt>
                <c:pt idx="836">
                  <c:v>3306.43</c:v>
                </c:pt>
                <c:pt idx="837">
                  <c:v>3383.05</c:v>
                </c:pt>
                <c:pt idx="838">
                  <c:v>3377.04</c:v>
                </c:pt>
                <c:pt idx="839">
                  <c:v>3378.69</c:v>
                </c:pt>
                <c:pt idx="840">
                  <c:v>3395.92</c:v>
                </c:pt>
                <c:pt idx="841">
                  <c:v>3412.39</c:v>
                </c:pt>
                <c:pt idx="842">
                  <c:v>3443.7</c:v>
                </c:pt>
                <c:pt idx="843">
                  <c:v>3341.5</c:v>
                </c:pt>
                <c:pt idx="844">
                  <c:v>3323.13</c:v>
                </c:pt>
                <c:pt idx="845">
                  <c:v>3328.89</c:v>
                </c:pt>
                <c:pt idx="846">
                  <c:v>3342.72</c:v>
                </c:pt>
                <c:pt idx="847">
                  <c:v>3316.49</c:v>
                </c:pt>
                <c:pt idx="848">
                  <c:v>3276.39</c:v>
                </c:pt>
                <c:pt idx="849">
                  <c:v>3263.61</c:v>
                </c:pt>
                <c:pt idx="850">
                  <c:v>3289.39</c:v>
                </c:pt>
                <c:pt idx="851">
                  <c:v>3303.16</c:v>
                </c:pt>
                <c:pt idx="852">
                  <c:v>3318.42</c:v>
                </c:pt>
                <c:pt idx="853">
                  <c:v>3326.86</c:v>
                </c:pt>
                <c:pt idx="854">
                  <c:v>3362.57</c:v>
                </c:pt>
                <c:pt idx="855">
                  <c:v>3361.25</c:v>
                </c:pt>
                <c:pt idx="856">
                  <c:v>3341.36</c:v>
                </c:pt>
                <c:pt idx="857">
                  <c:v>3346.06</c:v>
                </c:pt>
                <c:pt idx="858">
                  <c:v>3294.31</c:v>
                </c:pt>
                <c:pt idx="859">
                  <c:v>3305.14</c:v>
                </c:pt>
                <c:pt idx="860">
                  <c:v>3318.66</c:v>
                </c:pt>
                <c:pt idx="861">
                  <c:v>3273.86</c:v>
                </c:pt>
                <c:pt idx="862">
                  <c:v>3258.21</c:v>
                </c:pt>
                <c:pt idx="863">
                  <c:v>3261.66</c:v>
                </c:pt>
                <c:pt idx="864">
                  <c:v>3255.84</c:v>
                </c:pt>
                <c:pt idx="865">
                  <c:v>3246.43</c:v>
                </c:pt>
                <c:pt idx="866">
                  <c:v>3215.49</c:v>
                </c:pt>
                <c:pt idx="867">
                  <c:v>3212.11</c:v>
                </c:pt>
                <c:pt idx="868">
                  <c:v>3208.77</c:v>
                </c:pt>
                <c:pt idx="869">
                  <c:v>3181.07</c:v>
                </c:pt>
                <c:pt idx="870">
                  <c:v>3188.39</c:v>
                </c:pt>
                <c:pt idx="871">
                  <c:v>3181.06</c:v>
                </c:pt>
                <c:pt idx="872">
                  <c:v>3155.53</c:v>
                </c:pt>
                <c:pt idx="873">
                  <c:v>3192.37</c:v>
                </c:pt>
                <c:pt idx="874">
                  <c:v>3249.19</c:v>
                </c:pt>
                <c:pt idx="875">
                  <c:v>3238.86</c:v>
                </c:pt>
                <c:pt idx="876">
                  <c:v>3233.79</c:v>
                </c:pt>
                <c:pt idx="877">
                  <c:v>3226.91</c:v>
                </c:pt>
                <c:pt idx="878">
                  <c:v>3181.69</c:v>
                </c:pt>
                <c:pt idx="879">
                  <c:v>3157.37</c:v>
                </c:pt>
                <c:pt idx="880">
                  <c:v>3136.61</c:v>
                </c:pt>
                <c:pt idx="881">
                  <c:v>3148.67</c:v>
                </c:pt>
                <c:pt idx="882">
                  <c:v>3160.82</c:v>
                </c:pt>
                <c:pt idx="883">
                  <c:v>3135.53</c:v>
                </c:pt>
                <c:pt idx="884">
                  <c:v>3100.55</c:v>
                </c:pt>
                <c:pt idx="885">
                  <c:v>3128.9</c:v>
                </c:pt>
                <c:pt idx="886">
                  <c:v>3093.61</c:v>
                </c:pt>
                <c:pt idx="887">
                  <c:v>3098.74</c:v>
                </c:pt>
                <c:pt idx="888">
                  <c:v>3095.74</c:v>
                </c:pt>
                <c:pt idx="889">
                  <c:v>3075.78</c:v>
                </c:pt>
                <c:pt idx="890">
                  <c:v>3092.25</c:v>
                </c:pt>
                <c:pt idx="891">
                  <c:v>3102.99</c:v>
                </c:pt>
                <c:pt idx="892">
                  <c:v>3069.44</c:v>
                </c:pt>
                <c:pt idx="893">
                  <c:v>3054.59</c:v>
                </c:pt>
                <c:pt idx="894">
                  <c:v>3017.42</c:v>
                </c:pt>
                <c:pt idx="895">
                  <c:v>3054.89</c:v>
                </c:pt>
                <c:pt idx="896">
                  <c:v>3085.94</c:v>
                </c:pt>
                <c:pt idx="897">
                  <c:v>3089.9</c:v>
                </c:pt>
                <c:pt idx="898">
                  <c:v>3199.56</c:v>
                </c:pt>
                <c:pt idx="899">
                  <c:v>3181.5</c:v>
                </c:pt>
                <c:pt idx="900">
                  <c:v>3171.47</c:v>
                </c:pt>
                <c:pt idx="901">
                  <c:v>3154.68</c:v>
                </c:pt>
                <c:pt idx="902">
                  <c:v>3107.15</c:v>
                </c:pt>
                <c:pt idx="903">
                  <c:v>3116.71</c:v>
                </c:pt>
                <c:pt idx="904">
                  <c:v>3116.13</c:v>
                </c:pt>
                <c:pt idx="905">
                  <c:v>3128.18</c:v>
                </c:pt>
                <c:pt idx="906">
                  <c:v>3215.82</c:v>
                </c:pt>
                <c:pt idx="907">
                  <c:v>3187.06</c:v>
                </c:pt>
                <c:pt idx="908">
                  <c:v>3185.54</c:v>
                </c:pt>
                <c:pt idx="909">
                  <c:v>3174.51</c:v>
                </c:pt>
                <c:pt idx="910">
                  <c:v>3194.71</c:v>
                </c:pt>
                <c:pt idx="911">
                  <c:v>3193.18</c:v>
                </c:pt>
                <c:pt idx="912">
                  <c:v>3163.02</c:v>
                </c:pt>
                <c:pt idx="913">
                  <c:v>3167.34</c:v>
                </c:pt>
                <c:pt idx="914">
                  <c:v>3237.06</c:v>
                </c:pt>
                <c:pt idx="915">
                  <c:v>3296.53</c:v>
                </c:pt>
                <c:pt idx="916">
                  <c:v>3287.6</c:v>
                </c:pt>
                <c:pt idx="917">
                  <c:v>3271.65</c:v>
                </c:pt>
                <c:pt idx="918">
                  <c:v>3214.39</c:v>
                </c:pt>
                <c:pt idx="919">
                  <c:v>3216.63</c:v>
                </c:pt>
                <c:pt idx="920">
                  <c:v>3227.58</c:v>
                </c:pt>
                <c:pt idx="921">
                  <c:v>3182.27</c:v>
                </c:pt>
                <c:pt idx="922">
                  <c:v>3183.62</c:v>
                </c:pt>
                <c:pt idx="923">
                  <c:v>3190.53</c:v>
                </c:pt>
                <c:pt idx="924">
                  <c:v>3172.31</c:v>
                </c:pt>
                <c:pt idx="925">
                  <c:v>3110.67</c:v>
                </c:pt>
                <c:pt idx="926">
                  <c:v>3147.9</c:v>
                </c:pt>
                <c:pt idx="927">
                  <c:v>3231.93</c:v>
                </c:pt>
                <c:pt idx="928">
                  <c:v>3188.5</c:v>
                </c:pt>
                <c:pt idx="929">
                  <c:v>3275.48</c:v>
                </c:pt>
                <c:pt idx="930">
                  <c:v>3278.77</c:v>
                </c:pt>
                <c:pt idx="931">
                  <c:v>3289.44</c:v>
                </c:pt>
                <c:pt idx="932">
                  <c:v>3237.4</c:v>
                </c:pt>
                <c:pt idx="933">
                  <c:v>3267.94</c:v>
                </c:pt>
                <c:pt idx="934">
                  <c:v>3343.73</c:v>
                </c:pt>
                <c:pt idx="935">
                  <c:v>3336.35</c:v>
                </c:pt>
                <c:pt idx="936">
                  <c:v>3357.64</c:v>
                </c:pt>
                <c:pt idx="937">
                  <c:v>3370.52</c:v>
                </c:pt>
                <c:pt idx="938">
                  <c:v>3353.18</c:v>
                </c:pt>
                <c:pt idx="939">
                  <c:v>3320.76</c:v>
                </c:pt>
                <c:pt idx="940">
                  <c:v>3335.99</c:v>
                </c:pt>
                <c:pt idx="941">
                  <c:v>3368.36</c:v>
                </c:pt>
                <c:pt idx="942">
                  <c:v>3365.71</c:v>
                </c:pt>
                <c:pt idx="943">
                  <c:v>3359.93</c:v>
                </c:pt>
                <c:pt idx="944">
                  <c:v>3367.94</c:v>
                </c:pt>
                <c:pt idx="945">
                  <c:v>3357.42</c:v>
                </c:pt>
                <c:pt idx="946">
                  <c:v>3333.71</c:v>
                </c:pt>
                <c:pt idx="947">
                  <c:v>3359.43</c:v>
                </c:pt>
                <c:pt idx="948">
                  <c:v>3347.02</c:v>
                </c:pt>
                <c:pt idx="949">
                  <c:v>3438.6</c:v>
                </c:pt>
                <c:pt idx="950">
                  <c:v>3470.63</c:v>
                </c:pt>
                <c:pt idx="951">
                  <c:v>3530.67</c:v>
                </c:pt>
                <c:pt idx="952">
                  <c:v>3506.78</c:v>
                </c:pt>
                <c:pt idx="953">
                  <c:v>3505.56</c:v>
                </c:pt>
                <c:pt idx="954">
                  <c:v>3478.21</c:v>
                </c:pt>
                <c:pt idx="955">
                  <c:v>3509.7</c:v>
                </c:pt>
                <c:pt idx="956">
                  <c:v>3479.8</c:v>
                </c:pt>
                <c:pt idx="957">
                  <c:v>3501.87</c:v>
                </c:pt>
                <c:pt idx="958">
                  <c:v>3623.03</c:v>
                </c:pt>
                <c:pt idx="959">
                  <c:v>3672.28</c:v>
                </c:pt>
                <c:pt idx="960">
                  <c:v>3725.91</c:v>
                </c:pt>
                <c:pt idx="961">
                  <c:v>3764.46</c:v>
                </c:pt>
                <c:pt idx="962">
                  <c:v>3696.42</c:v>
                </c:pt>
                <c:pt idx="963">
                  <c:v>3765.57</c:v>
                </c:pt>
                <c:pt idx="964">
                  <c:v>3748.02</c:v>
                </c:pt>
                <c:pt idx="965">
                  <c:v>3712.32</c:v>
                </c:pt>
                <c:pt idx="966">
                  <c:v>3706.61</c:v>
                </c:pt>
                <c:pt idx="967">
                  <c:v>3729.34</c:v>
                </c:pt>
                <c:pt idx="968">
                  <c:v>3816.88</c:v>
                </c:pt>
                <c:pt idx="969">
                  <c:v>3716.87</c:v>
                </c:pt>
                <c:pt idx="970">
                  <c:v>3774.88</c:v>
                </c:pt>
                <c:pt idx="971">
                  <c:v>3797.99</c:v>
                </c:pt>
                <c:pt idx="972">
                  <c:v>3866.9</c:v>
                </c:pt>
                <c:pt idx="973">
                  <c:v>3844.55</c:v>
                </c:pt>
                <c:pt idx="974">
                  <c:v>3822.2</c:v>
                </c:pt>
                <c:pt idx="975">
                  <c:v>3899.51</c:v>
                </c:pt>
                <c:pt idx="976">
                  <c:v>3892.23</c:v>
                </c:pt>
                <c:pt idx="977">
                  <c:v>3876.08</c:v>
                </c:pt>
                <c:pt idx="978">
                  <c:v>3850.03</c:v>
                </c:pt>
                <c:pt idx="979">
                  <c:v>3842.03</c:v>
                </c:pt>
                <c:pt idx="980">
                  <c:v>3924.06</c:v>
                </c:pt>
                <c:pt idx="981">
                  <c:v>3940.19</c:v>
                </c:pt>
                <c:pt idx="982">
                  <c:v>3984.7</c:v>
                </c:pt>
                <c:pt idx="983">
                  <c:v>3966.42</c:v>
                </c:pt>
                <c:pt idx="984">
                  <c:v>3986.66</c:v>
                </c:pt>
                <c:pt idx="985">
                  <c:v>3898.54</c:v>
                </c:pt>
                <c:pt idx="986">
                  <c:v>3896.66</c:v>
                </c:pt>
                <c:pt idx="987">
                  <c:v>3833.05</c:v>
                </c:pt>
                <c:pt idx="988">
                  <c:v>3892.96</c:v>
                </c:pt>
                <c:pt idx="989">
                  <c:v>3919.92</c:v>
                </c:pt>
                <c:pt idx="990">
                  <c:v>3967.7</c:v>
                </c:pt>
                <c:pt idx="991">
                  <c:v>3933.79</c:v>
                </c:pt>
                <c:pt idx="992">
                  <c:v>3897.86</c:v>
                </c:pt>
                <c:pt idx="993">
                  <c:v>3934.49</c:v>
                </c:pt>
                <c:pt idx="994">
                  <c:v>3908.56</c:v>
                </c:pt>
                <c:pt idx="995">
                  <c:v>3827.85</c:v>
                </c:pt>
                <c:pt idx="996">
                  <c:v>3822.17</c:v>
                </c:pt>
                <c:pt idx="997">
                  <c:v>3902.79</c:v>
                </c:pt>
                <c:pt idx="998">
                  <c:v>3952.79</c:v>
                </c:pt>
                <c:pt idx="999">
                  <c:v>3948.44</c:v>
                </c:pt>
                <c:pt idx="1000">
                  <c:v>4050.48</c:v>
                </c:pt>
                <c:pt idx="1001">
                  <c:v>4061.16</c:v>
                </c:pt>
                <c:pt idx="1002">
                  <c:v>4078.36</c:v>
                </c:pt>
                <c:pt idx="1003">
                  <c:v>3999.7</c:v>
                </c:pt>
                <c:pt idx="1004">
                  <c:v>4058.96</c:v>
                </c:pt>
                <c:pt idx="1005">
                  <c:v>4072.22</c:v>
                </c:pt>
                <c:pt idx="1006">
                  <c:v>4027.23</c:v>
                </c:pt>
                <c:pt idx="1007">
                  <c:v>4030.79</c:v>
                </c:pt>
                <c:pt idx="1008">
                  <c:v>4043.81</c:v>
                </c:pt>
                <c:pt idx="1009">
                  <c:v>4061.53</c:v>
                </c:pt>
                <c:pt idx="1010">
                  <c:v>4008.08</c:v>
                </c:pt>
                <c:pt idx="1011">
                  <c:v>4009.14</c:v>
                </c:pt>
                <c:pt idx="1012">
                  <c:v>4060.14</c:v>
                </c:pt>
                <c:pt idx="1013">
                  <c:v>4092.69</c:v>
                </c:pt>
                <c:pt idx="1014">
                  <c:v>4132.55</c:v>
                </c:pt>
                <c:pt idx="1015">
                  <c:v>4126.7</c:v>
                </c:pt>
                <c:pt idx="1016">
                  <c:v>4157.82</c:v>
                </c:pt>
                <c:pt idx="1017">
                  <c:v>4170.28</c:v>
                </c:pt>
                <c:pt idx="1018">
                  <c:v>4147.82</c:v>
                </c:pt>
                <c:pt idx="1019">
                  <c:v>4051.96</c:v>
                </c:pt>
                <c:pt idx="1020">
                  <c:v>4047.27</c:v>
                </c:pt>
                <c:pt idx="1021">
                  <c:v>3995.65</c:v>
                </c:pt>
                <c:pt idx="1022">
                  <c:v>3922.58</c:v>
                </c:pt>
                <c:pt idx="1023">
                  <c:v>3903.61</c:v>
                </c:pt>
                <c:pt idx="1024">
                  <c:v>3941.07</c:v>
                </c:pt>
                <c:pt idx="1025">
                  <c:v>3898.28</c:v>
                </c:pt>
                <c:pt idx="1026">
                  <c:v>3854.48</c:v>
                </c:pt>
                <c:pt idx="1027">
                  <c:v>3819.88</c:v>
                </c:pt>
                <c:pt idx="1028">
                  <c:v>3827.85</c:v>
                </c:pt>
                <c:pt idx="1029">
                  <c:v>3782.71</c:v>
                </c:pt>
                <c:pt idx="1030">
                  <c:v>3770.25</c:v>
                </c:pt>
                <c:pt idx="1031">
                  <c:v>3754.59</c:v>
                </c:pt>
                <c:pt idx="1032">
                  <c:v>3702.8</c:v>
                </c:pt>
                <c:pt idx="1033">
                  <c:v>3600.05</c:v>
                </c:pt>
                <c:pt idx="1034">
                  <c:v>3613.17</c:v>
                </c:pt>
                <c:pt idx="1035">
                  <c:v>3476.99</c:v>
                </c:pt>
                <c:pt idx="1036">
                  <c:v>3492.97</c:v>
                </c:pt>
                <c:pt idx="1037">
                  <c:v>3596.38</c:v>
                </c:pt>
                <c:pt idx="1038">
                  <c:v>3575.91</c:v>
                </c:pt>
                <c:pt idx="1039">
                  <c:v>3489.9</c:v>
                </c:pt>
                <c:pt idx="1040">
                  <c:v>3460.2</c:v>
                </c:pt>
                <c:pt idx="1041">
                  <c:v>3487.12</c:v>
                </c:pt>
                <c:pt idx="1042">
                  <c:v>3503.3</c:v>
                </c:pt>
                <c:pt idx="1043">
                  <c:v>3475.29</c:v>
                </c:pt>
                <c:pt idx="1044">
                  <c:v>3514.22</c:v>
                </c:pt>
                <c:pt idx="1045">
                  <c:v>3499.85</c:v>
                </c:pt>
                <c:pt idx="1046">
                  <c:v>3436.69</c:v>
                </c:pt>
                <c:pt idx="1047">
                  <c:v>3469.2</c:v>
                </c:pt>
                <c:pt idx="1048">
                  <c:v>3561.86</c:v>
                </c:pt>
                <c:pt idx="1049">
                  <c:v>3548.69</c:v>
                </c:pt>
                <c:pt idx="1050">
                  <c:v>3577.65</c:v>
                </c:pt>
                <c:pt idx="1051">
                  <c:v>3632.46</c:v>
                </c:pt>
                <c:pt idx="1052">
                  <c:v>3597.3</c:v>
                </c:pt>
                <c:pt idx="1053">
                  <c:v>3533.87</c:v>
                </c:pt>
                <c:pt idx="1054">
                  <c:v>3522.89</c:v>
                </c:pt>
                <c:pt idx="1055">
                  <c:v>3479.41</c:v>
                </c:pt>
                <c:pt idx="1056">
                  <c:v>3440.72</c:v>
                </c:pt>
                <c:pt idx="1057">
                  <c:v>3387.17</c:v>
                </c:pt>
                <c:pt idx="1058">
                  <c:v>3401.38</c:v>
                </c:pt>
                <c:pt idx="1059">
                  <c:v>3381.69</c:v>
                </c:pt>
                <c:pt idx="1060">
                  <c:v>3302.53</c:v>
                </c:pt>
                <c:pt idx="1061">
                  <c:v>3366.33</c:v>
                </c:pt>
                <c:pt idx="1062">
                  <c:v>3396.89</c:v>
                </c:pt>
                <c:pt idx="1063">
                  <c:v>3306.04</c:v>
                </c:pt>
                <c:pt idx="1064">
                  <c:v>3263.7</c:v>
                </c:pt>
                <c:pt idx="1065">
                  <c:v>3290.96</c:v>
                </c:pt>
                <c:pt idx="1066">
                  <c:v>3326.52</c:v>
                </c:pt>
                <c:pt idx="1067">
                  <c:v>3299.14</c:v>
                </c:pt>
                <c:pt idx="1068">
                  <c:v>3290.2</c:v>
                </c:pt>
                <c:pt idx="1069">
                  <c:v>3255.6</c:v>
                </c:pt>
                <c:pt idx="1070">
                  <c:v>3230.78</c:v>
                </c:pt>
                <c:pt idx="1071">
                  <c:v>3288.66</c:v>
                </c:pt>
                <c:pt idx="1072">
                  <c:v>3275.85</c:v>
                </c:pt>
                <c:pt idx="1073">
                  <c:v>3384.89</c:v>
                </c:pt>
                <c:pt idx="1074">
                  <c:v>3391.76</c:v>
                </c:pt>
                <c:pt idx="1075">
                  <c:v>3381.21</c:v>
                </c:pt>
                <c:pt idx="1076">
                  <c:v>3398.19</c:v>
                </c:pt>
                <c:pt idx="1077">
                  <c:v>3364.87</c:v>
                </c:pt>
                <c:pt idx="1078">
                  <c:v>3369.69</c:v>
                </c:pt>
                <c:pt idx="1079">
                  <c:v>3345.85</c:v>
                </c:pt>
                <c:pt idx="1080">
                  <c:v>3277.31</c:v>
                </c:pt>
                <c:pt idx="1081">
                  <c:v>3298.01</c:v>
                </c:pt>
                <c:pt idx="1082">
                  <c:v>3296.37</c:v>
                </c:pt>
                <c:pt idx="1083">
                  <c:v>3341.81</c:v>
                </c:pt>
                <c:pt idx="1084">
                  <c:v>3442.07</c:v>
                </c:pt>
                <c:pt idx="1085">
                  <c:v>3444.34</c:v>
                </c:pt>
                <c:pt idx="1086">
                  <c:v>3417.28</c:v>
                </c:pt>
                <c:pt idx="1087">
                  <c:v>3414.82</c:v>
                </c:pt>
                <c:pt idx="1088">
                  <c:v>3338.91</c:v>
                </c:pt>
                <c:pt idx="1089">
                  <c:v>3334.69</c:v>
                </c:pt>
                <c:pt idx="1090">
                  <c:v>3297.95</c:v>
                </c:pt>
                <c:pt idx="1091">
                  <c:v>3275.02</c:v>
                </c:pt>
                <c:pt idx="1092">
                  <c:v>3303.24</c:v>
                </c:pt>
                <c:pt idx="1093">
                  <c:v>3329.12</c:v>
                </c:pt>
                <c:pt idx="1094">
                  <c:v>3283.37</c:v>
                </c:pt>
                <c:pt idx="1095">
                  <c:v>3257.66</c:v>
                </c:pt>
                <c:pt idx="1096">
                  <c:v>3228</c:v>
                </c:pt>
                <c:pt idx="1097">
                  <c:v>3318.5</c:v>
                </c:pt>
                <c:pt idx="1098">
                  <c:v>3268.33</c:v>
                </c:pt>
                <c:pt idx="1099">
                  <c:v>3274.43</c:v>
                </c:pt>
                <c:pt idx="1100">
                  <c:v>3298.3</c:v>
                </c:pt>
                <c:pt idx="1101">
                  <c:v>3304.76</c:v>
                </c:pt>
                <c:pt idx="1102">
                  <c:v>3270.68</c:v>
                </c:pt>
                <c:pt idx="1103">
                  <c:v>3227.52</c:v>
                </c:pt>
                <c:pt idx="1104">
                  <c:v>3245.81</c:v>
                </c:pt>
                <c:pt idx="1105">
                  <c:v>3217.07</c:v>
                </c:pt>
                <c:pt idx="1106">
                  <c:v>3226.62</c:v>
                </c:pt>
                <c:pt idx="1107">
                  <c:v>3233.85</c:v>
                </c:pt>
                <c:pt idx="1108">
                  <c:v>3190.34</c:v>
                </c:pt>
                <c:pt idx="1109">
                  <c:v>3185.72</c:v>
                </c:pt>
                <c:pt idx="1110">
                  <c:v>3151.74</c:v>
                </c:pt>
                <c:pt idx="1111">
                  <c:v>3182.53</c:v>
                </c:pt>
                <c:pt idx="1112">
                  <c:v>3165.07</c:v>
                </c:pt>
                <c:pt idx="1113">
                  <c:v>3156.98</c:v>
                </c:pt>
                <c:pt idx="1114">
                  <c:v>3115.25</c:v>
                </c:pt>
                <c:pt idx="1115">
                  <c:v>3122.1</c:v>
                </c:pt>
                <c:pt idx="1116">
                  <c:v>3175.79</c:v>
                </c:pt>
                <c:pt idx="1117">
                  <c:v>3127.06</c:v>
                </c:pt>
                <c:pt idx="1118">
                  <c:v>3141.73</c:v>
                </c:pt>
                <c:pt idx="1119">
                  <c:v>3126.2</c:v>
                </c:pt>
                <c:pt idx="1120">
                  <c:v>3125.03</c:v>
                </c:pt>
                <c:pt idx="1121">
                  <c:v>3130.78</c:v>
                </c:pt>
                <c:pt idx="1122">
                  <c:v>3109.12</c:v>
                </c:pt>
                <c:pt idx="1123">
                  <c:v>3044.73</c:v>
                </c:pt>
                <c:pt idx="1124">
                  <c:v>3059.29</c:v>
                </c:pt>
                <c:pt idx="1125">
                  <c:v>2997.88</c:v>
                </c:pt>
                <c:pt idx="1126">
                  <c:v>3077.43</c:v>
                </c:pt>
                <c:pt idx="1127">
                  <c:v>3210.31</c:v>
                </c:pt>
                <c:pt idx="1128">
                  <c:v>3238.41</c:v>
                </c:pt>
                <c:pt idx="1129">
                  <c:v>3347.07</c:v>
                </c:pt>
                <c:pt idx="1130">
                  <c:v>3473</c:v>
                </c:pt>
                <c:pt idx="1131">
                  <c:v>3460.25</c:v>
                </c:pt>
                <c:pt idx="1132">
                  <c:v>3405.17</c:v>
                </c:pt>
                <c:pt idx="1133">
                  <c:v>3530.3</c:v>
                </c:pt>
                <c:pt idx="1134">
                  <c:v>3494.21</c:v>
                </c:pt>
                <c:pt idx="1135">
                  <c:v>3467.78</c:v>
                </c:pt>
                <c:pt idx="1136">
                  <c:v>3512.32</c:v>
                </c:pt>
                <c:pt idx="1137">
                  <c:v>3477.88</c:v>
                </c:pt>
                <c:pt idx="1138">
                  <c:v>3453.91</c:v>
                </c:pt>
                <c:pt idx="1139">
                  <c:v>3548.41</c:v>
                </c:pt>
                <c:pt idx="1140">
                  <c:v>3531.12</c:v>
                </c:pt>
                <c:pt idx="1141">
                  <c:v>3435.69</c:v>
                </c:pt>
                <c:pt idx="1142">
                  <c:v>3446.76</c:v>
                </c:pt>
                <c:pt idx="1143">
                  <c:v>3312.28</c:v>
                </c:pt>
                <c:pt idx="1144">
                  <c:v>3301.23</c:v>
                </c:pt>
                <c:pt idx="1145">
                  <c:v>3313.51</c:v>
                </c:pt>
                <c:pt idx="1146">
                  <c:v>3325.62</c:v>
                </c:pt>
                <c:pt idx="1147">
                  <c:v>3330.72</c:v>
                </c:pt>
                <c:pt idx="1148">
                  <c:v>3291.92</c:v>
                </c:pt>
                <c:pt idx="1149">
                  <c:v>3334.59</c:v>
                </c:pt>
                <c:pt idx="1150">
                  <c:v>3246.03</c:v>
                </c:pt>
                <c:pt idx="1151">
                  <c:v>3284.26</c:v>
                </c:pt>
                <c:pt idx="1152">
                  <c:v>3296.69</c:v>
                </c:pt>
                <c:pt idx="1153">
                  <c:v>3292.5</c:v>
                </c:pt>
                <c:pt idx="1154">
                  <c:v>3216.35</c:v>
                </c:pt>
                <c:pt idx="1155">
                  <c:v>3182.13</c:v>
                </c:pt>
                <c:pt idx="1156">
                  <c:v>3159</c:v>
                </c:pt>
                <c:pt idx="1157">
                  <c:v>3195.28</c:v>
                </c:pt>
                <c:pt idx="1158">
                  <c:v>3112.34</c:v>
                </c:pt>
                <c:pt idx="1159">
                  <c:v>3122.28</c:v>
                </c:pt>
                <c:pt idx="1160">
                  <c:v>3122.19</c:v>
                </c:pt>
                <c:pt idx="1161">
                  <c:v>3136.05</c:v>
                </c:pt>
                <c:pt idx="1162">
                  <c:v>3254.46</c:v>
                </c:pt>
                <c:pt idx="1163">
                  <c:v>3223.2</c:v>
                </c:pt>
                <c:pt idx="1164">
                  <c:v>3227.44</c:v>
                </c:pt>
                <c:pt idx="1165">
                  <c:v>3267.85</c:v>
                </c:pt>
                <c:pt idx="1166">
                  <c:v>3274.23</c:v>
                </c:pt>
                <c:pt idx="1167">
                  <c:v>3236.83</c:v>
                </c:pt>
                <c:pt idx="1168">
                  <c:v>3284.36</c:v>
                </c:pt>
                <c:pt idx="1169">
                  <c:v>3300.32</c:v>
                </c:pt>
                <c:pt idx="1170">
                  <c:v>3305.27</c:v>
                </c:pt>
                <c:pt idx="1171">
                  <c:v>3273.48</c:v>
                </c:pt>
                <c:pt idx="1172">
                  <c:v>3255.06</c:v>
                </c:pt>
                <c:pt idx="1173">
                  <c:v>3253.24</c:v>
                </c:pt>
                <c:pt idx="1174">
                  <c:v>3259.94</c:v>
                </c:pt>
                <c:pt idx="1175">
                  <c:v>3225.07</c:v>
                </c:pt>
                <c:pt idx="1176">
                  <c:v>3226.01</c:v>
                </c:pt>
                <c:pt idx="1177">
                  <c:v>3210.45</c:v>
                </c:pt>
                <c:pt idx="1178">
                  <c:v>3196.9</c:v>
                </c:pt>
                <c:pt idx="1179">
                  <c:v>3205.48</c:v>
                </c:pt>
                <c:pt idx="1180">
                  <c:v>3202.84</c:v>
                </c:pt>
                <c:pt idx="1181">
                  <c:v>3172.19</c:v>
                </c:pt>
                <c:pt idx="1182">
                  <c:v>3177.01</c:v>
                </c:pt>
                <c:pt idx="1183">
                  <c:v>3219.65</c:v>
                </c:pt>
                <c:pt idx="1184">
                  <c:v>3195.87</c:v>
                </c:pt>
                <c:pt idx="1185">
                  <c:v>3195.82</c:v>
                </c:pt>
                <c:pt idx="1186">
                  <c:v>3185.99</c:v>
                </c:pt>
                <c:pt idx="1187">
                  <c:v>3212.51</c:v>
                </c:pt>
                <c:pt idx="1188">
                  <c:v>3190.17</c:v>
                </c:pt>
                <c:pt idx="1189">
                  <c:v>3157.35</c:v>
                </c:pt>
                <c:pt idx="1190">
                  <c:v>3104.7</c:v>
                </c:pt>
                <c:pt idx="1191">
                  <c:v>3097.92</c:v>
                </c:pt>
                <c:pt idx="1192">
                  <c:v>3169.32</c:v>
                </c:pt>
                <c:pt idx="1193">
                  <c:v>3123.05</c:v>
                </c:pt>
                <c:pt idx="1194">
                  <c:v>3125.5</c:v>
                </c:pt>
                <c:pt idx="1195">
                  <c:v>3123.6</c:v>
                </c:pt>
                <c:pt idx="1196">
                  <c:v>3117.03</c:v>
                </c:pt>
                <c:pt idx="1197">
                  <c:v>3110.41</c:v>
                </c:pt>
                <c:pt idx="1198">
                  <c:v>3112.43</c:v>
                </c:pt>
                <c:pt idx="1199">
                  <c:v>3067.57</c:v>
                </c:pt>
                <c:pt idx="1200">
                  <c:v>3025.42</c:v>
                </c:pt>
                <c:pt idx="1201">
                  <c:v>3052.86</c:v>
                </c:pt>
                <c:pt idx="1202">
                  <c:v>3028.73</c:v>
                </c:pt>
                <c:pt idx="1203">
                  <c:v>3035.59</c:v>
                </c:pt>
                <c:pt idx="1204">
                  <c:v>3062.73</c:v>
                </c:pt>
                <c:pt idx="1205">
                  <c:v>3069.57</c:v>
                </c:pt>
                <c:pt idx="1206">
                  <c:v>3064.34</c:v>
                </c:pt>
                <c:pt idx="1207">
                  <c:v>3074.37</c:v>
                </c:pt>
                <c:pt idx="1208">
                  <c:v>3055.52</c:v>
                </c:pt>
                <c:pt idx="1209">
                  <c:v>2999.02</c:v>
                </c:pt>
                <c:pt idx="1210">
                  <c:v>3022.41</c:v>
                </c:pt>
                <c:pt idx="1211">
                  <c:v>3001.25</c:v>
                </c:pt>
                <c:pt idx="1212">
                  <c:v>2969.12</c:v>
                </c:pt>
                <c:pt idx="1213">
                  <c:v>3055.81</c:v>
                </c:pt>
                <c:pt idx="1214">
                  <c:v>3111.4</c:v>
                </c:pt>
                <c:pt idx="1215">
                  <c:v>3141.86</c:v>
                </c:pt>
                <c:pt idx="1216">
                  <c:v>3122.62</c:v>
                </c:pt>
                <c:pt idx="1217">
                  <c:v>3070.58</c:v>
                </c:pt>
                <c:pt idx="1218">
                  <c:v>3065.61</c:v>
                </c:pt>
                <c:pt idx="1219">
                  <c:v>3045.48</c:v>
                </c:pt>
                <c:pt idx="1220">
                  <c:v>3066.23</c:v>
                </c:pt>
                <c:pt idx="1221">
                  <c:v>3221.21</c:v>
                </c:pt>
                <c:pt idx="1222">
                  <c:v>3196.55</c:v>
                </c:pt>
                <c:pt idx="1223">
                  <c:v>3266.01</c:v>
                </c:pt>
                <c:pt idx="1224">
                  <c:v>3283.88</c:v>
                </c:pt>
                <c:pt idx="1225">
                  <c:v>3264.34</c:v>
                </c:pt>
                <c:pt idx="1226">
                  <c:v>3233.57</c:v>
                </c:pt>
                <c:pt idx="1227">
                  <c:v>3298.47</c:v>
                </c:pt>
                <c:pt idx="1228">
                  <c:v>3382.98</c:v>
                </c:pt>
                <c:pt idx="1229">
                  <c:v>3383.06</c:v>
                </c:pt>
                <c:pt idx="1230">
                  <c:v>3379.49</c:v>
                </c:pt>
                <c:pt idx="1231">
                  <c:v>3385.44</c:v>
                </c:pt>
                <c:pt idx="1232">
                  <c:v>3376.32</c:v>
                </c:pt>
                <c:pt idx="1233">
                  <c:v>3348.45</c:v>
                </c:pt>
                <c:pt idx="1234">
                  <c:v>3301.76</c:v>
                </c:pt>
                <c:pt idx="1235">
                  <c:v>3334.46</c:v>
                </c:pt>
                <c:pt idx="1236">
                  <c:v>3332.15</c:v>
                </c:pt>
                <c:pt idx="1237">
                  <c:v>3368.67</c:v>
                </c:pt>
                <c:pt idx="1238">
                  <c:v>3451.82</c:v>
                </c:pt>
                <c:pt idx="1239">
                  <c:v>3464.66</c:v>
                </c:pt>
                <c:pt idx="1240">
                  <c:v>3373.54</c:v>
                </c:pt>
                <c:pt idx="1241">
                  <c:v>3408.84</c:v>
                </c:pt>
                <c:pt idx="1242">
                  <c:v>3420.55</c:v>
                </c:pt>
                <c:pt idx="1243">
                  <c:v>3366.68</c:v>
                </c:pt>
                <c:pt idx="1244">
                  <c:v>3341.12</c:v>
                </c:pt>
                <c:pt idx="1245">
                  <c:v>3296.17</c:v>
                </c:pt>
                <c:pt idx="1246">
                  <c:v>3255.28</c:v>
                </c:pt>
                <c:pt idx="1247">
                  <c:v>3276.52</c:v>
                </c:pt>
                <c:pt idx="1248">
                  <c:v>3249.5</c:v>
                </c:pt>
                <c:pt idx="1249">
                  <c:v>3220.07</c:v>
                </c:pt>
                <c:pt idx="1250">
                  <c:v>3214.98</c:v>
                </c:pt>
                <c:pt idx="1251">
                  <c:v>3214.85</c:v>
                </c:pt>
                <c:pt idx="1252">
                  <c:v>3213.31</c:v>
                </c:pt>
                <c:pt idx="1253">
                  <c:v>3208.44</c:v>
                </c:pt>
                <c:pt idx="1254">
                  <c:v>3137.46</c:v>
                </c:pt>
                <c:pt idx="1255">
                  <c:v>3170.35</c:v>
                </c:pt>
                <c:pt idx="1256">
                  <c:v>3284.95</c:v>
                </c:pt>
                <c:pt idx="1257">
                  <c:v>3244.25</c:v>
                </c:pt>
                <c:pt idx="1258">
                  <c:v>3244.93</c:v>
                </c:pt>
                <c:pt idx="1259">
                  <c:v>3312.64</c:v>
                </c:pt>
                <c:pt idx="1260">
                  <c:v>3343.77</c:v>
                </c:pt>
                <c:pt idx="1261">
                  <c:v>3397.32</c:v>
                </c:pt>
                <c:pt idx="1262">
                  <c:v>3357.03</c:v>
                </c:pt>
                <c:pt idx="1263">
                  <c:v>3310.81</c:v>
                </c:pt>
                <c:pt idx="1264">
                  <c:v>3371.49</c:v>
                </c:pt>
                <c:pt idx="1265">
                  <c:v>3324.93</c:v>
                </c:pt>
                <c:pt idx="1266">
                  <c:v>3304.31</c:v>
                </c:pt>
                <c:pt idx="1267">
                  <c:v>3261.32</c:v>
                </c:pt>
                <c:pt idx="1268">
                  <c:v>3267.54</c:v>
                </c:pt>
                <c:pt idx="1269">
                  <c:v>3222.53</c:v>
                </c:pt>
                <c:pt idx="1270">
                  <c:v>3207.56</c:v>
                </c:pt>
                <c:pt idx="1271">
                  <c:v>3176.92</c:v>
                </c:pt>
                <c:pt idx="1272">
                  <c:v>3160.62</c:v>
                </c:pt>
                <c:pt idx="1273">
                  <c:v>3180.19</c:v>
                </c:pt>
                <c:pt idx="1274">
                  <c:v>3163.01</c:v>
                </c:pt>
                <c:pt idx="1275">
                  <c:v>3204.73</c:v>
                </c:pt>
                <c:pt idx="1276">
                  <c:v>3156.67</c:v>
                </c:pt>
                <c:pt idx="1277">
                  <c:v>3031.5</c:v>
                </c:pt>
                <c:pt idx="1278">
                  <c:v>3067.98</c:v>
                </c:pt>
                <c:pt idx="1279">
                  <c:v>3000.6</c:v>
                </c:pt>
                <c:pt idx="1280">
                  <c:v>2930.79</c:v>
                </c:pt>
                <c:pt idx="1281">
                  <c:v>2921.5</c:v>
                </c:pt>
                <c:pt idx="1282">
                  <c:v>2889.02</c:v>
                </c:pt>
                <c:pt idx="1283">
                  <c:v>2903.99</c:v>
                </c:pt>
                <c:pt idx="1284">
                  <c:v>2883.77</c:v>
                </c:pt>
                <c:pt idx="1285">
                  <c:v>2898.29</c:v>
                </c:pt>
                <c:pt idx="1286">
                  <c:v>2900.83</c:v>
                </c:pt>
                <c:pt idx="1287">
                  <c:v>2840.97</c:v>
                </c:pt>
                <c:pt idx="1288">
                  <c:v>2869.58</c:v>
                </c:pt>
                <c:pt idx="1289">
                  <c:v>2869.65</c:v>
                </c:pt>
                <c:pt idx="1290">
                  <c:v>2839.55</c:v>
                </c:pt>
                <c:pt idx="1291">
                  <c:v>2806.11</c:v>
                </c:pt>
                <c:pt idx="1292">
                  <c:v>2794.2</c:v>
                </c:pt>
                <c:pt idx="1293">
                  <c:v>2801.66</c:v>
                </c:pt>
                <c:pt idx="1294">
                  <c:v>2716.79</c:v>
                </c:pt>
                <c:pt idx="1295">
                  <c:v>2630.61</c:v>
                </c:pt>
                <c:pt idx="1296">
                  <c:v>2627.02</c:v>
                </c:pt>
                <c:pt idx="1297">
                  <c:v>2729.2</c:v>
                </c:pt>
                <c:pt idx="1298">
                  <c:v>2709.48</c:v>
                </c:pt>
                <c:pt idx="1299">
                  <c:v>2936.57</c:v>
                </c:pt>
                <c:pt idx="1300">
                  <c:v>2951.14</c:v>
                </c:pt>
                <c:pt idx="1301">
                  <c:v>2882.27</c:v>
                </c:pt>
                <c:pt idx="1302">
                  <c:v>2879.77</c:v>
                </c:pt>
                <c:pt idx="1303">
                  <c:v>2853.52</c:v>
                </c:pt>
                <c:pt idx="1304">
                  <c:v>2795.06</c:v>
                </c:pt>
                <c:pt idx="1305">
                  <c:v>2823.81</c:v>
                </c:pt>
                <c:pt idx="1306">
                  <c:v>2790.65</c:v>
                </c:pt>
                <c:pt idx="1307">
                  <c:v>2868.04</c:v>
                </c:pt>
                <c:pt idx="1308">
                  <c:v>2829.62</c:v>
                </c:pt>
                <c:pt idx="1309">
                  <c:v>2842.46</c:v>
                </c:pt>
                <c:pt idx="1310">
                  <c:v>2839.51</c:v>
                </c:pt>
                <c:pt idx="1311">
                  <c:v>2848.34</c:v>
                </c:pt>
                <c:pt idx="1312">
                  <c:v>2914.97</c:v>
                </c:pt>
                <c:pt idx="1313">
                  <c:v>2870.25</c:v>
                </c:pt>
                <c:pt idx="1314">
                  <c:v>2847.8</c:v>
                </c:pt>
                <c:pt idx="1315">
                  <c:v>2760.23</c:v>
                </c:pt>
                <c:pt idx="1316">
                  <c:v>2728.72</c:v>
                </c:pt>
                <c:pt idx="1317">
                  <c:v>2737.22</c:v>
                </c:pt>
                <c:pt idx="1318">
                  <c:v>2716.56</c:v>
                </c:pt>
                <c:pt idx="1319">
                  <c:v>2696.5</c:v>
                </c:pt>
                <c:pt idx="1320">
                  <c:v>2697.94</c:v>
                </c:pt>
                <c:pt idx="1321">
                  <c:v>2650.61</c:v>
                </c:pt>
                <c:pt idx="1322">
                  <c:v>2651.8</c:v>
                </c:pt>
                <c:pt idx="1323">
                  <c:v>2742.87</c:v>
                </c:pt>
                <c:pt idx="1324">
                  <c:v>2734.37</c:v>
                </c:pt>
                <c:pt idx="1325">
                  <c:v>2738</c:v>
                </c:pt>
                <c:pt idx="1326">
                  <c:v>2716.67</c:v>
                </c:pt>
                <c:pt idx="1327">
                  <c:v>2676.39</c:v>
                </c:pt>
                <c:pt idx="1328">
                  <c:v>2684.76</c:v>
                </c:pt>
                <c:pt idx="1329">
                  <c:v>2716.51</c:v>
                </c:pt>
                <c:pt idx="1330">
                  <c:v>2724.26</c:v>
                </c:pt>
                <c:pt idx="1331">
                  <c:v>2782.89</c:v>
                </c:pt>
                <c:pt idx="1332">
                  <c:v>2758.67</c:v>
                </c:pt>
                <c:pt idx="1333">
                  <c:v>2831.56</c:v>
                </c:pt>
                <c:pt idx="1334">
                  <c:v>2886.52</c:v>
                </c:pt>
                <c:pt idx="1335">
                  <c:v>2893.59</c:v>
                </c:pt>
                <c:pt idx="1336">
                  <c:v>2887.57</c:v>
                </c:pt>
                <c:pt idx="1337">
                  <c:v>2890.82</c:v>
                </c:pt>
                <c:pt idx="1338">
                  <c:v>2940.23</c:v>
                </c:pt>
                <c:pt idx="1339">
                  <c:v>2989.4</c:v>
                </c:pt>
                <c:pt idx="1340">
                  <c:v>2969.31</c:v>
                </c:pt>
                <c:pt idx="1341">
                  <c:v>3047.33</c:v>
                </c:pt>
                <c:pt idx="1342">
                  <c:v>3061.79</c:v>
                </c:pt>
                <c:pt idx="1343">
                  <c:v>3062.84</c:v>
                </c:pt>
                <c:pt idx="1344">
                  <c:v>3062.94</c:v>
                </c:pt>
                <c:pt idx="1345">
                  <c:v>3128.42</c:v>
                </c:pt>
                <c:pt idx="1346">
                  <c:v>3065.73</c:v>
                </c:pt>
                <c:pt idx="1347">
                  <c:v>3119.15</c:v>
                </c:pt>
                <c:pt idx="1348">
                  <c:v>3085.49</c:v>
                </c:pt>
                <c:pt idx="1349">
                  <c:v>3097.03</c:v>
                </c:pt>
                <c:pt idx="1350">
                  <c:v>3001.4</c:v>
                </c:pt>
                <c:pt idx="1351">
                  <c:v>3002.14</c:v>
                </c:pt>
                <c:pt idx="1352">
                  <c:v>3030.41</c:v>
                </c:pt>
                <c:pt idx="1353">
                  <c:v>2992.37</c:v>
                </c:pt>
                <c:pt idx="1354">
                  <c:v>2996.65</c:v>
                </c:pt>
                <c:pt idx="1355">
                  <c:v>2973.82</c:v>
                </c:pt>
                <c:pt idx="1356">
                  <c:v>2952.73</c:v>
                </c:pt>
                <c:pt idx="1357">
                  <c:v>2912.06</c:v>
                </c:pt>
                <c:pt idx="1358">
                  <c:v>2909.81</c:v>
                </c:pt>
                <c:pt idx="1359">
                  <c:v>2950.43</c:v>
                </c:pt>
                <c:pt idx="1360">
                  <c:v>3003.87</c:v>
                </c:pt>
                <c:pt idx="1361">
                  <c:v>3012.15</c:v>
                </c:pt>
                <c:pt idx="1362">
                  <c:v>3016.23</c:v>
                </c:pt>
                <c:pt idx="1363">
                  <c:v>2978.17</c:v>
                </c:pt>
                <c:pt idx="1364">
                  <c:v>3025.69</c:v>
                </c:pt>
                <c:pt idx="1365">
                  <c:v>3035.28</c:v>
                </c:pt>
                <c:pt idx="1366">
                  <c:v>3009.36</c:v>
                </c:pt>
                <c:pt idx="1367">
                  <c:v>2999.22</c:v>
                </c:pt>
                <c:pt idx="1368">
                  <c:v>3041.64</c:v>
                </c:pt>
                <c:pt idx="1369">
                  <c:v>3073.57</c:v>
                </c:pt>
                <c:pt idx="1370">
                  <c:v>3068.95</c:v>
                </c:pt>
                <c:pt idx="1371">
                  <c:v>3061.06</c:v>
                </c:pt>
                <c:pt idx="1372">
                  <c:v>3064.07</c:v>
                </c:pt>
                <c:pt idx="1373">
                  <c:v>3019.92</c:v>
                </c:pt>
                <c:pt idx="1374">
                  <c:v>2965.56</c:v>
                </c:pt>
                <c:pt idx="1375">
                  <c:v>2905.68</c:v>
                </c:pt>
                <c:pt idx="1376">
                  <c:v>2892.85</c:v>
                </c:pt>
                <c:pt idx="1377">
                  <c:v>2895.72</c:v>
                </c:pt>
                <c:pt idx="1378">
                  <c:v>2844.83</c:v>
                </c:pt>
                <c:pt idx="1379">
                  <c:v>2847.56</c:v>
                </c:pt>
                <c:pt idx="1380">
                  <c:v>2884.65</c:v>
                </c:pt>
                <c:pt idx="1381">
                  <c:v>2903.11</c:v>
                </c:pt>
                <c:pt idx="1382">
                  <c:v>2858.6</c:v>
                </c:pt>
                <c:pt idx="1383">
                  <c:v>2886.97</c:v>
                </c:pt>
                <c:pt idx="1384">
                  <c:v>2891.21</c:v>
                </c:pt>
                <c:pt idx="1385">
                  <c:v>2870.32</c:v>
                </c:pt>
                <c:pt idx="1386">
                  <c:v>2830.76</c:v>
                </c:pt>
                <c:pt idx="1387">
                  <c:v>2798.98</c:v>
                </c:pt>
                <c:pt idx="1388">
                  <c:v>2794.71</c:v>
                </c:pt>
                <c:pt idx="1389">
                  <c:v>2770.63</c:v>
                </c:pt>
                <c:pt idx="1390">
                  <c:v>2762.11</c:v>
                </c:pt>
                <c:pt idx="1391">
                  <c:v>2775.82</c:v>
                </c:pt>
                <c:pt idx="1392">
                  <c:v>2789.18</c:v>
                </c:pt>
                <c:pt idx="1393">
                  <c:v>2744.98</c:v>
                </c:pt>
                <c:pt idx="1394">
                  <c:v>2662.79</c:v>
                </c:pt>
                <c:pt idx="1395">
                  <c:v>2667.63</c:v>
                </c:pt>
                <c:pt idx="1396">
                  <c:v>2631.52</c:v>
                </c:pt>
                <c:pt idx="1397">
                  <c:v>2662.29</c:v>
                </c:pt>
                <c:pt idx="1398">
                  <c:v>2661.61</c:v>
                </c:pt>
                <c:pt idx="1399">
                  <c:v>2691.82</c:v>
                </c:pt>
                <c:pt idx="1400">
                  <c:v>2675.57</c:v>
                </c:pt>
                <c:pt idx="1401">
                  <c:v>2687.02</c:v>
                </c:pt>
                <c:pt idx="1402">
                  <c:v>2686.28</c:v>
                </c:pt>
                <c:pt idx="1403">
                  <c:v>2693.3</c:v>
                </c:pt>
                <c:pt idx="1404">
                  <c:v>2703.11</c:v>
                </c:pt>
                <c:pt idx="1405">
                  <c:v>2660.33</c:v>
                </c:pt>
                <c:pt idx="1406">
                  <c:v>2664.05</c:v>
                </c:pt>
                <c:pt idx="1407">
                  <c:v>2633.66</c:v>
                </c:pt>
                <c:pt idx="1408">
                  <c:v>2622.03</c:v>
                </c:pt>
                <c:pt idx="1409">
                  <c:v>2639.5</c:v>
                </c:pt>
                <c:pt idx="1410">
                  <c:v>2643.05</c:v>
                </c:pt>
                <c:pt idx="1411">
                  <c:v>2721.87</c:v>
                </c:pt>
                <c:pt idx="1412">
                  <c:v>2732.76</c:v>
                </c:pt>
                <c:pt idx="1413">
                  <c:v>2687.24</c:v>
                </c:pt>
                <c:pt idx="1414">
                  <c:v>2706.08</c:v>
                </c:pt>
                <c:pt idx="1415">
                  <c:v>2716.8</c:v>
                </c:pt>
                <c:pt idx="1416">
                  <c:v>2725.06</c:v>
                </c:pt>
                <c:pt idx="1417">
                  <c:v>2713.49</c:v>
                </c:pt>
                <c:pt idx="1418">
                  <c:v>2682.11</c:v>
                </c:pt>
                <c:pt idx="1419">
                  <c:v>2676.85</c:v>
                </c:pt>
                <c:pt idx="1420">
                  <c:v>2684.56</c:v>
                </c:pt>
                <c:pt idx="1421">
                  <c:v>2680.64</c:v>
                </c:pt>
                <c:pt idx="1422">
                  <c:v>2643.93</c:v>
                </c:pt>
                <c:pt idx="1423">
                  <c:v>2659.02</c:v>
                </c:pt>
                <c:pt idx="1424">
                  <c:v>2676.86</c:v>
                </c:pt>
                <c:pt idx="1425">
                  <c:v>2691.45</c:v>
                </c:pt>
                <c:pt idx="1426">
                  <c:v>2724.19</c:v>
                </c:pt>
                <c:pt idx="1427">
                  <c:v>2736.92</c:v>
                </c:pt>
                <c:pt idx="1428">
                  <c:v>2758.77</c:v>
                </c:pt>
                <c:pt idx="1429">
                  <c:v>2789.99</c:v>
                </c:pt>
                <c:pt idx="1430">
                  <c:v>2777.91</c:v>
                </c:pt>
                <c:pt idx="1431">
                  <c:v>2801.64</c:v>
                </c:pt>
                <c:pt idx="1432">
                  <c:v>2793.76</c:v>
                </c:pt>
                <c:pt idx="1433">
                  <c:v>2804.8</c:v>
                </c:pt>
                <c:pt idx="1434">
                  <c:v>2788.67</c:v>
                </c:pt>
                <c:pt idx="1435">
                  <c:v>2805.38</c:v>
                </c:pt>
                <c:pt idx="1436">
                  <c:v>2827.19</c:v>
                </c:pt>
                <c:pt idx="1437">
                  <c:v>2848.3</c:v>
                </c:pt>
                <c:pt idx="1438">
                  <c:v>2834.22</c:v>
                </c:pt>
                <c:pt idx="1439">
                  <c:v>2834.6</c:v>
                </c:pt>
                <c:pt idx="1440">
                  <c:v>2879.97</c:v>
                </c:pt>
                <c:pt idx="1441">
                  <c:v>2863.61</c:v>
                </c:pt>
                <c:pt idx="1442">
                  <c:v>2948.8</c:v>
                </c:pt>
                <c:pt idx="1443">
                  <c:v>3037.97</c:v>
                </c:pt>
                <c:pt idx="1444">
                  <c:v>3053.31</c:v>
                </c:pt>
                <c:pt idx="1445">
                  <c:v>3064.85</c:v>
                </c:pt>
                <c:pt idx="1446">
                  <c:v>3079.92</c:v>
                </c:pt>
                <c:pt idx="1447">
                  <c:v>3043.97</c:v>
                </c:pt>
                <c:pt idx="1448">
                  <c:v>3084.19</c:v>
                </c:pt>
                <c:pt idx="1449">
                  <c:v>3045.57</c:v>
                </c:pt>
                <c:pt idx="1450">
                  <c:v>2985.31</c:v>
                </c:pt>
                <c:pt idx="1451">
                  <c:v>3024.55</c:v>
                </c:pt>
                <c:pt idx="1452">
                  <c:v>3123.05</c:v>
                </c:pt>
                <c:pt idx="1453">
                  <c:v>3161.18</c:v>
                </c:pt>
                <c:pt idx="1454">
                  <c:v>3153.35</c:v>
                </c:pt>
                <c:pt idx="1455">
                  <c:v>3154.1</c:v>
                </c:pt>
                <c:pt idx="1456">
                  <c:v>3198.15</c:v>
                </c:pt>
                <c:pt idx="1457">
                  <c:v>3242.35</c:v>
                </c:pt>
                <c:pt idx="1458">
                  <c:v>3359.5</c:v>
                </c:pt>
                <c:pt idx="1459">
                  <c:v>3358.69</c:v>
                </c:pt>
                <c:pt idx="1460">
                  <c:v>3335.68</c:v>
                </c:pt>
                <c:pt idx="1461">
                  <c:v>3262.52</c:v>
                </c:pt>
                <c:pt idx="1462">
                  <c:v>3321.91</c:v>
                </c:pt>
                <c:pt idx="1463">
                  <c:v>3307.7</c:v>
                </c:pt>
                <c:pt idx="1464">
                  <c:v>3334.68</c:v>
                </c:pt>
                <c:pt idx="1465">
                  <c:v>3362.15</c:v>
                </c:pt>
                <c:pt idx="1466">
                  <c:v>3277.13</c:v>
                </c:pt>
                <c:pt idx="1467">
                  <c:v>3295.87</c:v>
                </c:pt>
                <c:pt idx="1468">
                  <c:v>3308.53</c:v>
                </c:pt>
                <c:pt idx="1469">
                  <c:v>3359.69</c:v>
                </c:pt>
                <c:pt idx="1470">
                  <c:v>3363.03</c:v>
                </c:pt>
                <c:pt idx="1471">
                  <c:v>3358.97</c:v>
                </c:pt>
                <c:pt idx="1472">
                  <c:v>3390.87</c:v>
                </c:pt>
                <c:pt idx="1473">
                  <c:v>3345.44</c:v>
                </c:pt>
                <c:pt idx="1474">
                  <c:v>3351.64</c:v>
                </c:pt>
                <c:pt idx="1475">
                  <c:v>3378.18</c:v>
                </c:pt>
                <c:pt idx="1476">
                  <c:v>3342.68</c:v>
                </c:pt>
                <c:pt idx="1477">
                  <c:v>3350.42</c:v>
                </c:pt>
                <c:pt idx="1478">
                  <c:v>3330.05</c:v>
                </c:pt>
                <c:pt idx="1479">
                  <c:v>3233.47</c:v>
                </c:pt>
                <c:pt idx="1480">
                  <c:v>3199.94</c:v>
                </c:pt>
                <c:pt idx="1481">
                  <c:v>3184.93</c:v>
                </c:pt>
                <c:pt idx="1482">
                  <c:v>3213.51</c:v>
                </c:pt>
                <c:pt idx="1483">
                  <c:v>3277.75</c:v>
                </c:pt>
                <c:pt idx="1484">
                  <c:v>3269.5</c:v>
                </c:pt>
                <c:pt idx="1485">
                  <c:v>3312.06</c:v>
                </c:pt>
                <c:pt idx="1486">
                  <c:v>3309.42</c:v>
                </c:pt>
                <c:pt idx="1487">
                  <c:v>3300.35</c:v>
                </c:pt>
                <c:pt idx="1488">
                  <c:v>3345.63</c:v>
                </c:pt>
                <c:pt idx="1489">
                  <c:v>3370.86</c:v>
                </c:pt>
                <c:pt idx="1490">
                  <c:v>3399.9</c:v>
                </c:pt>
                <c:pt idx="1491">
                  <c:v>3405.24</c:v>
                </c:pt>
                <c:pt idx="1492">
                  <c:v>3392.49</c:v>
                </c:pt>
                <c:pt idx="1493">
                  <c:v>3445.59</c:v>
                </c:pt>
                <c:pt idx="1494">
                  <c:v>3488.78</c:v>
                </c:pt>
                <c:pt idx="1495">
                  <c:v>3520.38</c:v>
                </c:pt>
                <c:pt idx="1496">
                  <c:v>3488.07</c:v>
                </c:pt>
                <c:pt idx="1497">
                  <c:v>3516.4</c:v>
                </c:pt>
                <c:pt idx="1498">
                  <c:v>3606.62</c:v>
                </c:pt>
                <c:pt idx="1499">
                  <c:v>3627.44</c:v>
                </c:pt>
                <c:pt idx="1500">
                  <c:v>3668.27</c:v>
                </c:pt>
                <c:pt idx="1501">
                  <c:v>3716.52</c:v>
                </c:pt>
                <c:pt idx="1502">
                  <c:v>3703.58</c:v>
                </c:pt>
                <c:pt idx="1503">
                  <c:v>3735.26</c:v>
                </c:pt>
                <c:pt idx="1504">
                  <c:v>3780.07</c:v>
                </c:pt>
                <c:pt idx="1505">
                  <c:v>3729.6</c:v>
                </c:pt>
                <c:pt idx="1506">
                  <c:v>3665.24</c:v>
                </c:pt>
                <c:pt idx="1507">
                  <c:v>3760.03</c:v>
                </c:pt>
                <c:pt idx="1508">
                  <c:v>3760.63</c:v>
                </c:pt>
                <c:pt idx="1509">
                  <c:v>3803.72</c:v>
                </c:pt>
                <c:pt idx="1510">
                  <c:v>3835.43</c:v>
                </c:pt>
                <c:pt idx="1511">
                  <c:v>3847.79</c:v>
                </c:pt>
                <c:pt idx="1512">
                  <c:v>3857.29</c:v>
                </c:pt>
                <c:pt idx="1513">
                  <c:v>3775.57</c:v>
                </c:pt>
                <c:pt idx="1514">
                  <c:v>3805.84</c:v>
                </c:pt>
                <c:pt idx="1515">
                  <c:v>3821.78</c:v>
                </c:pt>
                <c:pt idx="1516">
                  <c:v>3842.11</c:v>
                </c:pt>
                <c:pt idx="1517">
                  <c:v>3848.11</c:v>
                </c:pt>
                <c:pt idx="1518">
                  <c:v>4015.79</c:v>
                </c:pt>
                <c:pt idx="1519">
                  <c:v>4132.1499999999996</c:v>
                </c:pt>
                <c:pt idx="1520">
                  <c:v>4147.3599999999997</c:v>
                </c:pt>
                <c:pt idx="1521">
                  <c:v>4093.82</c:v>
                </c:pt>
                <c:pt idx="1522">
                  <c:v>4173.7700000000004</c:v>
                </c:pt>
                <c:pt idx="1523">
                  <c:v>4358.63</c:v>
                </c:pt>
                <c:pt idx="1524">
                  <c:v>4252.8900000000003</c:v>
                </c:pt>
                <c:pt idx="1525">
                  <c:v>4296.99</c:v>
                </c:pt>
                <c:pt idx="1526">
                  <c:v>4296.07</c:v>
                </c:pt>
                <c:pt idx="1527">
                  <c:v>4369.3999999999996</c:v>
                </c:pt>
                <c:pt idx="1528">
                  <c:v>4370.47</c:v>
                </c:pt>
                <c:pt idx="1529">
                  <c:v>4165.43</c:v>
                </c:pt>
                <c:pt idx="1530">
                  <c:v>4141.32</c:v>
                </c:pt>
                <c:pt idx="1531">
                  <c:v>4135.4799999999996</c:v>
                </c:pt>
                <c:pt idx="1532">
                  <c:v>4217.03</c:v>
                </c:pt>
                <c:pt idx="1533">
                  <c:v>4327.8900000000003</c:v>
                </c:pt>
                <c:pt idx="1534">
                  <c:v>4348.74</c:v>
                </c:pt>
                <c:pt idx="1535">
                  <c:v>4292.1000000000004</c:v>
                </c:pt>
                <c:pt idx="1536">
                  <c:v>4360.46</c:v>
                </c:pt>
                <c:pt idx="1537">
                  <c:v>4261.0200000000004</c:v>
                </c:pt>
                <c:pt idx="1538">
                  <c:v>4303.8100000000004</c:v>
                </c:pt>
                <c:pt idx="1539">
                  <c:v>4294.49</c:v>
                </c:pt>
                <c:pt idx="1540">
                  <c:v>4095.32</c:v>
                </c:pt>
                <c:pt idx="1541">
                  <c:v>4075.28</c:v>
                </c:pt>
                <c:pt idx="1542">
                  <c:v>4010.54</c:v>
                </c:pt>
                <c:pt idx="1543">
                  <c:v>4018.85</c:v>
                </c:pt>
                <c:pt idx="1544">
                  <c:v>4004.84</c:v>
                </c:pt>
                <c:pt idx="1545">
                  <c:v>3938.76</c:v>
                </c:pt>
                <c:pt idx="1546">
                  <c:v>3944.6</c:v>
                </c:pt>
                <c:pt idx="1547">
                  <c:v>4058.3</c:v>
                </c:pt>
                <c:pt idx="1548">
                  <c:v>4106.09</c:v>
                </c:pt>
                <c:pt idx="1549">
                  <c:v>4112.24</c:v>
                </c:pt>
                <c:pt idx="1550">
                  <c:v>4081.29</c:v>
                </c:pt>
                <c:pt idx="1551">
                  <c:v>4070.18</c:v>
                </c:pt>
                <c:pt idx="1552">
                  <c:v>4111.6899999999996</c:v>
                </c:pt>
                <c:pt idx="1553">
                  <c:v>4202.3599999999997</c:v>
                </c:pt>
                <c:pt idx="1554">
                  <c:v>4206.4399999999996</c:v>
                </c:pt>
                <c:pt idx="1555">
                  <c:v>4193.05</c:v>
                </c:pt>
                <c:pt idx="1556">
                  <c:v>4301.4399999999996</c:v>
                </c:pt>
                <c:pt idx="1557">
                  <c:v>4301.66</c:v>
                </c:pt>
                <c:pt idx="1558">
                  <c:v>4398.38</c:v>
                </c:pt>
                <c:pt idx="1559">
                  <c:v>4345.57</c:v>
                </c:pt>
                <c:pt idx="1560">
                  <c:v>4291.26</c:v>
                </c:pt>
                <c:pt idx="1561">
                  <c:v>4348.45</c:v>
                </c:pt>
                <c:pt idx="1562">
                  <c:v>4322.8500000000004</c:v>
                </c:pt>
                <c:pt idx="1563">
                  <c:v>4336.24</c:v>
                </c:pt>
                <c:pt idx="1564">
                  <c:v>4323.49</c:v>
                </c:pt>
                <c:pt idx="1565">
                  <c:v>4350.8100000000004</c:v>
                </c:pt>
                <c:pt idx="1566">
                  <c:v>4149.0600000000004</c:v>
                </c:pt>
                <c:pt idx="1567">
                  <c:v>4187.49</c:v>
                </c:pt>
                <c:pt idx="1568">
                  <c:v>4229.1000000000004</c:v>
                </c:pt>
                <c:pt idx="1569">
                  <c:v>4235.1000000000004</c:v>
                </c:pt>
                <c:pt idx="1570">
                  <c:v>4109.66</c:v>
                </c:pt>
                <c:pt idx="1571">
                  <c:v>4135.88</c:v>
                </c:pt>
                <c:pt idx="1572">
                  <c:v>4178.9799999999996</c:v>
                </c:pt>
                <c:pt idx="1573">
                  <c:v>4183.28</c:v>
                </c:pt>
                <c:pt idx="1574">
                  <c:v>4221.84</c:v>
                </c:pt>
                <c:pt idx="1575">
                  <c:v>4199.28</c:v>
                </c:pt>
                <c:pt idx="1576">
                  <c:v>4129.91</c:v>
                </c:pt>
                <c:pt idx="1577">
                  <c:v>4080.63</c:v>
                </c:pt>
                <c:pt idx="1578">
                  <c:v>3946.9</c:v>
                </c:pt>
                <c:pt idx="1579">
                  <c:v>3919.56</c:v>
                </c:pt>
                <c:pt idx="1580">
                  <c:v>3892.4</c:v>
                </c:pt>
                <c:pt idx="1581">
                  <c:v>3883.15</c:v>
                </c:pt>
                <c:pt idx="1582">
                  <c:v>3820.48</c:v>
                </c:pt>
                <c:pt idx="1583">
                  <c:v>3780.38</c:v>
                </c:pt>
                <c:pt idx="1584">
                  <c:v>3868.7</c:v>
                </c:pt>
                <c:pt idx="1585">
                  <c:v>3852.73</c:v>
                </c:pt>
                <c:pt idx="1586">
                  <c:v>3905.44</c:v>
                </c:pt>
                <c:pt idx="1587">
                  <c:v>3909.66</c:v>
                </c:pt>
                <c:pt idx="1588">
                  <c:v>3853.75</c:v>
                </c:pt>
                <c:pt idx="1589">
                  <c:v>3912.22</c:v>
                </c:pt>
                <c:pt idx="1590">
                  <c:v>3972.71</c:v>
                </c:pt>
                <c:pt idx="1591">
                  <c:v>3939.59</c:v>
                </c:pt>
                <c:pt idx="1592">
                  <c:v>3924.27</c:v>
                </c:pt>
                <c:pt idx="1593">
                  <c:v>3932.17</c:v>
                </c:pt>
                <c:pt idx="1594">
                  <c:v>3977.9</c:v>
                </c:pt>
                <c:pt idx="1595">
                  <c:v>3975.72</c:v>
                </c:pt>
                <c:pt idx="1596">
                  <c:v>3977.34</c:v>
                </c:pt>
                <c:pt idx="1597">
                  <c:v>3997.55</c:v>
                </c:pt>
                <c:pt idx="1598">
                  <c:v>4114.38</c:v>
                </c:pt>
                <c:pt idx="1599">
                  <c:v>4140.1499999999996</c:v>
                </c:pt>
                <c:pt idx="1600">
                  <c:v>4157.5600000000004</c:v>
                </c:pt>
                <c:pt idx="1601">
                  <c:v>4178.84</c:v>
                </c:pt>
                <c:pt idx="1602">
                  <c:v>4128.75</c:v>
                </c:pt>
                <c:pt idx="1603">
                  <c:v>4181.45</c:v>
                </c:pt>
                <c:pt idx="1604">
                  <c:v>4165.8599999999997</c:v>
                </c:pt>
                <c:pt idx="1605">
                  <c:v>4171.18</c:v>
                </c:pt>
                <c:pt idx="1606">
                  <c:v>4119.05</c:v>
                </c:pt>
                <c:pt idx="1607">
                  <c:v>4111.03</c:v>
                </c:pt>
                <c:pt idx="1608">
                  <c:v>4135.6499999999996</c:v>
                </c:pt>
                <c:pt idx="1609">
                  <c:v>4153.2700000000004</c:v>
                </c:pt>
                <c:pt idx="1610">
                  <c:v>4117.8900000000003</c:v>
                </c:pt>
                <c:pt idx="1611">
                  <c:v>4102.28</c:v>
                </c:pt>
                <c:pt idx="1612">
                  <c:v>4183.76</c:v>
                </c:pt>
                <c:pt idx="1613">
                  <c:v>4238.28</c:v>
                </c:pt>
                <c:pt idx="1614">
                  <c:v>4223.83</c:v>
                </c:pt>
                <c:pt idx="1615">
                  <c:v>4247.76</c:v>
                </c:pt>
                <c:pt idx="1616">
                  <c:v>4282.71</c:v>
                </c:pt>
                <c:pt idx="1617">
                  <c:v>4269.93</c:v>
                </c:pt>
                <c:pt idx="1618">
                  <c:v>4271.97</c:v>
                </c:pt>
                <c:pt idx="1619">
                  <c:v>4210.6400000000003</c:v>
                </c:pt>
                <c:pt idx="1620">
                  <c:v>4241.9399999999996</c:v>
                </c:pt>
                <c:pt idx="1621">
                  <c:v>4288.37</c:v>
                </c:pt>
                <c:pt idx="1622">
                  <c:v>4326.78</c:v>
                </c:pt>
                <c:pt idx="1623">
                  <c:v>4407.7299999999996</c:v>
                </c:pt>
                <c:pt idx="1624">
                  <c:v>4382.55</c:v>
                </c:pt>
                <c:pt idx="1625">
                  <c:v>4375.59</c:v>
                </c:pt>
                <c:pt idx="1626">
                  <c:v>4348.76</c:v>
                </c:pt>
                <c:pt idx="1627">
                  <c:v>4380.55</c:v>
                </c:pt>
                <c:pt idx="1628">
                  <c:v>4332.51</c:v>
                </c:pt>
                <c:pt idx="1629">
                  <c:v>4343.67</c:v>
                </c:pt>
                <c:pt idx="1630">
                  <c:v>4438.2299999999996</c:v>
                </c:pt>
                <c:pt idx="1631">
                  <c:v>4438.16</c:v>
                </c:pt>
                <c:pt idx="1632">
                  <c:v>4448.4399999999996</c:v>
                </c:pt>
                <c:pt idx="1633">
                  <c:v>4356.3900000000003</c:v>
                </c:pt>
                <c:pt idx="1634">
                  <c:v>4452.6899999999996</c:v>
                </c:pt>
                <c:pt idx="1635">
                  <c:v>4515.3599999999997</c:v>
                </c:pt>
                <c:pt idx="1636">
                  <c:v>4584.59</c:v>
                </c:pt>
                <c:pt idx="1637">
                  <c:v>4558.42</c:v>
                </c:pt>
                <c:pt idx="1638">
                  <c:v>4560.28</c:v>
                </c:pt>
                <c:pt idx="1639">
                  <c:v>4621.9799999999996</c:v>
                </c:pt>
                <c:pt idx="1640">
                  <c:v>4643.17</c:v>
                </c:pt>
                <c:pt idx="1641">
                  <c:v>4657.13</c:v>
                </c:pt>
                <c:pt idx="1642">
                  <c:v>4690.43</c:v>
                </c:pt>
                <c:pt idx="1643">
                  <c:v>4785.37</c:v>
                </c:pt>
                <c:pt idx="1644">
                  <c:v>4830.29</c:v>
                </c:pt>
                <c:pt idx="1645">
                  <c:v>4778.2</c:v>
                </c:pt>
                <c:pt idx="1646">
                  <c:v>4869.6099999999997</c:v>
                </c:pt>
                <c:pt idx="1647">
                  <c:v>4777.63</c:v>
                </c:pt>
                <c:pt idx="1648">
                  <c:v>4663.3999999999996</c:v>
                </c:pt>
                <c:pt idx="1649">
                  <c:v>4725.32</c:v>
                </c:pt>
                <c:pt idx="1650">
                  <c:v>4937.0600000000004</c:v>
                </c:pt>
                <c:pt idx="1651">
                  <c:v>4945.62</c:v>
                </c:pt>
                <c:pt idx="1652">
                  <c:v>5067.51</c:v>
                </c:pt>
                <c:pt idx="1653">
                  <c:v>5177.97</c:v>
                </c:pt>
                <c:pt idx="1654">
                  <c:v>5239.1000000000004</c:v>
                </c:pt>
                <c:pt idx="1655">
                  <c:v>5276.67</c:v>
                </c:pt>
                <c:pt idx="1656">
                  <c:v>5292.43</c:v>
                </c:pt>
                <c:pt idx="1657">
                  <c:v>5297.08</c:v>
                </c:pt>
                <c:pt idx="1658">
                  <c:v>5384.02</c:v>
                </c:pt>
                <c:pt idx="1659">
                  <c:v>5362.01</c:v>
                </c:pt>
                <c:pt idx="1660">
                  <c:v>5457.51</c:v>
                </c:pt>
                <c:pt idx="1661">
                  <c:v>5667</c:v>
                </c:pt>
                <c:pt idx="1662">
                  <c:v>5748.06</c:v>
                </c:pt>
                <c:pt idx="1663">
                  <c:v>5875.59</c:v>
                </c:pt>
                <c:pt idx="1664">
                  <c:v>5928.03</c:v>
                </c:pt>
                <c:pt idx="1665">
                  <c:v>5838.5</c:v>
                </c:pt>
                <c:pt idx="1666">
                  <c:v>5811.52</c:v>
                </c:pt>
                <c:pt idx="1667">
                  <c:v>5641.48</c:v>
                </c:pt>
                <c:pt idx="1668">
                  <c:v>5951.29</c:v>
                </c:pt>
                <c:pt idx="1669">
                  <c:v>5983.14</c:v>
                </c:pt>
                <c:pt idx="1670">
                  <c:v>5972.47</c:v>
                </c:pt>
                <c:pt idx="1671">
                  <c:v>6044.28</c:v>
                </c:pt>
                <c:pt idx="1672">
                  <c:v>6168.49</c:v>
                </c:pt>
                <c:pt idx="1673">
                  <c:v>6393.33</c:v>
                </c:pt>
                <c:pt idx="1674">
                  <c:v>6369.14</c:v>
                </c:pt>
                <c:pt idx="1675">
                  <c:v>6439.44</c:v>
                </c:pt>
                <c:pt idx="1676">
                  <c:v>6334.17</c:v>
                </c:pt>
                <c:pt idx="1677">
                  <c:v>6242.17</c:v>
                </c:pt>
                <c:pt idx="1678">
                  <c:v>6382.6</c:v>
                </c:pt>
                <c:pt idx="1679">
                  <c:v>6356.47</c:v>
                </c:pt>
                <c:pt idx="1680">
                  <c:v>6489.69</c:v>
                </c:pt>
                <c:pt idx="1681">
                  <c:v>6436.29</c:v>
                </c:pt>
                <c:pt idx="1682">
                  <c:v>6647.14</c:v>
                </c:pt>
                <c:pt idx="1683">
                  <c:v>6705.34</c:v>
                </c:pt>
                <c:pt idx="1684">
                  <c:v>6706.24</c:v>
                </c:pt>
                <c:pt idx="1685">
                  <c:v>6870.5</c:v>
                </c:pt>
                <c:pt idx="1686">
                  <c:v>7078.59</c:v>
                </c:pt>
                <c:pt idx="1687">
                  <c:v>7346.02</c:v>
                </c:pt>
                <c:pt idx="1688">
                  <c:v>7289.59</c:v>
                </c:pt>
                <c:pt idx="1689">
                  <c:v>7187.03</c:v>
                </c:pt>
                <c:pt idx="1690">
                  <c:v>7636.45</c:v>
                </c:pt>
                <c:pt idx="1691">
                  <c:v>8002.89</c:v>
                </c:pt>
                <c:pt idx="1692">
                  <c:v>7775.65</c:v>
                </c:pt>
                <c:pt idx="1693">
                  <c:v>7790.87</c:v>
                </c:pt>
                <c:pt idx="1694">
                  <c:v>8065.31</c:v>
                </c:pt>
                <c:pt idx="1695">
                  <c:v>8343.07</c:v>
                </c:pt>
                <c:pt idx="1696">
                  <c:v>8311.26</c:v>
                </c:pt>
                <c:pt idx="1697">
                  <c:v>8366.58</c:v>
                </c:pt>
                <c:pt idx="1698">
                  <c:v>8013.25</c:v>
                </c:pt>
                <c:pt idx="1699">
                  <c:v>8223.2999999999993</c:v>
                </c:pt>
                <c:pt idx="1700">
                  <c:v>8359.99</c:v>
                </c:pt>
                <c:pt idx="1701">
                  <c:v>8262.34</c:v>
                </c:pt>
                <c:pt idx="1702">
                  <c:v>7632.94</c:v>
                </c:pt>
                <c:pt idx="1703">
                  <c:v>7700.64</c:v>
                </c:pt>
                <c:pt idx="1704">
                  <c:v>7348.03</c:v>
                </c:pt>
                <c:pt idx="1705">
                  <c:v>7292.95</c:v>
                </c:pt>
                <c:pt idx="1706">
                  <c:v>7341.53</c:v>
                </c:pt>
                <c:pt idx="1707">
                  <c:v>7541.74</c:v>
                </c:pt>
                <c:pt idx="1708">
                  <c:v>7691.46</c:v>
                </c:pt>
                <c:pt idx="1709">
                  <c:v>7627.94</c:v>
                </c:pt>
                <c:pt idx="1710">
                  <c:v>7951.58</c:v>
                </c:pt>
                <c:pt idx="1711">
                  <c:v>8104.27</c:v>
                </c:pt>
                <c:pt idx="1712">
                  <c:v>8315.91</c:v>
                </c:pt>
                <c:pt idx="1713">
                  <c:v>8582.91</c:v>
                </c:pt>
                <c:pt idx="1714">
                  <c:v>8572.27</c:v>
                </c:pt>
                <c:pt idx="1715">
                  <c:v>8588.69</c:v>
                </c:pt>
                <c:pt idx="1716">
                  <c:v>7790.82</c:v>
                </c:pt>
                <c:pt idx="1717">
                  <c:v>8039.7</c:v>
                </c:pt>
                <c:pt idx="1718">
                  <c:v>7804.35</c:v>
                </c:pt>
                <c:pt idx="1719">
                  <c:v>7923.33</c:v>
                </c:pt>
                <c:pt idx="1720">
                  <c:v>7826.56</c:v>
                </c:pt>
                <c:pt idx="1721">
                  <c:v>7924.81</c:v>
                </c:pt>
                <c:pt idx="1722">
                  <c:v>8140.34</c:v>
                </c:pt>
                <c:pt idx="1723">
                  <c:v>8249.2099999999991</c:v>
                </c:pt>
                <c:pt idx="1724">
                  <c:v>8146.44</c:v>
                </c:pt>
                <c:pt idx="1725">
                  <c:v>8130.75</c:v>
                </c:pt>
                <c:pt idx="1726">
                  <c:v>8200.61</c:v>
                </c:pt>
                <c:pt idx="1727">
                  <c:v>8090.47</c:v>
                </c:pt>
                <c:pt idx="1728">
                  <c:v>8273.5300000000007</c:v>
                </c:pt>
                <c:pt idx="1729">
                  <c:v>8147.32</c:v>
                </c:pt>
                <c:pt idx="1730">
                  <c:v>8276.7999999999993</c:v>
                </c:pt>
                <c:pt idx="1731">
                  <c:v>8294.6200000000008</c:v>
                </c:pt>
                <c:pt idx="1732">
                  <c:v>8400.2999999999993</c:v>
                </c:pt>
                <c:pt idx="1733">
                  <c:v>8434.83</c:v>
                </c:pt>
                <c:pt idx="1734">
                  <c:v>8489.86</c:v>
                </c:pt>
                <c:pt idx="1735">
                  <c:v>8631.39</c:v>
                </c:pt>
                <c:pt idx="1736">
                  <c:v>8629.2199999999993</c:v>
                </c:pt>
                <c:pt idx="1737">
                  <c:v>8587.35</c:v>
                </c:pt>
                <c:pt idx="1738">
                  <c:v>8579.32</c:v>
                </c:pt>
                <c:pt idx="1739">
                  <c:v>8549.2000000000007</c:v>
                </c:pt>
                <c:pt idx="1740">
                  <c:v>8785.83</c:v>
                </c:pt>
                <c:pt idx="1741">
                  <c:v>8963.4699999999993</c:v>
                </c:pt>
                <c:pt idx="1742">
                  <c:v>9090.4599999999991</c:v>
                </c:pt>
                <c:pt idx="1743">
                  <c:v>9161.48</c:v>
                </c:pt>
                <c:pt idx="1744">
                  <c:v>9268.23</c:v>
                </c:pt>
                <c:pt idx="1745">
                  <c:v>9475.7099999999991</c:v>
                </c:pt>
                <c:pt idx="1746">
                  <c:v>9652.68</c:v>
                </c:pt>
                <c:pt idx="1747">
                  <c:v>9753.7800000000007</c:v>
                </c:pt>
                <c:pt idx="1748">
                  <c:v>9964.7800000000007</c:v>
                </c:pt>
                <c:pt idx="1749">
                  <c:v>10019.92</c:v>
                </c:pt>
                <c:pt idx="1750">
                  <c:v>10249.1</c:v>
                </c:pt>
                <c:pt idx="1751">
                  <c:v>10289</c:v>
                </c:pt>
                <c:pt idx="1752">
                  <c:v>10401.620000000001</c:v>
                </c:pt>
                <c:pt idx="1753">
                  <c:v>9857.23</c:v>
                </c:pt>
                <c:pt idx="1754">
                  <c:v>10258.64</c:v>
                </c:pt>
                <c:pt idx="1755">
                  <c:v>10685.06</c:v>
                </c:pt>
                <c:pt idx="1756">
                  <c:v>10669.04</c:v>
                </c:pt>
                <c:pt idx="1757">
                  <c:v>10668.27</c:v>
                </c:pt>
                <c:pt idx="1758">
                  <c:v>10848.78</c:v>
                </c:pt>
                <c:pt idx="1759">
                  <c:v>10688.55</c:v>
                </c:pt>
                <c:pt idx="1760">
                  <c:v>10865.88</c:v>
                </c:pt>
                <c:pt idx="1761">
                  <c:v>11401.12</c:v>
                </c:pt>
                <c:pt idx="1762">
                  <c:v>11517.75</c:v>
                </c:pt>
                <c:pt idx="1763">
                  <c:v>11574.16</c:v>
                </c:pt>
                <c:pt idx="1764">
                  <c:v>11489.93</c:v>
                </c:pt>
                <c:pt idx="1765">
                  <c:v>11732.08</c:v>
                </c:pt>
                <c:pt idx="1766">
                  <c:v>11414.54</c:v>
                </c:pt>
                <c:pt idx="1767">
                  <c:v>11682.35</c:v>
                </c:pt>
                <c:pt idx="1768">
                  <c:v>12011.08</c:v>
                </c:pt>
                <c:pt idx="1769">
                  <c:v>12100.1</c:v>
                </c:pt>
                <c:pt idx="1770">
                  <c:v>12269.2</c:v>
                </c:pt>
                <c:pt idx="1771">
                  <c:v>12407.83</c:v>
                </c:pt>
                <c:pt idx="1772">
                  <c:v>12624.13</c:v>
                </c:pt>
                <c:pt idx="1773">
                  <c:v>12515.15</c:v>
                </c:pt>
                <c:pt idx="1774">
                  <c:v>12681.45</c:v>
                </c:pt>
                <c:pt idx="1775">
                  <c:v>13026.66</c:v>
                </c:pt>
                <c:pt idx="1776">
                  <c:v>13456.6</c:v>
                </c:pt>
                <c:pt idx="1777">
                  <c:v>12627.15</c:v>
                </c:pt>
                <c:pt idx="1778">
                  <c:v>12944.23</c:v>
                </c:pt>
                <c:pt idx="1779">
                  <c:v>12432.69</c:v>
                </c:pt>
                <c:pt idx="1780">
                  <c:v>11468.46</c:v>
                </c:pt>
                <c:pt idx="1781">
                  <c:v>12017.71</c:v>
                </c:pt>
                <c:pt idx="1782">
                  <c:v>12338.18</c:v>
                </c:pt>
                <c:pt idx="1783">
                  <c:v>12696.01</c:v>
                </c:pt>
                <c:pt idx="1784">
                  <c:v>12850.69</c:v>
                </c:pt>
                <c:pt idx="1785">
                  <c:v>13187.71</c:v>
                </c:pt>
                <c:pt idx="1786">
                  <c:v>13579.72</c:v>
                </c:pt>
                <c:pt idx="1787">
                  <c:v>13811.48</c:v>
                </c:pt>
                <c:pt idx="1788">
                  <c:v>13666.28</c:v>
                </c:pt>
                <c:pt idx="1789">
                  <c:v>13697.16</c:v>
                </c:pt>
                <c:pt idx="1790">
                  <c:v>14194.55</c:v>
                </c:pt>
                <c:pt idx="1791">
                  <c:v>14336.4</c:v>
                </c:pt>
                <c:pt idx="1792">
                  <c:v>14107.23</c:v>
                </c:pt>
                <c:pt idx="1793">
                  <c:v>14255.61</c:v>
                </c:pt>
                <c:pt idx="1794">
                  <c:v>13725.72</c:v>
                </c:pt>
                <c:pt idx="1795">
                  <c:v>13109.26</c:v>
                </c:pt>
                <c:pt idx="1796">
                  <c:v>13219.41</c:v>
                </c:pt>
                <c:pt idx="1797">
                  <c:v>13583.7</c:v>
                </c:pt>
                <c:pt idx="1798">
                  <c:v>12882.18</c:v>
                </c:pt>
                <c:pt idx="1799">
                  <c:v>12546.45</c:v>
                </c:pt>
                <c:pt idx="1800">
                  <c:v>12475.16</c:v>
                </c:pt>
                <c:pt idx="1801">
                  <c:v>12761.06</c:v>
                </c:pt>
                <c:pt idx="1802">
                  <c:v>12509.14</c:v>
                </c:pt>
                <c:pt idx="1803">
                  <c:v>11783.58</c:v>
                </c:pt>
                <c:pt idx="1804">
                  <c:v>12395.35</c:v>
                </c:pt>
                <c:pt idx="1805">
                  <c:v>12846.41</c:v>
                </c:pt>
                <c:pt idx="1806">
                  <c:v>12682.04</c:v>
                </c:pt>
                <c:pt idx="1807">
                  <c:v>12785.67</c:v>
                </c:pt>
                <c:pt idx="1808">
                  <c:v>12850.74</c:v>
                </c:pt>
                <c:pt idx="1809">
                  <c:v>12816.42</c:v>
                </c:pt>
                <c:pt idx="1810">
                  <c:v>12331.19</c:v>
                </c:pt>
                <c:pt idx="1811">
                  <c:v>12759.98</c:v>
                </c:pt>
                <c:pt idx="1812">
                  <c:v>12841.51</c:v>
                </c:pt>
                <c:pt idx="1813">
                  <c:v>12790.94</c:v>
                </c:pt>
                <c:pt idx="1814">
                  <c:v>13417.96</c:v>
                </c:pt>
                <c:pt idx="1815">
                  <c:v>14139.27</c:v>
                </c:pt>
                <c:pt idx="1816">
                  <c:v>14190.97</c:v>
                </c:pt>
                <c:pt idx="1817">
                  <c:v>14403.08</c:v>
                </c:pt>
                <c:pt idx="1818">
                  <c:v>14619.74</c:v>
                </c:pt>
                <c:pt idx="1819">
                  <c:v>14614.1</c:v>
                </c:pt>
                <c:pt idx="1820">
                  <c:v>15060.86</c:v>
                </c:pt>
                <c:pt idx="1821">
                  <c:v>15199.56</c:v>
                </c:pt>
                <c:pt idx="1822">
                  <c:v>14795.2</c:v>
                </c:pt>
                <c:pt idx="1823">
                  <c:v>15562.14</c:v>
                </c:pt>
                <c:pt idx="1824">
                  <c:v>16179.64</c:v>
                </c:pt>
                <c:pt idx="1825">
                  <c:v>16542.82</c:v>
                </c:pt>
                <c:pt idx="1826">
                  <c:v>16523.27</c:v>
                </c:pt>
                <c:pt idx="1827">
                  <c:v>16193.72</c:v>
                </c:pt>
                <c:pt idx="1828">
                  <c:v>16680.38</c:v>
                </c:pt>
                <c:pt idx="1829">
                  <c:v>16323.44</c:v>
                </c:pt>
                <c:pt idx="1830">
                  <c:v>16116.11</c:v>
                </c:pt>
                <c:pt idx="1831">
                  <c:v>16351.9</c:v>
                </c:pt>
                <c:pt idx="1832">
                  <c:v>16322.52</c:v>
                </c:pt>
                <c:pt idx="1833">
                  <c:v>16053.15</c:v>
                </c:pt>
                <c:pt idx="1834">
                  <c:v>15689</c:v>
                </c:pt>
                <c:pt idx="1835">
                  <c:v>16589.8</c:v>
                </c:pt>
                <c:pt idx="1836">
                  <c:v>16859.97</c:v>
                </c:pt>
                <c:pt idx="1837">
                  <c:v>17331.990000000002</c:v>
                </c:pt>
                <c:pt idx="1838">
                  <c:v>17639.23</c:v>
                </c:pt>
                <c:pt idx="1839">
                  <c:v>17864.68</c:v>
                </c:pt>
                <c:pt idx="1840">
                  <c:v>17884.84</c:v>
                </c:pt>
                <c:pt idx="1841">
                  <c:v>17817.93</c:v>
                </c:pt>
                <c:pt idx="1842">
                  <c:v>17443.189999999999</c:v>
                </c:pt>
                <c:pt idx="1843">
                  <c:v>17659.259999999998</c:v>
                </c:pt>
                <c:pt idx="1844">
                  <c:v>17872.11</c:v>
                </c:pt>
                <c:pt idx="1845">
                  <c:v>18164.04</c:v>
                </c:pt>
                <c:pt idx="1846">
                  <c:v>18050.78</c:v>
                </c:pt>
                <c:pt idx="1847">
                  <c:v>18002</c:v>
                </c:pt>
                <c:pt idx="1848">
                  <c:v>18073.759999999998</c:v>
                </c:pt>
                <c:pt idx="1849">
                  <c:v>17674.099999999999</c:v>
                </c:pt>
                <c:pt idx="1850">
                  <c:v>17918.48</c:v>
                </c:pt>
                <c:pt idx="1851">
                  <c:v>17129.39</c:v>
                </c:pt>
                <c:pt idx="1852">
                  <c:v>17398.41</c:v>
                </c:pt>
                <c:pt idx="1853">
                  <c:v>17959.52</c:v>
                </c:pt>
                <c:pt idx="1854">
                  <c:v>18213.71</c:v>
                </c:pt>
                <c:pt idx="1855">
                  <c:v>18494.38</c:v>
                </c:pt>
                <c:pt idx="1856">
                  <c:v>18316.419999999998</c:v>
                </c:pt>
                <c:pt idx="1857">
                  <c:v>18073.34</c:v>
                </c:pt>
                <c:pt idx="1858">
                  <c:v>18221.740000000002</c:v>
                </c:pt>
                <c:pt idx="1859">
                  <c:v>18228.57</c:v>
                </c:pt>
                <c:pt idx="1860">
                  <c:v>18418.48</c:v>
                </c:pt>
                <c:pt idx="1861">
                  <c:v>18346.45</c:v>
                </c:pt>
                <c:pt idx="1862">
                  <c:v>17992.32</c:v>
                </c:pt>
                <c:pt idx="1863">
                  <c:v>18281.07</c:v>
                </c:pt>
                <c:pt idx="1864">
                  <c:v>18864.55</c:v>
                </c:pt>
                <c:pt idx="1865">
                  <c:v>19232.349999999999</c:v>
                </c:pt>
                <c:pt idx="1866">
                  <c:v>19318.169999999998</c:v>
                </c:pt>
                <c:pt idx="1867">
                  <c:v>19264.04</c:v>
                </c:pt>
                <c:pt idx="1868">
                  <c:v>19344.150000000001</c:v>
                </c:pt>
                <c:pt idx="1869">
                  <c:v>19135.2</c:v>
                </c:pt>
                <c:pt idx="1870">
                  <c:v>19088.650000000001</c:v>
                </c:pt>
                <c:pt idx="1871">
                  <c:v>19358.439999999999</c:v>
                </c:pt>
                <c:pt idx="1872">
                  <c:v>19288.3</c:v>
                </c:pt>
                <c:pt idx="1873">
                  <c:v>18681.349999999999</c:v>
                </c:pt>
                <c:pt idx="1874">
                  <c:v>18834.810000000001</c:v>
                </c:pt>
                <c:pt idx="1875">
                  <c:v>18379.41</c:v>
                </c:pt>
                <c:pt idx="1876">
                  <c:v>18611.16</c:v>
                </c:pt>
                <c:pt idx="1877">
                  <c:v>18761.900000000001</c:v>
                </c:pt>
                <c:pt idx="1878">
                  <c:v>18175.32</c:v>
                </c:pt>
                <c:pt idx="1879">
                  <c:v>18506.52</c:v>
                </c:pt>
                <c:pt idx="1880">
                  <c:v>18833.66</c:v>
                </c:pt>
                <c:pt idx="1881">
                  <c:v>19034.57</c:v>
                </c:pt>
                <c:pt idx="1882">
                  <c:v>19531.150000000001</c:v>
                </c:pt>
                <c:pt idx="1883">
                  <c:v>19144.62</c:v>
                </c:pt>
                <c:pt idx="1884">
                  <c:v>18564.34</c:v>
                </c:pt>
                <c:pt idx="1885">
                  <c:v>18116.88</c:v>
                </c:pt>
                <c:pt idx="1886">
                  <c:v>18120.57</c:v>
                </c:pt>
                <c:pt idx="1887">
                  <c:v>18232.96</c:v>
                </c:pt>
                <c:pt idx="1888">
                  <c:v>17465.46</c:v>
                </c:pt>
                <c:pt idx="1889">
                  <c:v>17160.12</c:v>
                </c:pt>
                <c:pt idx="1890">
                  <c:v>17065.77</c:v>
                </c:pt>
                <c:pt idx="1891">
                  <c:v>16747.89</c:v>
                </c:pt>
                <c:pt idx="1892">
                  <c:v>17355.55</c:v>
                </c:pt>
                <c:pt idx="1893">
                  <c:v>17096.900000000001</c:v>
                </c:pt>
                <c:pt idx="1894">
                  <c:v>16728.259999999998</c:v>
                </c:pt>
                <c:pt idx="1895">
                  <c:v>16660.66</c:v>
                </c:pt>
                <c:pt idx="1896">
                  <c:v>16987.48</c:v>
                </c:pt>
                <c:pt idx="1897">
                  <c:v>16748.189999999999</c:v>
                </c:pt>
                <c:pt idx="1898">
                  <c:v>15949.36</c:v>
                </c:pt>
                <c:pt idx="1899">
                  <c:v>16217.51</c:v>
                </c:pt>
                <c:pt idx="1900">
                  <c:v>16057.19</c:v>
                </c:pt>
                <c:pt idx="1901">
                  <c:v>15681.01</c:v>
                </c:pt>
                <c:pt idx="1902">
                  <c:v>15359.16</c:v>
                </c:pt>
                <c:pt idx="1903">
                  <c:v>15919.28</c:v>
                </c:pt>
                <c:pt idx="1904">
                  <c:v>15637.66</c:v>
                </c:pt>
                <c:pt idx="1905">
                  <c:v>15832.99</c:v>
                </c:pt>
                <c:pt idx="1906">
                  <c:v>16065.17</c:v>
                </c:pt>
                <c:pt idx="1907">
                  <c:v>16569.810000000001</c:v>
                </c:pt>
                <c:pt idx="1908">
                  <c:v>16539.14</c:v>
                </c:pt>
                <c:pt idx="1909">
                  <c:v>16750.419999999998</c:v>
                </c:pt>
                <c:pt idx="1910">
                  <c:v>17096.509999999998</c:v>
                </c:pt>
                <c:pt idx="1911">
                  <c:v>17036.900000000001</c:v>
                </c:pt>
                <c:pt idx="1912">
                  <c:v>16831.57</c:v>
                </c:pt>
                <c:pt idx="1913">
                  <c:v>16035.19</c:v>
                </c:pt>
                <c:pt idx="1914">
                  <c:v>16483.5</c:v>
                </c:pt>
                <c:pt idx="1915">
                  <c:v>16118.97</c:v>
                </c:pt>
                <c:pt idx="1916">
                  <c:v>16074.11</c:v>
                </c:pt>
                <c:pt idx="1917">
                  <c:v>16387.009999999998</c:v>
                </c:pt>
                <c:pt idx="1918">
                  <c:v>16625.41</c:v>
                </c:pt>
                <c:pt idx="1919">
                  <c:v>16808.68</c:v>
                </c:pt>
                <c:pt idx="1920">
                  <c:v>17153.93</c:v>
                </c:pt>
                <c:pt idx="1921">
                  <c:v>17199.04</c:v>
                </c:pt>
                <c:pt idx="1922">
                  <c:v>17427.77</c:v>
                </c:pt>
                <c:pt idx="1923">
                  <c:v>17797.22</c:v>
                </c:pt>
                <c:pt idx="1924">
                  <c:v>17700.62</c:v>
                </c:pt>
                <c:pt idx="1925">
                  <c:v>17856.150000000001</c:v>
                </c:pt>
                <c:pt idx="1926">
                  <c:v>17911.3</c:v>
                </c:pt>
                <c:pt idx="1927">
                  <c:v>18122.41</c:v>
                </c:pt>
                <c:pt idx="1928">
                  <c:v>18376.96</c:v>
                </c:pt>
                <c:pt idx="1929">
                  <c:v>18268.13</c:v>
                </c:pt>
                <c:pt idx="1930">
                  <c:v>18597.61</c:v>
                </c:pt>
                <c:pt idx="1931">
                  <c:v>18939.28</c:v>
                </c:pt>
                <c:pt idx="1932">
                  <c:v>19016.59</c:v>
                </c:pt>
                <c:pt idx="1933">
                  <c:v>19141.13</c:v>
                </c:pt>
                <c:pt idx="1934">
                  <c:v>19034.02</c:v>
                </c:pt>
                <c:pt idx="1935">
                  <c:v>18351.990000000002</c:v>
                </c:pt>
                <c:pt idx="1936">
                  <c:v>17910.39</c:v>
                </c:pt>
                <c:pt idx="1937">
                  <c:v>18131.39</c:v>
                </c:pt>
                <c:pt idx="1938">
                  <c:v>17210.93</c:v>
                </c:pt>
                <c:pt idx="1939">
                  <c:v>15995.85</c:v>
                </c:pt>
                <c:pt idx="1940">
                  <c:v>16874.32</c:v>
                </c:pt>
                <c:pt idx="1941">
                  <c:v>17086.599999999999</c:v>
                </c:pt>
                <c:pt idx="1942">
                  <c:v>17294.009999999998</c:v>
                </c:pt>
                <c:pt idx="1943">
                  <c:v>16177.83</c:v>
                </c:pt>
                <c:pt idx="1944">
                  <c:v>16205.94</c:v>
                </c:pt>
                <c:pt idx="1945">
                  <c:v>16127.71</c:v>
                </c:pt>
                <c:pt idx="1946">
                  <c:v>15857.71</c:v>
                </c:pt>
                <c:pt idx="1947">
                  <c:v>15776.87</c:v>
                </c:pt>
                <c:pt idx="1948">
                  <c:v>17031.669999999998</c:v>
                </c:pt>
                <c:pt idx="1949">
                  <c:v>16859.64</c:v>
                </c:pt>
                <c:pt idx="1950">
                  <c:v>16502.439999999999</c:v>
                </c:pt>
                <c:pt idx="1951">
                  <c:v>16704.939999999999</c:v>
                </c:pt>
                <c:pt idx="1952">
                  <c:v>16496.23</c:v>
                </c:pt>
                <c:pt idx="1953">
                  <c:v>16860.55</c:v>
                </c:pt>
                <c:pt idx="1954">
                  <c:v>17281.599999999999</c:v>
                </c:pt>
                <c:pt idx="1955">
                  <c:v>16959.2</c:v>
                </c:pt>
                <c:pt idx="1956">
                  <c:v>16804.259999999998</c:v>
                </c:pt>
                <c:pt idx="1957">
                  <c:v>16179.52</c:v>
                </c:pt>
                <c:pt idx="1958">
                  <c:v>15486.67</c:v>
                </c:pt>
                <c:pt idx="1959">
                  <c:v>15328.42</c:v>
                </c:pt>
                <c:pt idx="1960">
                  <c:v>15752.41</c:v>
                </c:pt>
                <c:pt idx="1961">
                  <c:v>15654.46</c:v>
                </c:pt>
                <c:pt idx="1962">
                  <c:v>15823.88</c:v>
                </c:pt>
                <c:pt idx="1963">
                  <c:v>16187.51</c:v>
                </c:pt>
                <c:pt idx="1964">
                  <c:v>15746.23</c:v>
                </c:pt>
                <c:pt idx="1965">
                  <c:v>15601.21</c:v>
                </c:pt>
                <c:pt idx="1966">
                  <c:v>15696.13</c:v>
                </c:pt>
                <c:pt idx="1967">
                  <c:v>15560.85</c:v>
                </c:pt>
                <c:pt idx="1968">
                  <c:v>14863.05</c:v>
                </c:pt>
                <c:pt idx="1969">
                  <c:v>14815.72</c:v>
                </c:pt>
                <c:pt idx="1970">
                  <c:v>14348.46</c:v>
                </c:pt>
                <c:pt idx="1971">
                  <c:v>13943.16</c:v>
                </c:pt>
                <c:pt idx="1972">
                  <c:v>13817.65</c:v>
                </c:pt>
                <c:pt idx="1973">
                  <c:v>13207.78</c:v>
                </c:pt>
                <c:pt idx="1974">
                  <c:v>12489.02</c:v>
                </c:pt>
                <c:pt idx="1975">
                  <c:v>13044.2</c:v>
                </c:pt>
                <c:pt idx="1976">
                  <c:v>13548.61</c:v>
                </c:pt>
                <c:pt idx="1977">
                  <c:v>13718.96</c:v>
                </c:pt>
                <c:pt idx="1978">
                  <c:v>13098.24</c:v>
                </c:pt>
                <c:pt idx="1979">
                  <c:v>13427.29</c:v>
                </c:pt>
                <c:pt idx="1980">
                  <c:v>13489.09</c:v>
                </c:pt>
                <c:pt idx="1981">
                  <c:v>13111.41</c:v>
                </c:pt>
                <c:pt idx="1982">
                  <c:v>13692.85</c:v>
                </c:pt>
                <c:pt idx="1983">
                  <c:v>13302.14</c:v>
                </c:pt>
                <c:pt idx="1984">
                  <c:v>12460.62</c:v>
                </c:pt>
                <c:pt idx="1985">
                  <c:v>12344.24</c:v>
                </c:pt>
                <c:pt idx="1986">
                  <c:v>12652.91</c:v>
                </c:pt>
                <c:pt idx="1987">
                  <c:v>13396.61</c:v>
                </c:pt>
                <c:pt idx="1988">
                  <c:v>13592.64</c:v>
                </c:pt>
                <c:pt idx="1989">
                  <c:v>13078.81</c:v>
                </c:pt>
                <c:pt idx="1990">
                  <c:v>13286.68</c:v>
                </c:pt>
                <c:pt idx="1991">
                  <c:v>13328.11</c:v>
                </c:pt>
                <c:pt idx="1992">
                  <c:v>12343.61</c:v>
                </c:pt>
                <c:pt idx="1993">
                  <c:v>12390.79</c:v>
                </c:pt>
                <c:pt idx="1994">
                  <c:v>12057.28</c:v>
                </c:pt>
                <c:pt idx="1995">
                  <c:v>11657.08</c:v>
                </c:pt>
                <c:pt idx="1996">
                  <c:v>11292.04</c:v>
                </c:pt>
                <c:pt idx="1997">
                  <c:v>11094.33</c:v>
                </c:pt>
                <c:pt idx="1998">
                  <c:v>11174.77</c:v>
                </c:pt>
                <c:pt idx="1999">
                  <c:v>11784.15</c:v>
                </c:pt>
                <c:pt idx="2000">
                  <c:v>12914.76</c:v>
                </c:pt>
                <c:pt idx="2001">
                  <c:v>13104.95</c:v>
                </c:pt>
                <c:pt idx="2002">
                  <c:v>12782.5</c:v>
                </c:pt>
                <c:pt idx="2003">
                  <c:v>12880.88</c:v>
                </c:pt>
                <c:pt idx="2004">
                  <c:v>13504.89</c:v>
                </c:pt>
                <c:pt idx="2005">
                  <c:v>13860.78</c:v>
                </c:pt>
                <c:pt idx="2006">
                  <c:v>13702.56</c:v>
                </c:pt>
                <c:pt idx="2007">
                  <c:v>12979.19</c:v>
                </c:pt>
                <c:pt idx="2008">
                  <c:v>13317.53</c:v>
                </c:pt>
                <c:pt idx="2009">
                  <c:v>13080.37</c:v>
                </c:pt>
                <c:pt idx="2010">
                  <c:v>13166.1</c:v>
                </c:pt>
                <c:pt idx="2011">
                  <c:v>13074.23</c:v>
                </c:pt>
                <c:pt idx="2012">
                  <c:v>13532.34</c:v>
                </c:pt>
                <c:pt idx="2013">
                  <c:v>13410.15</c:v>
                </c:pt>
                <c:pt idx="2014">
                  <c:v>13314.38</c:v>
                </c:pt>
                <c:pt idx="2015">
                  <c:v>13197.59</c:v>
                </c:pt>
                <c:pt idx="2016">
                  <c:v>12449.81</c:v>
                </c:pt>
                <c:pt idx="2017">
                  <c:v>12659.82</c:v>
                </c:pt>
                <c:pt idx="2018">
                  <c:v>12366.19</c:v>
                </c:pt>
                <c:pt idx="2019">
                  <c:v>12216.39</c:v>
                </c:pt>
                <c:pt idx="2020">
                  <c:v>11890.17</c:v>
                </c:pt>
                <c:pt idx="2021">
                  <c:v>11998.37</c:v>
                </c:pt>
                <c:pt idx="2022">
                  <c:v>12313.66</c:v>
                </c:pt>
                <c:pt idx="2023">
                  <c:v>11947.14</c:v>
                </c:pt>
                <c:pt idx="2024">
                  <c:v>12048.24</c:v>
                </c:pt>
                <c:pt idx="2025">
                  <c:v>12057.25</c:v>
                </c:pt>
                <c:pt idx="2026">
                  <c:v>11991.58</c:v>
                </c:pt>
                <c:pt idx="2027">
                  <c:v>11970.49</c:v>
                </c:pt>
                <c:pt idx="2028">
                  <c:v>11860.27</c:v>
                </c:pt>
                <c:pt idx="2029">
                  <c:v>11733.97</c:v>
                </c:pt>
                <c:pt idx="2030">
                  <c:v>10765.91</c:v>
                </c:pt>
                <c:pt idx="2031">
                  <c:v>10458.08</c:v>
                </c:pt>
                <c:pt idx="2032">
                  <c:v>10340.14</c:v>
                </c:pt>
                <c:pt idx="2033">
                  <c:v>9936.73</c:v>
                </c:pt>
                <c:pt idx="2034">
                  <c:v>9825.27</c:v>
                </c:pt>
                <c:pt idx="2035">
                  <c:v>9429.5</c:v>
                </c:pt>
                <c:pt idx="2036">
                  <c:v>9903.14</c:v>
                </c:pt>
                <c:pt idx="2037">
                  <c:v>9161.56</c:v>
                </c:pt>
                <c:pt idx="2038">
                  <c:v>9373.69</c:v>
                </c:pt>
                <c:pt idx="2039">
                  <c:v>9238.86</c:v>
                </c:pt>
                <c:pt idx="2040">
                  <c:v>9525.66</c:v>
                </c:pt>
                <c:pt idx="2041">
                  <c:v>9982.18</c:v>
                </c:pt>
                <c:pt idx="2042">
                  <c:v>9999.66</c:v>
                </c:pt>
                <c:pt idx="2043">
                  <c:v>9436.2099999999991</c:v>
                </c:pt>
                <c:pt idx="2044">
                  <c:v>9370.7800000000007</c:v>
                </c:pt>
                <c:pt idx="2045">
                  <c:v>9096.9699999999993</c:v>
                </c:pt>
                <c:pt idx="2046">
                  <c:v>9162.14</c:v>
                </c:pt>
                <c:pt idx="2047">
                  <c:v>9398.17</c:v>
                </c:pt>
                <c:pt idx="2048">
                  <c:v>9400.7199999999993</c:v>
                </c:pt>
                <c:pt idx="2049">
                  <c:v>9902.98</c:v>
                </c:pt>
                <c:pt idx="2050">
                  <c:v>9950.27</c:v>
                </c:pt>
                <c:pt idx="2051">
                  <c:v>10355.370000000001</c:v>
                </c:pt>
                <c:pt idx="2052">
                  <c:v>10178.61</c:v>
                </c:pt>
                <c:pt idx="2053">
                  <c:v>10031.379999999999</c:v>
                </c:pt>
                <c:pt idx="2054">
                  <c:v>10054.27</c:v>
                </c:pt>
                <c:pt idx="2055">
                  <c:v>9649.02</c:v>
                </c:pt>
                <c:pt idx="2056">
                  <c:v>9323.3799999999992</c:v>
                </c:pt>
                <c:pt idx="2057">
                  <c:v>9288.3700000000008</c:v>
                </c:pt>
                <c:pt idx="2058">
                  <c:v>9588.4</c:v>
                </c:pt>
                <c:pt idx="2059">
                  <c:v>9870.99</c:v>
                </c:pt>
                <c:pt idx="2060">
                  <c:v>9851.2900000000009</c:v>
                </c:pt>
                <c:pt idx="2061">
                  <c:v>9734.7199999999993</c:v>
                </c:pt>
                <c:pt idx="2062">
                  <c:v>10005.99</c:v>
                </c:pt>
                <c:pt idx="2063">
                  <c:v>9923.16</c:v>
                </c:pt>
                <c:pt idx="2064">
                  <c:v>9974.14</c:v>
                </c:pt>
                <c:pt idx="2065">
                  <c:v>9791.8700000000008</c:v>
                </c:pt>
                <c:pt idx="2066">
                  <c:v>9715.7900000000009</c:v>
                </c:pt>
                <c:pt idx="2067">
                  <c:v>9470.33</c:v>
                </c:pt>
                <c:pt idx="2068">
                  <c:v>9556.91</c:v>
                </c:pt>
                <c:pt idx="2069">
                  <c:v>9375.69</c:v>
                </c:pt>
                <c:pt idx="2070">
                  <c:v>9080.2199999999993</c:v>
                </c:pt>
                <c:pt idx="2071">
                  <c:v>9047.14</c:v>
                </c:pt>
                <c:pt idx="2072">
                  <c:v>9035.2900000000009</c:v>
                </c:pt>
                <c:pt idx="2073">
                  <c:v>8658.7800000000007</c:v>
                </c:pt>
                <c:pt idx="2074">
                  <c:v>8170.15</c:v>
                </c:pt>
                <c:pt idx="2075">
                  <c:v>8192.7999999999993</c:v>
                </c:pt>
                <c:pt idx="2076">
                  <c:v>8249.64</c:v>
                </c:pt>
                <c:pt idx="2077">
                  <c:v>8278.65</c:v>
                </c:pt>
                <c:pt idx="2078">
                  <c:v>8233.41</c:v>
                </c:pt>
                <c:pt idx="2079">
                  <c:v>7833.09</c:v>
                </c:pt>
                <c:pt idx="2080">
                  <c:v>7963.57</c:v>
                </c:pt>
                <c:pt idx="2081">
                  <c:v>8531.15</c:v>
                </c:pt>
                <c:pt idx="2082">
                  <c:v>8243.0300000000007</c:v>
                </c:pt>
                <c:pt idx="2083">
                  <c:v>8101.68</c:v>
                </c:pt>
                <c:pt idx="2084">
                  <c:v>8065.45</c:v>
                </c:pt>
                <c:pt idx="2085">
                  <c:v>7887.37</c:v>
                </c:pt>
                <c:pt idx="2086">
                  <c:v>7827.16</c:v>
                </c:pt>
                <c:pt idx="2087">
                  <c:v>7817.05</c:v>
                </c:pt>
                <c:pt idx="2088">
                  <c:v>8004.24</c:v>
                </c:pt>
                <c:pt idx="2089">
                  <c:v>7685.24</c:v>
                </c:pt>
                <c:pt idx="2090">
                  <c:v>7578.36</c:v>
                </c:pt>
                <c:pt idx="2091">
                  <c:v>7413.55</c:v>
                </c:pt>
                <c:pt idx="2092">
                  <c:v>7473.6</c:v>
                </c:pt>
                <c:pt idx="2093">
                  <c:v>7264.2</c:v>
                </c:pt>
                <c:pt idx="2094">
                  <c:v>7004</c:v>
                </c:pt>
                <c:pt idx="2095">
                  <c:v>7022.18</c:v>
                </c:pt>
                <c:pt idx="2096">
                  <c:v>7065.47</c:v>
                </c:pt>
                <c:pt idx="2097">
                  <c:v>6876.25</c:v>
                </c:pt>
                <c:pt idx="2098">
                  <c:v>6935.07</c:v>
                </c:pt>
                <c:pt idx="2099">
                  <c:v>6873.61</c:v>
                </c:pt>
                <c:pt idx="2100">
                  <c:v>6680.06</c:v>
                </c:pt>
                <c:pt idx="2101">
                  <c:v>6563.07</c:v>
                </c:pt>
                <c:pt idx="2102">
                  <c:v>7154</c:v>
                </c:pt>
                <c:pt idx="2103">
                  <c:v>7469.07</c:v>
                </c:pt>
                <c:pt idx="2104">
                  <c:v>7062.08</c:v>
                </c:pt>
                <c:pt idx="2105">
                  <c:v>7083.45</c:v>
                </c:pt>
                <c:pt idx="2106">
                  <c:v>7376.84</c:v>
                </c:pt>
                <c:pt idx="2107">
                  <c:v>7559.27</c:v>
                </c:pt>
                <c:pt idx="2108">
                  <c:v>7217.32</c:v>
                </c:pt>
                <c:pt idx="2109">
                  <c:v>7181.28</c:v>
                </c:pt>
                <c:pt idx="2110">
                  <c:v>6924.49</c:v>
                </c:pt>
                <c:pt idx="2111">
                  <c:v>6758.22</c:v>
                </c:pt>
                <c:pt idx="2112">
                  <c:v>6385.35</c:v>
                </c:pt>
                <c:pt idx="2113">
                  <c:v>6571.59</c:v>
                </c:pt>
                <c:pt idx="2114">
                  <c:v>6473.12</c:v>
                </c:pt>
                <c:pt idx="2115">
                  <c:v>6406.35</c:v>
                </c:pt>
                <c:pt idx="2116">
                  <c:v>6166.56</c:v>
                </c:pt>
                <c:pt idx="2117">
                  <c:v>6209.51</c:v>
                </c:pt>
                <c:pt idx="2118">
                  <c:v>6426.29</c:v>
                </c:pt>
                <c:pt idx="2119">
                  <c:v>6389.19</c:v>
                </c:pt>
                <c:pt idx="2120">
                  <c:v>6278.04</c:v>
                </c:pt>
                <c:pt idx="2121">
                  <c:v>6325.31</c:v>
                </c:pt>
                <c:pt idx="2122">
                  <c:v>6158.95</c:v>
                </c:pt>
                <c:pt idx="2123">
                  <c:v>5734.81</c:v>
                </c:pt>
                <c:pt idx="2124">
                  <c:v>5891.12</c:v>
                </c:pt>
                <c:pt idx="2125">
                  <c:v>5798.67</c:v>
                </c:pt>
                <c:pt idx="2126">
                  <c:v>5909.66</c:v>
                </c:pt>
                <c:pt idx="2127">
                  <c:v>5839.33</c:v>
                </c:pt>
                <c:pt idx="2128">
                  <c:v>5825</c:v>
                </c:pt>
                <c:pt idx="2129">
                  <c:v>5668.81</c:v>
                </c:pt>
                <c:pt idx="2130">
                  <c:v>5865.78</c:v>
                </c:pt>
                <c:pt idx="2131">
                  <c:v>5720.55</c:v>
                </c:pt>
                <c:pt idx="2132">
                  <c:v>5753.1</c:v>
                </c:pt>
                <c:pt idx="2133">
                  <c:v>6127.12</c:v>
                </c:pt>
                <c:pt idx="2134">
                  <c:v>6099.77</c:v>
                </c:pt>
                <c:pt idx="2135">
                  <c:v>6116.67</c:v>
                </c:pt>
                <c:pt idx="2136">
                  <c:v>6364.03</c:v>
                </c:pt>
                <c:pt idx="2137">
                  <c:v>6660.41</c:v>
                </c:pt>
                <c:pt idx="2138">
                  <c:v>6783.03</c:v>
                </c:pt>
                <c:pt idx="2139">
                  <c:v>6293.3</c:v>
                </c:pt>
                <c:pt idx="2140">
                  <c:v>6679.94</c:v>
                </c:pt>
                <c:pt idx="2141">
                  <c:v>6696.83</c:v>
                </c:pt>
                <c:pt idx="2142">
                  <c:v>6711.35</c:v>
                </c:pt>
                <c:pt idx="2143">
                  <c:v>6466.19</c:v>
                </c:pt>
                <c:pt idx="2144">
                  <c:v>6489</c:v>
                </c:pt>
                <c:pt idx="2145">
                  <c:v>6533.87</c:v>
                </c:pt>
                <c:pt idx="2146">
                  <c:v>6683.24</c:v>
                </c:pt>
                <c:pt idx="2147">
                  <c:v>6658.51</c:v>
                </c:pt>
                <c:pt idx="2148">
                  <c:v>6763.97</c:v>
                </c:pt>
                <c:pt idx="2149">
                  <c:v>6795.81</c:v>
                </c:pt>
                <c:pt idx="2150">
                  <c:v>7041.07</c:v>
                </c:pt>
                <c:pt idx="2151">
                  <c:v>7130.93</c:v>
                </c:pt>
                <c:pt idx="2152">
                  <c:v>7279.15</c:v>
                </c:pt>
                <c:pt idx="2153">
                  <c:v>7528.63</c:v>
                </c:pt>
                <c:pt idx="2154">
                  <c:v>7360.99</c:v>
                </c:pt>
                <c:pt idx="2155">
                  <c:v>7490.29</c:v>
                </c:pt>
                <c:pt idx="2156">
                  <c:v>7361.49</c:v>
                </c:pt>
                <c:pt idx="2157">
                  <c:v>7092.71</c:v>
                </c:pt>
                <c:pt idx="2158">
                  <c:v>7101.42</c:v>
                </c:pt>
                <c:pt idx="2159">
                  <c:v>7250.32</c:v>
                </c:pt>
                <c:pt idx="2160">
                  <c:v>7286.87</c:v>
                </c:pt>
                <c:pt idx="2161">
                  <c:v>7412.47</c:v>
                </c:pt>
                <c:pt idx="2162">
                  <c:v>7438.83</c:v>
                </c:pt>
                <c:pt idx="2163">
                  <c:v>7295.12</c:v>
                </c:pt>
                <c:pt idx="2164">
                  <c:v>6952.91</c:v>
                </c:pt>
                <c:pt idx="2165">
                  <c:v>6845.6</c:v>
                </c:pt>
                <c:pt idx="2166">
                  <c:v>6785.04</c:v>
                </c:pt>
                <c:pt idx="2167">
                  <c:v>6704.25</c:v>
                </c:pt>
                <c:pt idx="2168">
                  <c:v>6653.2</c:v>
                </c:pt>
                <c:pt idx="2169">
                  <c:v>6558.16</c:v>
                </c:pt>
                <c:pt idx="2170">
                  <c:v>6485.51</c:v>
                </c:pt>
                <c:pt idx="2171">
                  <c:v>6634.88</c:v>
                </c:pt>
                <c:pt idx="2172">
                  <c:v>6795.34</c:v>
                </c:pt>
                <c:pt idx="2173">
                  <c:v>6725.82</c:v>
                </c:pt>
                <c:pt idx="2174">
                  <c:v>6616.98</c:v>
                </c:pt>
                <c:pt idx="2175">
                  <c:v>6719.88</c:v>
                </c:pt>
                <c:pt idx="2176">
                  <c:v>6719.91</c:v>
                </c:pt>
                <c:pt idx="2177">
                  <c:v>6530.81</c:v>
                </c:pt>
                <c:pt idx="2178">
                  <c:v>6811.87</c:v>
                </c:pt>
                <c:pt idx="2179">
                  <c:v>6798.53</c:v>
                </c:pt>
                <c:pt idx="2180">
                  <c:v>6917.48</c:v>
                </c:pt>
                <c:pt idx="2181">
                  <c:v>6982.59</c:v>
                </c:pt>
                <c:pt idx="2182">
                  <c:v>7020.51</c:v>
                </c:pt>
                <c:pt idx="2183">
                  <c:v>6970.81</c:v>
                </c:pt>
                <c:pt idx="2184">
                  <c:v>7050.88</c:v>
                </c:pt>
                <c:pt idx="2185">
                  <c:v>7015.24</c:v>
                </c:pt>
                <c:pt idx="2186">
                  <c:v>7087.61</c:v>
                </c:pt>
                <c:pt idx="2187">
                  <c:v>7266.41</c:v>
                </c:pt>
                <c:pt idx="2188">
                  <c:v>7477.63</c:v>
                </c:pt>
                <c:pt idx="2189">
                  <c:v>7413.42</c:v>
                </c:pt>
                <c:pt idx="2190">
                  <c:v>7771.9</c:v>
                </c:pt>
                <c:pt idx="2191">
                  <c:v>8087.69</c:v>
                </c:pt>
                <c:pt idx="2192">
                  <c:v>8265.56</c:v>
                </c:pt>
                <c:pt idx="2193">
                  <c:v>8289.2099999999991</c:v>
                </c:pt>
                <c:pt idx="2194">
                  <c:v>8318.7999999999993</c:v>
                </c:pt>
                <c:pt idx="2195">
                  <c:v>8628.75</c:v>
                </c:pt>
                <c:pt idx="2196">
                  <c:v>8771.0400000000009</c:v>
                </c:pt>
                <c:pt idx="2197">
                  <c:v>8461.16</c:v>
                </c:pt>
                <c:pt idx="2198">
                  <c:v>8083.5</c:v>
                </c:pt>
                <c:pt idx="2199">
                  <c:v>8213.9</c:v>
                </c:pt>
                <c:pt idx="2200">
                  <c:v>8423.77</c:v>
                </c:pt>
                <c:pt idx="2201">
                  <c:v>8727.7000000000007</c:v>
                </c:pt>
                <c:pt idx="2202">
                  <c:v>8403.02</c:v>
                </c:pt>
                <c:pt idx="2203">
                  <c:v>8241.66</c:v>
                </c:pt>
                <c:pt idx="2204">
                  <c:v>7777.9</c:v>
                </c:pt>
                <c:pt idx="2205">
                  <c:v>7608.22</c:v>
                </c:pt>
                <c:pt idx="2206">
                  <c:v>7762.72</c:v>
                </c:pt>
                <c:pt idx="2207">
                  <c:v>7695.62</c:v>
                </c:pt>
                <c:pt idx="2208">
                  <c:v>8227.69</c:v>
                </c:pt>
                <c:pt idx="2209">
                  <c:v>8242.2800000000007</c:v>
                </c:pt>
                <c:pt idx="2210">
                  <c:v>8249.89</c:v>
                </c:pt>
                <c:pt idx="2211">
                  <c:v>7946.8</c:v>
                </c:pt>
                <c:pt idx="2212">
                  <c:v>8045.66</c:v>
                </c:pt>
                <c:pt idx="2213">
                  <c:v>7941.51</c:v>
                </c:pt>
                <c:pt idx="2214">
                  <c:v>7933.51</c:v>
                </c:pt>
                <c:pt idx="2215">
                  <c:v>7875.74</c:v>
                </c:pt>
                <c:pt idx="2216">
                  <c:v>8022.69</c:v>
                </c:pt>
                <c:pt idx="2217">
                  <c:v>8389.8700000000008</c:v>
                </c:pt>
                <c:pt idx="2218">
                  <c:v>8465.9599999999991</c:v>
                </c:pt>
                <c:pt idx="2219">
                  <c:v>8622.4699999999993</c:v>
                </c:pt>
                <c:pt idx="2220">
                  <c:v>8647.51</c:v>
                </c:pt>
                <c:pt idx="2221">
                  <c:v>8885.75</c:v>
                </c:pt>
                <c:pt idx="2222">
                  <c:v>8954.84</c:v>
                </c:pt>
                <c:pt idx="2223">
                  <c:v>8756.25</c:v>
                </c:pt>
                <c:pt idx="2224">
                  <c:v>8983.8700000000008</c:v>
                </c:pt>
                <c:pt idx="2225">
                  <c:v>8994.15</c:v>
                </c:pt>
                <c:pt idx="2226">
                  <c:v>8910.42</c:v>
                </c:pt>
                <c:pt idx="2227">
                  <c:v>8981.9500000000007</c:v>
                </c:pt>
                <c:pt idx="2228">
                  <c:v>9156.01</c:v>
                </c:pt>
                <c:pt idx="2229">
                  <c:v>9300.92</c:v>
                </c:pt>
                <c:pt idx="2230">
                  <c:v>9244.66</c:v>
                </c:pt>
                <c:pt idx="2231">
                  <c:v>9232.26</c:v>
                </c:pt>
                <c:pt idx="2232">
                  <c:v>8896.9699999999993</c:v>
                </c:pt>
                <c:pt idx="2233">
                  <c:v>9030.31</c:v>
                </c:pt>
                <c:pt idx="2234">
                  <c:v>9345.44</c:v>
                </c:pt>
                <c:pt idx="2235">
                  <c:v>9539.7999999999993</c:v>
                </c:pt>
                <c:pt idx="2236">
                  <c:v>9678.18</c:v>
                </c:pt>
                <c:pt idx="2237">
                  <c:v>9724.58</c:v>
                </c:pt>
                <c:pt idx="2238">
                  <c:v>9711.36</c:v>
                </c:pt>
                <c:pt idx="2239">
                  <c:v>9580.06</c:v>
                </c:pt>
                <c:pt idx="2240">
                  <c:v>9793.64</c:v>
                </c:pt>
                <c:pt idx="2241">
                  <c:v>9640.9</c:v>
                </c:pt>
                <c:pt idx="2242">
                  <c:v>9249.08</c:v>
                </c:pt>
                <c:pt idx="2243">
                  <c:v>9360.84</c:v>
                </c:pt>
                <c:pt idx="2244">
                  <c:v>9315.2099999999991</c:v>
                </c:pt>
                <c:pt idx="2245">
                  <c:v>9082.2199999999993</c:v>
                </c:pt>
                <c:pt idx="2246">
                  <c:v>9104.2999999999993</c:v>
                </c:pt>
                <c:pt idx="2247">
                  <c:v>9383.2099999999991</c:v>
                </c:pt>
                <c:pt idx="2248">
                  <c:v>9502.52</c:v>
                </c:pt>
                <c:pt idx="2249">
                  <c:v>9899.67</c:v>
                </c:pt>
                <c:pt idx="2250">
                  <c:v>9947.81</c:v>
                </c:pt>
                <c:pt idx="2251">
                  <c:v>10149.07</c:v>
                </c:pt>
                <c:pt idx="2252">
                  <c:v>10108.94</c:v>
                </c:pt>
                <c:pt idx="2253">
                  <c:v>10183.06</c:v>
                </c:pt>
                <c:pt idx="2254">
                  <c:v>9868.7900000000009</c:v>
                </c:pt>
                <c:pt idx="2255">
                  <c:v>10179.15</c:v>
                </c:pt>
                <c:pt idx="2256">
                  <c:v>10294.370000000001</c:v>
                </c:pt>
                <c:pt idx="2257">
                  <c:v>10252.15</c:v>
                </c:pt>
                <c:pt idx="2258">
                  <c:v>10273.23</c:v>
                </c:pt>
                <c:pt idx="2259">
                  <c:v>10314.040000000001</c:v>
                </c:pt>
                <c:pt idx="2260">
                  <c:v>10424.36</c:v>
                </c:pt>
                <c:pt idx="2261">
                  <c:v>10369.14</c:v>
                </c:pt>
                <c:pt idx="2262">
                  <c:v>10108.86</c:v>
                </c:pt>
                <c:pt idx="2263">
                  <c:v>10072.629999999999</c:v>
                </c:pt>
                <c:pt idx="2264">
                  <c:v>10182.16</c:v>
                </c:pt>
                <c:pt idx="2265">
                  <c:v>10022.299999999999</c:v>
                </c:pt>
                <c:pt idx="2266">
                  <c:v>10127.92</c:v>
                </c:pt>
                <c:pt idx="2267">
                  <c:v>10421.35</c:v>
                </c:pt>
                <c:pt idx="2268">
                  <c:v>10484.33</c:v>
                </c:pt>
                <c:pt idx="2269">
                  <c:v>10712.31</c:v>
                </c:pt>
                <c:pt idx="2270">
                  <c:v>10733.72</c:v>
                </c:pt>
                <c:pt idx="2271">
                  <c:v>10667.11</c:v>
                </c:pt>
                <c:pt idx="2272">
                  <c:v>10611.75</c:v>
                </c:pt>
                <c:pt idx="2273">
                  <c:v>10740.09</c:v>
                </c:pt>
                <c:pt idx="2274">
                  <c:v>10820.74</c:v>
                </c:pt>
                <c:pt idx="2275">
                  <c:v>10699.91</c:v>
                </c:pt>
                <c:pt idx="2276">
                  <c:v>10524.13</c:v>
                </c:pt>
                <c:pt idx="2277">
                  <c:v>10768.96</c:v>
                </c:pt>
                <c:pt idx="2278">
                  <c:v>10797.2</c:v>
                </c:pt>
                <c:pt idx="2279">
                  <c:v>11040.49</c:v>
                </c:pt>
                <c:pt idx="2280">
                  <c:v>11151.63</c:v>
                </c:pt>
                <c:pt idx="2281">
                  <c:v>11242.29</c:v>
                </c:pt>
                <c:pt idx="2282">
                  <c:v>11190.71</c:v>
                </c:pt>
                <c:pt idx="2283">
                  <c:v>11125.66</c:v>
                </c:pt>
                <c:pt idx="2284">
                  <c:v>11381.64</c:v>
                </c:pt>
                <c:pt idx="2285">
                  <c:v>11385.88</c:v>
                </c:pt>
                <c:pt idx="2286">
                  <c:v>11413.17</c:v>
                </c:pt>
                <c:pt idx="2287">
                  <c:v>11605.51</c:v>
                </c:pt>
                <c:pt idx="2288">
                  <c:v>11566.61</c:v>
                </c:pt>
                <c:pt idx="2289">
                  <c:v>11848.75</c:v>
                </c:pt>
                <c:pt idx="2290">
                  <c:v>11970.72</c:v>
                </c:pt>
                <c:pt idx="2291">
                  <c:v>12258.79</c:v>
                </c:pt>
                <c:pt idx="2292">
                  <c:v>12489.93</c:v>
                </c:pt>
                <c:pt idx="2293">
                  <c:v>12362.44</c:v>
                </c:pt>
                <c:pt idx="2294">
                  <c:v>12488.58</c:v>
                </c:pt>
                <c:pt idx="2295">
                  <c:v>12637.94</c:v>
                </c:pt>
                <c:pt idx="2296">
                  <c:v>12706.01</c:v>
                </c:pt>
                <c:pt idx="2297">
                  <c:v>12660.55</c:v>
                </c:pt>
                <c:pt idx="2298">
                  <c:v>12991.07</c:v>
                </c:pt>
                <c:pt idx="2299">
                  <c:v>13079.26</c:v>
                </c:pt>
                <c:pt idx="2300">
                  <c:v>13081.89</c:v>
                </c:pt>
                <c:pt idx="2301">
                  <c:v>13131.97</c:v>
                </c:pt>
                <c:pt idx="2302">
                  <c:v>13381.22</c:v>
                </c:pt>
                <c:pt idx="2303">
                  <c:v>13177.21</c:v>
                </c:pt>
                <c:pt idx="2304">
                  <c:v>13353.21</c:v>
                </c:pt>
                <c:pt idx="2305">
                  <c:v>13521.65</c:v>
                </c:pt>
                <c:pt idx="2306">
                  <c:v>13531.72</c:v>
                </c:pt>
                <c:pt idx="2307">
                  <c:v>13743.4</c:v>
                </c:pt>
                <c:pt idx="2308">
                  <c:v>13836.66</c:v>
                </c:pt>
                <c:pt idx="2309">
                  <c:v>13070.6</c:v>
                </c:pt>
                <c:pt idx="2310">
                  <c:v>13272.53</c:v>
                </c:pt>
                <c:pt idx="2311">
                  <c:v>13670.72</c:v>
                </c:pt>
                <c:pt idx="2312">
                  <c:v>13856.99</c:v>
                </c:pt>
                <c:pt idx="2313">
                  <c:v>13904.55</c:v>
                </c:pt>
                <c:pt idx="2314">
                  <c:v>13782.94</c:v>
                </c:pt>
                <c:pt idx="2315">
                  <c:v>13495.97</c:v>
                </c:pt>
                <c:pt idx="2316">
                  <c:v>12975.26</c:v>
                </c:pt>
                <c:pt idx="2317">
                  <c:v>12973.65</c:v>
                </c:pt>
                <c:pt idx="2318">
                  <c:v>13137.11</c:v>
                </c:pt>
                <c:pt idx="2319">
                  <c:v>12591.66</c:v>
                </c:pt>
                <c:pt idx="2320">
                  <c:v>12802.91</c:v>
                </c:pt>
                <c:pt idx="2321">
                  <c:v>12499.75</c:v>
                </c:pt>
                <c:pt idx="2322">
                  <c:v>11668.8</c:v>
                </c:pt>
                <c:pt idx="2323">
                  <c:v>11773.3</c:v>
                </c:pt>
                <c:pt idx="2324">
                  <c:v>11209.93</c:v>
                </c:pt>
                <c:pt idx="2325">
                  <c:v>11648.35</c:v>
                </c:pt>
                <c:pt idx="2326">
                  <c:v>11892.02</c:v>
                </c:pt>
                <c:pt idx="2327">
                  <c:v>12075.8</c:v>
                </c:pt>
                <c:pt idx="2328">
                  <c:v>11688.17</c:v>
                </c:pt>
                <c:pt idx="2329">
                  <c:v>11995.03</c:v>
                </c:pt>
                <c:pt idx="2330">
                  <c:v>11897.74</c:v>
                </c:pt>
                <c:pt idx="2331">
                  <c:v>11450.08</c:v>
                </c:pt>
                <c:pt idx="2332">
                  <c:v>10585.09</c:v>
                </c:pt>
                <c:pt idx="2333">
                  <c:v>10614.28</c:v>
                </c:pt>
                <c:pt idx="2334">
                  <c:v>10738.95</c:v>
                </c:pt>
                <c:pt idx="2335">
                  <c:v>11404.05</c:v>
                </c:pt>
                <c:pt idx="2336">
                  <c:v>11519.68</c:v>
                </c:pt>
                <c:pt idx="2337">
                  <c:v>11635.45</c:v>
                </c:pt>
                <c:pt idx="2338">
                  <c:v>11923.34</c:v>
                </c:pt>
                <c:pt idx="2339">
                  <c:v>12047.22</c:v>
                </c:pt>
                <c:pt idx="2340">
                  <c:v>11887.02</c:v>
                </c:pt>
                <c:pt idx="2341">
                  <c:v>12096.26</c:v>
                </c:pt>
                <c:pt idx="2342">
                  <c:v>12385.06</c:v>
                </c:pt>
                <c:pt idx="2343">
                  <c:v>12438.24</c:v>
                </c:pt>
                <c:pt idx="2344">
                  <c:v>12294.88</c:v>
                </c:pt>
                <c:pt idx="2345">
                  <c:v>12473.61</c:v>
                </c:pt>
                <c:pt idx="2346">
                  <c:v>11977.4</c:v>
                </c:pt>
                <c:pt idx="2347">
                  <c:v>12045.21</c:v>
                </c:pt>
                <c:pt idx="2348">
                  <c:v>11813.46</c:v>
                </c:pt>
                <c:pt idx="2349">
                  <c:v>11462.33</c:v>
                </c:pt>
                <c:pt idx="2350">
                  <c:v>11475.88</c:v>
                </c:pt>
                <c:pt idx="2351">
                  <c:v>11384.16</c:v>
                </c:pt>
                <c:pt idx="2352">
                  <c:v>11086.71</c:v>
                </c:pt>
                <c:pt idx="2353">
                  <c:v>11069.28</c:v>
                </c:pt>
                <c:pt idx="2354">
                  <c:v>11206.85</c:v>
                </c:pt>
                <c:pt idx="2355">
                  <c:v>11801.24</c:v>
                </c:pt>
                <c:pt idx="2356">
                  <c:v>11743.89</c:v>
                </c:pt>
                <c:pt idx="2357">
                  <c:v>11874.9</c:v>
                </c:pt>
                <c:pt idx="2358">
                  <c:v>11975.91</c:v>
                </c:pt>
                <c:pt idx="2359">
                  <c:v>12010.18</c:v>
                </c:pt>
                <c:pt idx="2360">
                  <c:v>12033.37</c:v>
                </c:pt>
                <c:pt idx="2361">
                  <c:v>12483.27</c:v>
                </c:pt>
                <c:pt idx="2362">
                  <c:v>12676.24</c:v>
                </c:pt>
                <c:pt idx="2363">
                  <c:v>12692.72</c:v>
                </c:pt>
                <c:pt idx="2364">
                  <c:v>12624.68</c:v>
                </c:pt>
                <c:pt idx="2365">
                  <c:v>12843.21</c:v>
                </c:pt>
                <c:pt idx="2366">
                  <c:v>12815.26</c:v>
                </c:pt>
                <c:pt idx="2367">
                  <c:v>12412.45</c:v>
                </c:pt>
                <c:pt idx="2368">
                  <c:v>12505.33</c:v>
                </c:pt>
                <c:pt idx="2369">
                  <c:v>12193.16</c:v>
                </c:pt>
                <c:pt idx="2370">
                  <c:v>12297.16</c:v>
                </c:pt>
                <c:pt idx="2371">
                  <c:v>12715.65</c:v>
                </c:pt>
                <c:pt idx="2372">
                  <c:v>12859.86</c:v>
                </c:pt>
                <c:pt idx="2373">
                  <c:v>12931.21</c:v>
                </c:pt>
                <c:pt idx="2374">
                  <c:v>12901.7</c:v>
                </c:pt>
                <c:pt idx="2375">
                  <c:v>12987.2</c:v>
                </c:pt>
                <c:pt idx="2376">
                  <c:v>13036.3</c:v>
                </c:pt>
                <c:pt idx="2377">
                  <c:v>13151.49</c:v>
                </c:pt>
                <c:pt idx="2378">
                  <c:v>13106.92</c:v>
                </c:pt>
                <c:pt idx="2379">
                  <c:v>13180.28</c:v>
                </c:pt>
                <c:pt idx="2380">
                  <c:v>13264.4</c:v>
                </c:pt>
                <c:pt idx="2381">
                  <c:v>13699.68</c:v>
                </c:pt>
                <c:pt idx="2382">
                  <c:v>13671.08</c:v>
                </c:pt>
                <c:pt idx="2383">
                  <c:v>13642.35</c:v>
                </c:pt>
                <c:pt idx="2384">
                  <c:v>13699.55</c:v>
                </c:pt>
                <c:pt idx="2385">
                  <c:v>13695.15</c:v>
                </c:pt>
                <c:pt idx="2386">
                  <c:v>13854.66</c:v>
                </c:pt>
                <c:pt idx="2387">
                  <c:v>13453.28</c:v>
                </c:pt>
                <c:pt idx="2388">
                  <c:v>13814.55</c:v>
                </c:pt>
                <c:pt idx="2389">
                  <c:v>13287.37</c:v>
                </c:pt>
                <c:pt idx="2390">
                  <c:v>12876.15</c:v>
                </c:pt>
                <c:pt idx="2391">
                  <c:v>13486.77</c:v>
                </c:pt>
                <c:pt idx="2392">
                  <c:v>13682.17</c:v>
                </c:pt>
                <c:pt idx="2393">
                  <c:v>13800.5</c:v>
                </c:pt>
                <c:pt idx="2394">
                  <c:v>13759.84</c:v>
                </c:pt>
                <c:pt idx="2395">
                  <c:v>13884.93</c:v>
                </c:pt>
                <c:pt idx="2396">
                  <c:v>14051.52</c:v>
                </c:pt>
                <c:pt idx="2397">
                  <c:v>13930.28</c:v>
                </c:pt>
                <c:pt idx="2398">
                  <c:v>13772.17</c:v>
                </c:pt>
                <c:pt idx="2399">
                  <c:v>13868.8</c:v>
                </c:pt>
                <c:pt idx="2400">
                  <c:v>13875.87</c:v>
                </c:pt>
                <c:pt idx="2401">
                  <c:v>13940.44</c:v>
                </c:pt>
                <c:pt idx="2402">
                  <c:v>13825.84</c:v>
                </c:pt>
                <c:pt idx="2403">
                  <c:v>13664.97</c:v>
                </c:pt>
                <c:pt idx="2404">
                  <c:v>13391.72</c:v>
                </c:pt>
                <c:pt idx="2405">
                  <c:v>12914.97</c:v>
                </c:pt>
                <c:pt idx="2406">
                  <c:v>13011.15</c:v>
                </c:pt>
                <c:pt idx="2407">
                  <c:v>12647.51</c:v>
                </c:pt>
                <c:pt idx="2408">
                  <c:v>12813.29</c:v>
                </c:pt>
                <c:pt idx="2409">
                  <c:v>13305.31</c:v>
                </c:pt>
                <c:pt idx="2410">
                  <c:v>13289.94</c:v>
                </c:pt>
                <c:pt idx="2411">
                  <c:v>13463.98</c:v>
                </c:pt>
                <c:pt idx="2412">
                  <c:v>13503.99</c:v>
                </c:pt>
                <c:pt idx="2413">
                  <c:v>13644.47</c:v>
                </c:pt>
                <c:pt idx="2414">
                  <c:v>13699.97</c:v>
                </c:pt>
                <c:pt idx="2415">
                  <c:v>13533.54</c:v>
                </c:pt>
                <c:pt idx="2416">
                  <c:v>13517.38</c:v>
                </c:pt>
                <c:pt idx="2417">
                  <c:v>13505.18</c:v>
                </c:pt>
                <c:pt idx="2418">
                  <c:v>13235.48</c:v>
                </c:pt>
                <c:pt idx="2419">
                  <c:v>13267.44</c:v>
                </c:pt>
                <c:pt idx="2420">
                  <c:v>13161.09</c:v>
                </c:pt>
                <c:pt idx="2421">
                  <c:v>13381.25</c:v>
                </c:pt>
                <c:pt idx="2422">
                  <c:v>13016.56</c:v>
                </c:pt>
                <c:pt idx="2423">
                  <c:v>13204.19</c:v>
                </c:pt>
                <c:pt idx="2424">
                  <c:v>13264.37</c:v>
                </c:pt>
                <c:pt idx="2425">
                  <c:v>13361.52</c:v>
                </c:pt>
                <c:pt idx="2426">
                  <c:v>13350.67</c:v>
                </c:pt>
                <c:pt idx="2427">
                  <c:v>12916.15</c:v>
                </c:pt>
                <c:pt idx="2428">
                  <c:v>12917.15</c:v>
                </c:pt>
                <c:pt idx="2429">
                  <c:v>12595.94</c:v>
                </c:pt>
                <c:pt idx="2430">
                  <c:v>12470.19</c:v>
                </c:pt>
                <c:pt idx="2431">
                  <c:v>12162.56</c:v>
                </c:pt>
                <c:pt idx="2432">
                  <c:v>12046.78</c:v>
                </c:pt>
                <c:pt idx="2433">
                  <c:v>12120.48</c:v>
                </c:pt>
                <c:pt idx="2434">
                  <c:v>12137.2</c:v>
                </c:pt>
                <c:pt idx="2435">
                  <c:v>11989.11</c:v>
                </c:pt>
                <c:pt idx="2436">
                  <c:v>11912.93</c:v>
                </c:pt>
                <c:pt idx="2437">
                  <c:v>12262.57</c:v>
                </c:pt>
                <c:pt idx="2438">
                  <c:v>12169.48</c:v>
                </c:pt>
                <c:pt idx="2439">
                  <c:v>11917.14</c:v>
                </c:pt>
                <c:pt idx="2440">
                  <c:v>11947.34</c:v>
                </c:pt>
                <c:pt idx="2441">
                  <c:v>11970.44</c:v>
                </c:pt>
                <c:pt idx="2442">
                  <c:v>12185.38</c:v>
                </c:pt>
                <c:pt idx="2443">
                  <c:v>12224.6</c:v>
                </c:pt>
                <c:pt idx="2444">
                  <c:v>12304.78</c:v>
                </c:pt>
                <c:pt idx="2445">
                  <c:v>12213.54</c:v>
                </c:pt>
                <c:pt idx="2446">
                  <c:v>12069.21</c:v>
                </c:pt>
                <c:pt idx="2447">
                  <c:v>12282.09</c:v>
                </c:pt>
                <c:pt idx="2448">
                  <c:v>12494.27</c:v>
                </c:pt>
                <c:pt idx="2449">
                  <c:v>12436.66</c:v>
                </c:pt>
                <c:pt idx="2450">
                  <c:v>12588.26</c:v>
                </c:pt>
                <c:pt idx="2451">
                  <c:v>12548.91</c:v>
                </c:pt>
                <c:pt idx="2452">
                  <c:v>12612.69</c:v>
                </c:pt>
                <c:pt idx="2453">
                  <c:v>12312.89</c:v>
                </c:pt>
                <c:pt idx="2454">
                  <c:v>12341.74</c:v>
                </c:pt>
                <c:pt idx="2455">
                  <c:v>12437.57</c:v>
                </c:pt>
                <c:pt idx="2456">
                  <c:v>12507.66</c:v>
                </c:pt>
                <c:pt idx="2457">
                  <c:v>12391.65</c:v>
                </c:pt>
                <c:pt idx="2458">
                  <c:v>12367.69</c:v>
                </c:pt>
                <c:pt idx="2459">
                  <c:v>12169.11</c:v>
                </c:pt>
                <c:pt idx="2460">
                  <c:v>11903.33</c:v>
                </c:pt>
                <c:pt idx="2461">
                  <c:v>11948.76</c:v>
                </c:pt>
                <c:pt idx="2462">
                  <c:v>12233.78</c:v>
                </c:pt>
                <c:pt idx="2463">
                  <c:v>12236.73</c:v>
                </c:pt>
                <c:pt idx="2464">
                  <c:v>12352.92</c:v>
                </c:pt>
                <c:pt idx="2465">
                  <c:v>12352.45</c:v>
                </c:pt>
                <c:pt idx="2466">
                  <c:v>12304.98</c:v>
                </c:pt>
                <c:pt idx="2467">
                  <c:v>12290.04</c:v>
                </c:pt>
                <c:pt idx="2468">
                  <c:v>12086.9</c:v>
                </c:pt>
                <c:pt idx="2469">
                  <c:v>12240.36</c:v>
                </c:pt>
                <c:pt idx="2470">
                  <c:v>12552.45</c:v>
                </c:pt>
                <c:pt idx="2471">
                  <c:v>12593.04</c:v>
                </c:pt>
                <c:pt idx="2472">
                  <c:v>12494.35</c:v>
                </c:pt>
                <c:pt idx="2473">
                  <c:v>12686.06</c:v>
                </c:pt>
                <c:pt idx="2474">
                  <c:v>12767.86</c:v>
                </c:pt>
                <c:pt idx="2475">
                  <c:v>12702.84</c:v>
                </c:pt>
                <c:pt idx="2476">
                  <c:v>12631.97</c:v>
                </c:pt>
                <c:pt idx="2477">
                  <c:v>12427</c:v>
                </c:pt>
                <c:pt idx="2478">
                  <c:v>12555.12</c:v>
                </c:pt>
                <c:pt idx="2479">
                  <c:v>12399.2</c:v>
                </c:pt>
                <c:pt idx="2480">
                  <c:v>12511.89</c:v>
                </c:pt>
                <c:pt idx="2481">
                  <c:v>12557.7</c:v>
                </c:pt>
                <c:pt idx="2482">
                  <c:v>12513.29</c:v>
                </c:pt>
                <c:pt idx="2483">
                  <c:v>12416.86</c:v>
                </c:pt>
                <c:pt idx="2484">
                  <c:v>11644.58</c:v>
                </c:pt>
                <c:pt idx="2485">
                  <c:v>11538.98</c:v>
                </c:pt>
                <c:pt idx="2486">
                  <c:v>11766.82</c:v>
                </c:pt>
                <c:pt idx="2487">
                  <c:v>11703.96</c:v>
                </c:pt>
                <c:pt idx="2488">
                  <c:v>11702.87</c:v>
                </c:pt>
                <c:pt idx="2489">
                  <c:v>11602.63</c:v>
                </c:pt>
                <c:pt idx="2490">
                  <c:v>11355.37</c:v>
                </c:pt>
                <c:pt idx="2491">
                  <c:v>11333.85</c:v>
                </c:pt>
                <c:pt idx="2492">
                  <c:v>11196.35</c:v>
                </c:pt>
                <c:pt idx="2493">
                  <c:v>11162.54</c:v>
                </c:pt>
                <c:pt idx="2494">
                  <c:v>10960.77</c:v>
                </c:pt>
                <c:pt idx="2495">
                  <c:v>11003.73</c:v>
                </c:pt>
                <c:pt idx="2496">
                  <c:v>10422.56</c:v>
                </c:pt>
                <c:pt idx="2497">
                  <c:v>10146.43</c:v>
                </c:pt>
                <c:pt idx="2498">
                  <c:v>10264.049999999999</c:v>
                </c:pt>
                <c:pt idx="2499">
                  <c:v>10091.200000000001</c:v>
                </c:pt>
                <c:pt idx="2500">
                  <c:v>10146.629999999999</c:v>
                </c:pt>
                <c:pt idx="2501">
                  <c:v>10417.81</c:v>
                </c:pt>
                <c:pt idx="2502">
                  <c:v>10330.14</c:v>
                </c:pt>
                <c:pt idx="2503">
                  <c:v>9731.7199999999993</c:v>
                </c:pt>
                <c:pt idx="2504">
                  <c:v>10003.81</c:v>
                </c:pt>
                <c:pt idx="2505">
                  <c:v>9991.4</c:v>
                </c:pt>
                <c:pt idx="2506">
                  <c:v>9945.5499999999993</c:v>
                </c:pt>
                <c:pt idx="2507">
                  <c:v>10209.07</c:v>
                </c:pt>
                <c:pt idx="2508">
                  <c:v>10620.13</c:v>
                </c:pt>
                <c:pt idx="2509">
                  <c:v>10365.219999999999</c:v>
                </c:pt>
                <c:pt idx="2510">
                  <c:v>10361.700000000001</c:v>
                </c:pt>
                <c:pt idx="2511">
                  <c:v>10543.33</c:v>
                </c:pt>
                <c:pt idx="2512">
                  <c:v>10495.65</c:v>
                </c:pt>
                <c:pt idx="2513">
                  <c:v>10204.17</c:v>
                </c:pt>
                <c:pt idx="2514">
                  <c:v>10098.450000000001</c:v>
                </c:pt>
                <c:pt idx="2515">
                  <c:v>10188.14</c:v>
                </c:pt>
                <c:pt idx="2516">
                  <c:v>10118.040000000001</c:v>
                </c:pt>
                <c:pt idx="2517">
                  <c:v>10187.200000000001</c:v>
                </c:pt>
                <c:pt idx="2518">
                  <c:v>9992.67</c:v>
                </c:pt>
                <c:pt idx="2519">
                  <c:v>10038.780000000001</c:v>
                </c:pt>
                <c:pt idx="2520">
                  <c:v>10346.27</c:v>
                </c:pt>
                <c:pt idx="2521">
                  <c:v>10222.219999999999</c:v>
                </c:pt>
                <c:pt idx="2522">
                  <c:v>10239.33</c:v>
                </c:pt>
                <c:pt idx="2523">
                  <c:v>10162.370000000001</c:v>
                </c:pt>
                <c:pt idx="2524">
                  <c:v>9966.5400000000009</c:v>
                </c:pt>
                <c:pt idx="2525">
                  <c:v>10309.61</c:v>
                </c:pt>
                <c:pt idx="2526">
                  <c:v>10345.549999999999</c:v>
                </c:pt>
                <c:pt idx="2527">
                  <c:v>10256.27</c:v>
                </c:pt>
                <c:pt idx="2528">
                  <c:v>10250.9</c:v>
                </c:pt>
                <c:pt idx="2529">
                  <c:v>10104.83</c:v>
                </c:pt>
                <c:pt idx="2530">
                  <c:v>10012.06</c:v>
                </c:pt>
                <c:pt idx="2531">
                  <c:v>9508.91</c:v>
                </c:pt>
                <c:pt idx="2532">
                  <c:v>9386.94</c:v>
                </c:pt>
                <c:pt idx="2533">
                  <c:v>9203.91</c:v>
                </c:pt>
                <c:pt idx="2534">
                  <c:v>9227.89</c:v>
                </c:pt>
                <c:pt idx="2535">
                  <c:v>9171.0300000000007</c:v>
                </c:pt>
                <c:pt idx="2536">
                  <c:v>9363.02</c:v>
                </c:pt>
                <c:pt idx="2537">
                  <c:v>9485.43</c:v>
                </c:pt>
                <c:pt idx="2538">
                  <c:v>9465.7999999999993</c:v>
                </c:pt>
                <c:pt idx="2539">
                  <c:v>9816.86</c:v>
                </c:pt>
                <c:pt idx="2540">
                  <c:v>9959.2199999999993</c:v>
                </c:pt>
                <c:pt idx="2541">
                  <c:v>9801.76</c:v>
                </c:pt>
                <c:pt idx="2542">
                  <c:v>9803.7199999999993</c:v>
                </c:pt>
                <c:pt idx="2543">
                  <c:v>9718.7199999999993</c:v>
                </c:pt>
                <c:pt idx="2544">
                  <c:v>9806.64</c:v>
                </c:pt>
                <c:pt idx="2545">
                  <c:v>10097.1</c:v>
                </c:pt>
                <c:pt idx="2546">
                  <c:v>10339.43</c:v>
                </c:pt>
                <c:pt idx="2547">
                  <c:v>10324.129999999999</c:v>
                </c:pt>
                <c:pt idx="2548">
                  <c:v>10471.77</c:v>
                </c:pt>
                <c:pt idx="2549">
                  <c:v>10527.95</c:v>
                </c:pt>
                <c:pt idx="2550">
                  <c:v>10591.13</c:v>
                </c:pt>
                <c:pt idx="2551">
                  <c:v>10566.21</c:v>
                </c:pt>
                <c:pt idx="2552">
                  <c:v>10825.17</c:v>
                </c:pt>
                <c:pt idx="2553">
                  <c:v>10838.91</c:v>
                </c:pt>
                <c:pt idx="2554">
                  <c:v>10785.35</c:v>
                </c:pt>
                <c:pt idx="2555">
                  <c:v>11004.74</c:v>
                </c:pt>
                <c:pt idx="2556">
                  <c:v>10830.7</c:v>
                </c:pt>
                <c:pt idx="2557">
                  <c:v>10870.38</c:v>
                </c:pt>
                <c:pt idx="2558">
                  <c:v>10768.08</c:v>
                </c:pt>
                <c:pt idx="2559">
                  <c:v>10942.93</c:v>
                </c:pt>
                <c:pt idx="2560">
                  <c:v>11017.41</c:v>
                </c:pt>
                <c:pt idx="2561">
                  <c:v>10715.39</c:v>
                </c:pt>
                <c:pt idx="2562">
                  <c:v>10806.63</c:v>
                </c:pt>
                <c:pt idx="2563">
                  <c:v>10680.02</c:v>
                </c:pt>
                <c:pt idx="2564">
                  <c:v>10886.57</c:v>
                </c:pt>
                <c:pt idx="2565">
                  <c:v>11164.79</c:v>
                </c:pt>
                <c:pt idx="2566">
                  <c:v>11281.97</c:v>
                </c:pt>
                <c:pt idx="2567">
                  <c:v>11282.33</c:v>
                </c:pt>
                <c:pt idx="2568">
                  <c:v>11321.17</c:v>
                </c:pt>
                <c:pt idx="2569">
                  <c:v>11090.46</c:v>
                </c:pt>
                <c:pt idx="2570">
                  <c:v>11078.86</c:v>
                </c:pt>
                <c:pt idx="2571">
                  <c:v>11214.24</c:v>
                </c:pt>
                <c:pt idx="2572">
                  <c:v>10963.99</c:v>
                </c:pt>
                <c:pt idx="2573">
                  <c:v>11009.49</c:v>
                </c:pt>
                <c:pt idx="2574">
                  <c:v>11034.74</c:v>
                </c:pt>
                <c:pt idx="2575">
                  <c:v>11303.33</c:v>
                </c:pt>
                <c:pt idx="2576">
                  <c:v>11338.71</c:v>
                </c:pt>
                <c:pt idx="2577">
                  <c:v>11318.74</c:v>
                </c:pt>
                <c:pt idx="2578">
                  <c:v>11465.15</c:v>
                </c:pt>
                <c:pt idx="2579">
                  <c:v>11467.09</c:v>
                </c:pt>
                <c:pt idx="2580">
                  <c:v>11656.08</c:v>
                </c:pt>
                <c:pt idx="2581">
                  <c:v>11682.7</c:v>
                </c:pt>
                <c:pt idx="2582">
                  <c:v>11722.78</c:v>
                </c:pt>
                <c:pt idx="2583">
                  <c:v>11465.35</c:v>
                </c:pt>
                <c:pt idx="2584">
                  <c:v>11530.99</c:v>
                </c:pt>
                <c:pt idx="2585">
                  <c:v>11690.35</c:v>
                </c:pt>
                <c:pt idx="2586">
                  <c:v>11665.41</c:v>
                </c:pt>
                <c:pt idx="2587">
                  <c:v>11412.1</c:v>
                </c:pt>
                <c:pt idx="2588">
                  <c:v>11164.02</c:v>
                </c:pt>
                <c:pt idx="2589">
                  <c:v>11208.25</c:v>
                </c:pt>
                <c:pt idx="2590">
                  <c:v>11150.33</c:v>
                </c:pt>
                <c:pt idx="2591">
                  <c:v>11210.74</c:v>
                </c:pt>
                <c:pt idx="2592">
                  <c:v>11409.81</c:v>
                </c:pt>
                <c:pt idx="2593">
                  <c:v>11274.49</c:v>
                </c:pt>
                <c:pt idx="2594">
                  <c:v>11223.86</c:v>
                </c:pt>
                <c:pt idx="2595">
                  <c:v>11468.54</c:v>
                </c:pt>
                <c:pt idx="2596">
                  <c:v>11911.37</c:v>
                </c:pt>
                <c:pt idx="2597">
                  <c:v>12237.65</c:v>
                </c:pt>
                <c:pt idx="2598">
                  <c:v>12373.28</c:v>
                </c:pt>
                <c:pt idx="2599">
                  <c:v>12603</c:v>
                </c:pt>
                <c:pt idx="2600">
                  <c:v>12507.71</c:v>
                </c:pt>
                <c:pt idx="2601">
                  <c:v>12765.5</c:v>
                </c:pt>
                <c:pt idx="2602">
                  <c:v>12649.27</c:v>
                </c:pt>
                <c:pt idx="2603">
                  <c:v>12970.2</c:v>
                </c:pt>
                <c:pt idx="2604">
                  <c:v>13130.01</c:v>
                </c:pt>
                <c:pt idx="2605">
                  <c:v>13111.52</c:v>
                </c:pt>
                <c:pt idx="2606">
                  <c:v>13224.98</c:v>
                </c:pt>
                <c:pt idx="2607">
                  <c:v>13734.2</c:v>
                </c:pt>
                <c:pt idx="2608">
                  <c:v>13729.96</c:v>
                </c:pt>
                <c:pt idx="2609">
                  <c:v>13452.17</c:v>
                </c:pt>
                <c:pt idx="2610">
                  <c:v>13445.03</c:v>
                </c:pt>
                <c:pt idx="2611">
                  <c:v>13367.24</c:v>
                </c:pt>
                <c:pt idx="2612">
                  <c:v>13743.77</c:v>
                </c:pt>
                <c:pt idx="2613">
                  <c:v>13646.46</c:v>
                </c:pt>
                <c:pt idx="2614">
                  <c:v>13392.7</c:v>
                </c:pt>
                <c:pt idx="2615">
                  <c:v>13595.73</c:v>
                </c:pt>
                <c:pt idx="2616">
                  <c:v>13733.36</c:v>
                </c:pt>
                <c:pt idx="2617">
                  <c:v>13807.3</c:v>
                </c:pt>
                <c:pt idx="2618">
                  <c:v>13714.29</c:v>
                </c:pt>
                <c:pt idx="2619">
                  <c:v>13705.68</c:v>
                </c:pt>
                <c:pt idx="2620">
                  <c:v>13684.94</c:v>
                </c:pt>
                <c:pt idx="2621">
                  <c:v>12726.54</c:v>
                </c:pt>
                <c:pt idx="2622">
                  <c:v>12808.09</c:v>
                </c:pt>
                <c:pt idx="2623">
                  <c:v>12217.27</c:v>
                </c:pt>
                <c:pt idx="2624">
                  <c:v>11917.49</c:v>
                </c:pt>
                <c:pt idx="2625">
                  <c:v>12146.15</c:v>
                </c:pt>
                <c:pt idx="2626">
                  <c:v>12295.85</c:v>
                </c:pt>
                <c:pt idx="2627">
                  <c:v>12303.55</c:v>
                </c:pt>
                <c:pt idx="2628">
                  <c:v>12062.41</c:v>
                </c:pt>
                <c:pt idx="2629">
                  <c:v>12407.66</c:v>
                </c:pt>
                <c:pt idx="2630">
                  <c:v>12604.08</c:v>
                </c:pt>
                <c:pt idx="2631">
                  <c:v>12539.01</c:v>
                </c:pt>
                <c:pt idx="2632">
                  <c:v>12536.55</c:v>
                </c:pt>
                <c:pt idx="2633">
                  <c:v>12336.29</c:v>
                </c:pt>
                <c:pt idx="2634">
                  <c:v>12310.38</c:v>
                </c:pt>
                <c:pt idx="2635">
                  <c:v>12409.02</c:v>
                </c:pt>
                <c:pt idx="2636">
                  <c:v>12443</c:v>
                </c:pt>
                <c:pt idx="2637">
                  <c:v>12422.79</c:v>
                </c:pt>
                <c:pt idx="2638">
                  <c:v>12657</c:v>
                </c:pt>
                <c:pt idx="2639">
                  <c:v>12615.41</c:v>
                </c:pt>
                <c:pt idx="2640">
                  <c:v>12353.27</c:v>
                </c:pt>
                <c:pt idx="2641">
                  <c:v>12460.46</c:v>
                </c:pt>
                <c:pt idx="2642">
                  <c:v>12905.03</c:v>
                </c:pt>
                <c:pt idx="2643">
                  <c:v>12926.62</c:v>
                </c:pt>
                <c:pt idx="2644">
                  <c:v>12829.36</c:v>
                </c:pt>
                <c:pt idx="2645">
                  <c:v>12795.68</c:v>
                </c:pt>
                <c:pt idx="2646">
                  <c:v>12759.6</c:v>
                </c:pt>
                <c:pt idx="2647">
                  <c:v>12557.55</c:v>
                </c:pt>
                <c:pt idx="2648">
                  <c:v>12872.45</c:v>
                </c:pt>
                <c:pt idx="2649">
                  <c:v>12766.95</c:v>
                </c:pt>
                <c:pt idx="2650">
                  <c:v>12644.58</c:v>
                </c:pt>
                <c:pt idx="2651">
                  <c:v>12556.85</c:v>
                </c:pt>
                <c:pt idx="2652">
                  <c:v>12303.19</c:v>
                </c:pt>
                <c:pt idx="2653">
                  <c:v>12063.8</c:v>
                </c:pt>
                <c:pt idx="2654">
                  <c:v>12114.57</c:v>
                </c:pt>
                <c:pt idx="2655">
                  <c:v>12138.9</c:v>
                </c:pt>
                <c:pt idx="2656">
                  <c:v>12458.55</c:v>
                </c:pt>
                <c:pt idx="2657">
                  <c:v>12714.51</c:v>
                </c:pt>
                <c:pt idx="2658">
                  <c:v>12647.63</c:v>
                </c:pt>
                <c:pt idx="2659">
                  <c:v>12599.66</c:v>
                </c:pt>
                <c:pt idx="2660">
                  <c:v>12573.94</c:v>
                </c:pt>
                <c:pt idx="2661">
                  <c:v>12331.16</c:v>
                </c:pt>
                <c:pt idx="2662">
                  <c:v>12385.17</c:v>
                </c:pt>
                <c:pt idx="2663">
                  <c:v>12409.98</c:v>
                </c:pt>
                <c:pt idx="2664">
                  <c:v>12423.34</c:v>
                </c:pt>
                <c:pt idx="2665">
                  <c:v>12294.17</c:v>
                </c:pt>
                <c:pt idx="2666">
                  <c:v>11734.62</c:v>
                </c:pt>
                <c:pt idx="2667">
                  <c:v>11771.59</c:v>
                </c:pt>
                <c:pt idx="2668">
                  <c:v>12066.55</c:v>
                </c:pt>
                <c:pt idx="2669">
                  <c:v>11566.74</c:v>
                </c:pt>
                <c:pt idx="2670">
                  <c:v>11639.96</c:v>
                </c:pt>
                <c:pt idx="2671">
                  <c:v>11488.92</c:v>
                </c:pt>
                <c:pt idx="2672">
                  <c:v>11446.37</c:v>
                </c:pt>
                <c:pt idx="2673">
                  <c:v>11599.67</c:v>
                </c:pt>
                <c:pt idx="2674">
                  <c:v>11795.33</c:v>
                </c:pt>
                <c:pt idx="2675">
                  <c:v>11894.23</c:v>
                </c:pt>
                <c:pt idx="2676">
                  <c:v>11994.68</c:v>
                </c:pt>
                <c:pt idx="2677">
                  <c:v>11991.51</c:v>
                </c:pt>
                <c:pt idx="2678">
                  <c:v>11807.93</c:v>
                </c:pt>
                <c:pt idx="2679">
                  <c:v>12170.51</c:v>
                </c:pt>
                <c:pt idx="2680">
                  <c:v>12292.49</c:v>
                </c:pt>
                <c:pt idx="2681">
                  <c:v>12737.8</c:v>
                </c:pt>
                <c:pt idx="2682">
                  <c:v>12711.58</c:v>
                </c:pt>
                <c:pt idx="2683">
                  <c:v>12884.87</c:v>
                </c:pt>
                <c:pt idx="2684">
                  <c:v>12788.34</c:v>
                </c:pt>
                <c:pt idx="2685">
                  <c:v>12613.11</c:v>
                </c:pt>
                <c:pt idx="2686">
                  <c:v>12872.47</c:v>
                </c:pt>
                <c:pt idx="2687">
                  <c:v>12473.33</c:v>
                </c:pt>
                <c:pt idx="2688">
                  <c:v>12492.71</c:v>
                </c:pt>
                <c:pt idx="2689">
                  <c:v>12578.43</c:v>
                </c:pt>
                <c:pt idx="2690">
                  <c:v>12633.88</c:v>
                </c:pt>
                <c:pt idx="2691">
                  <c:v>12902.44</c:v>
                </c:pt>
                <c:pt idx="2692">
                  <c:v>12948.72</c:v>
                </c:pt>
                <c:pt idx="2693">
                  <c:v>12880.27</c:v>
                </c:pt>
                <c:pt idx="2694">
                  <c:v>12698.16</c:v>
                </c:pt>
                <c:pt idx="2695">
                  <c:v>12893.84</c:v>
                </c:pt>
                <c:pt idx="2696">
                  <c:v>13140.88</c:v>
                </c:pt>
                <c:pt idx="2697">
                  <c:v>13144.18</c:v>
                </c:pt>
                <c:pt idx="2698">
                  <c:v>13158.22</c:v>
                </c:pt>
                <c:pt idx="2699">
                  <c:v>13004.86</c:v>
                </c:pt>
                <c:pt idx="2700">
                  <c:v>12848.02</c:v>
                </c:pt>
                <c:pt idx="2701">
                  <c:v>12958.29</c:v>
                </c:pt>
                <c:pt idx="2702">
                  <c:v>12705.32</c:v>
                </c:pt>
                <c:pt idx="2703">
                  <c:v>12865.75</c:v>
                </c:pt>
                <c:pt idx="2704">
                  <c:v>12650.67</c:v>
                </c:pt>
                <c:pt idx="2705">
                  <c:v>12721.99</c:v>
                </c:pt>
                <c:pt idx="2706">
                  <c:v>12643.73</c:v>
                </c:pt>
                <c:pt idx="2707">
                  <c:v>12667.26</c:v>
                </c:pt>
                <c:pt idx="2708">
                  <c:v>12845.53</c:v>
                </c:pt>
                <c:pt idx="2709">
                  <c:v>12771.46</c:v>
                </c:pt>
                <c:pt idx="2710">
                  <c:v>12942.07</c:v>
                </c:pt>
                <c:pt idx="2711">
                  <c:v>12875.52</c:v>
                </c:pt>
                <c:pt idx="2712">
                  <c:v>12677.61</c:v>
                </c:pt>
                <c:pt idx="2713">
                  <c:v>12661.22</c:v>
                </c:pt>
                <c:pt idx="2714">
                  <c:v>12562.9</c:v>
                </c:pt>
                <c:pt idx="2715">
                  <c:v>12699.42</c:v>
                </c:pt>
                <c:pt idx="2716">
                  <c:v>12740.87</c:v>
                </c:pt>
                <c:pt idx="2717">
                  <c:v>12890.66</c:v>
                </c:pt>
                <c:pt idx="2718">
                  <c:v>13036.23</c:v>
                </c:pt>
                <c:pt idx="2719">
                  <c:v>12925.05</c:v>
                </c:pt>
                <c:pt idx="2720">
                  <c:v>12902.22</c:v>
                </c:pt>
                <c:pt idx="2721">
                  <c:v>13102.08</c:v>
                </c:pt>
                <c:pt idx="2722">
                  <c:v>12991.93</c:v>
                </c:pt>
                <c:pt idx="2723">
                  <c:v>12965.75</c:v>
                </c:pt>
                <c:pt idx="2724">
                  <c:v>13001.33</c:v>
                </c:pt>
                <c:pt idx="2725">
                  <c:v>12799.24</c:v>
                </c:pt>
                <c:pt idx="2726">
                  <c:v>12753.85</c:v>
                </c:pt>
                <c:pt idx="2727">
                  <c:v>12798.75</c:v>
                </c:pt>
                <c:pt idx="2728">
                  <c:v>12708.42</c:v>
                </c:pt>
                <c:pt idx="2729">
                  <c:v>12508.01</c:v>
                </c:pt>
                <c:pt idx="2730">
                  <c:v>12448.49</c:v>
                </c:pt>
                <c:pt idx="2731">
                  <c:v>12358.88</c:v>
                </c:pt>
                <c:pt idx="2732">
                  <c:v>12149.25</c:v>
                </c:pt>
                <c:pt idx="2733">
                  <c:v>12312.99</c:v>
                </c:pt>
                <c:pt idx="2734">
                  <c:v>12423.46</c:v>
                </c:pt>
                <c:pt idx="2735">
                  <c:v>12070.41</c:v>
                </c:pt>
                <c:pt idx="2736">
                  <c:v>12085.99</c:v>
                </c:pt>
                <c:pt idx="2737">
                  <c:v>12067.61</c:v>
                </c:pt>
                <c:pt idx="2738">
                  <c:v>12125.01</c:v>
                </c:pt>
                <c:pt idx="2739">
                  <c:v>12216.94</c:v>
                </c:pt>
                <c:pt idx="2740">
                  <c:v>12202.62</c:v>
                </c:pt>
                <c:pt idx="2741">
                  <c:v>12072.21</c:v>
                </c:pt>
                <c:pt idx="2742">
                  <c:v>12156.61</c:v>
                </c:pt>
                <c:pt idx="2743">
                  <c:v>12051.24</c:v>
                </c:pt>
                <c:pt idx="2744">
                  <c:v>12128.5</c:v>
                </c:pt>
                <c:pt idx="2745">
                  <c:v>12230.69</c:v>
                </c:pt>
                <c:pt idx="2746">
                  <c:v>12158.11</c:v>
                </c:pt>
                <c:pt idx="2747">
                  <c:v>12161.03</c:v>
                </c:pt>
                <c:pt idx="2748">
                  <c:v>11742.19</c:v>
                </c:pt>
                <c:pt idx="2749">
                  <c:v>11749.92</c:v>
                </c:pt>
                <c:pt idx="2750">
                  <c:v>11615.42</c:v>
                </c:pt>
                <c:pt idx="2751">
                  <c:v>11530.7</c:v>
                </c:pt>
                <c:pt idx="2752">
                  <c:v>11492.71</c:v>
                </c:pt>
                <c:pt idx="2753">
                  <c:v>11478.21</c:v>
                </c:pt>
                <c:pt idx="2754">
                  <c:v>11665.14</c:v>
                </c:pt>
                <c:pt idx="2755">
                  <c:v>11699.83</c:v>
                </c:pt>
                <c:pt idx="2756">
                  <c:v>11506.52</c:v>
                </c:pt>
                <c:pt idx="2757">
                  <c:v>11642.4</c:v>
                </c:pt>
                <c:pt idx="2758">
                  <c:v>11741.26</c:v>
                </c:pt>
                <c:pt idx="2759">
                  <c:v>11761.1</c:v>
                </c:pt>
                <c:pt idx="2760">
                  <c:v>11513.2</c:v>
                </c:pt>
                <c:pt idx="2761">
                  <c:v>11593.38</c:v>
                </c:pt>
                <c:pt idx="2762">
                  <c:v>11521.99</c:v>
                </c:pt>
                <c:pt idx="2763">
                  <c:v>11732.04</c:v>
                </c:pt>
                <c:pt idx="2764">
                  <c:v>11615.97</c:v>
                </c:pt>
                <c:pt idx="2765">
                  <c:v>11435.99</c:v>
                </c:pt>
                <c:pt idx="2766">
                  <c:v>11409.16</c:v>
                </c:pt>
                <c:pt idx="2767">
                  <c:v>11328.67</c:v>
                </c:pt>
                <c:pt idx="2768">
                  <c:v>11509.98</c:v>
                </c:pt>
                <c:pt idx="2769">
                  <c:v>11543.65</c:v>
                </c:pt>
                <c:pt idx="2770">
                  <c:v>11775.32</c:v>
                </c:pt>
                <c:pt idx="2771">
                  <c:v>11996.08</c:v>
                </c:pt>
                <c:pt idx="2772">
                  <c:v>12026.29</c:v>
                </c:pt>
                <c:pt idx="2773">
                  <c:v>12047.09</c:v>
                </c:pt>
                <c:pt idx="2774">
                  <c:v>11913.2</c:v>
                </c:pt>
                <c:pt idx="2775">
                  <c:v>12110.93</c:v>
                </c:pt>
                <c:pt idx="2776">
                  <c:v>12178.08</c:v>
                </c:pt>
                <c:pt idx="2777">
                  <c:v>12441.17</c:v>
                </c:pt>
                <c:pt idx="2778">
                  <c:v>12440.37</c:v>
                </c:pt>
                <c:pt idx="2779">
                  <c:v>12425.68</c:v>
                </c:pt>
                <c:pt idx="2780">
                  <c:v>12392.93</c:v>
                </c:pt>
                <c:pt idx="2781">
                  <c:v>12404.34</c:v>
                </c:pt>
                <c:pt idx="2782">
                  <c:v>12438.57</c:v>
                </c:pt>
                <c:pt idx="2783">
                  <c:v>12268.19</c:v>
                </c:pt>
                <c:pt idx="2784">
                  <c:v>12479.15</c:v>
                </c:pt>
                <c:pt idx="2785">
                  <c:v>12440.83</c:v>
                </c:pt>
                <c:pt idx="2786">
                  <c:v>12506.94</c:v>
                </c:pt>
                <c:pt idx="2787">
                  <c:v>12490.55</c:v>
                </c:pt>
                <c:pt idx="2788">
                  <c:v>12381.46</c:v>
                </c:pt>
                <c:pt idx="2789">
                  <c:v>12393.99</c:v>
                </c:pt>
                <c:pt idx="2790">
                  <c:v>12301.41</c:v>
                </c:pt>
                <c:pt idx="2791">
                  <c:v>12352.5</c:v>
                </c:pt>
                <c:pt idx="2792">
                  <c:v>11966.24</c:v>
                </c:pt>
                <c:pt idx="2793">
                  <c:v>12008.53</c:v>
                </c:pt>
                <c:pt idx="2794">
                  <c:v>12116.86</c:v>
                </c:pt>
                <c:pt idx="2795">
                  <c:v>12085.92</c:v>
                </c:pt>
                <c:pt idx="2796">
                  <c:v>11990.43</c:v>
                </c:pt>
                <c:pt idx="2797">
                  <c:v>12002.42</c:v>
                </c:pt>
                <c:pt idx="2798">
                  <c:v>11932.04</c:v>
                </c:pt>
                <c:pt idx="2799">
                  <c:v>11922.37</c:v>
                </c:pt>
                <c:pt idx="2800">
                  <c:v>11934.41</c:v>
                </c:pt>
                <c:pt idx="2801">
                  <c:v>11701.76</c:v>
                </c:pt>
                <c:pt idx="2802">
                  <c:v>11312.63</c:v>
                </c:pt>
                <c:pt idx="2803">
                  <c:v>11315.08</c:v>
                </c:pt>
                <c:pt idx="2804">
                  <c:v>11449.58</c:v>
                </c:pt>
                <c:pt idx="2805">
                  <c:v>11627.49</c:v>
                </c:pt>
                <c:pt idx="2806">
                  <c:v>11651.29</c:v>
                </c:pt>
                <c:pt idx="2807">
                  <c:v>11767.74</c:v>
                </c:pt>
                <c:pt idx="2808">
                  <c:v>11665.41</c:v>
                </c:pt>
                <c:pt idx="2809">
                  <c:v>11598.28</c:v>
                </c:pt>
                <c:pt idx="2810">
                  <c:v>11414.16</c:v>
                </c:pt>
                <c:pt idx="2811">
                  <c:v>11301.53</c:v>
                </c:pt>
                <c:pt idx="2812">
                  <c:v>11112.64</c:v>
                </c:pt>
                <c:pt idx="2813">
                  <c:v>11243.42</c:v>
                </c:pt>
                <c:pt idx="2814">
                  <c:v>11238.95</c:v>
                </c:pt>
                <c:pt idx="2815">
                  <c:v>11598.93</c:v>
                </c:pt>
                <c:pt idx="2816">
                  <c:v>11568.17</c:v>
                </c:pt>
                <c:pt idx="2817">
                  <c:v>11372.38</c:v>
                </c:pt>
                <c:pt idx="2818">
                  <c:v>11344.45</c:v>
                </c:pt>
                <c:pt idx="2819">
                  <c:v>11397.48</c:v>
                </c:pt>
                <c:pt idx="2820">
                  <c:v>11352.86</c:v>
                </c:pt>
                <c:pt idx="2821">
                  <c:v>11228.3</c:v>
                </c:pt>
                <c:pt idx="2822">
                  <c:v>10954.9</c:v>
                </c:pt>
                <c:pt idx="2823">
                  <c:v>10778.43</c:v>
                </c:pt>
                <c:pt idx="2824">
                  <c:v>11011.18</c:v>
                </c:pt>
                <c:pt idx="2825">
                  <c:v>10933.32</c:v>
                </c:pt>
                <c:pt idx="2826">
                  <c:v>10892.39</c:v>
                </c:pt>
                <c:pt idx="2827">
                  <c:v>10775.3</c:v>
                </c:pt>
                <c:pt idx="2828">
                  <c:v>10822.4</c:v>
                </c:pt>
                <c:pt idx="2829">
                  <c:v>10848.02</c:v>
                </c:pt>
                <c:pt idx="2830">
                  <c:v>10878.23</c:v>
                </c:pt>
                <c:pt idx="2831">
                  <c:v>10657.63</c:v>
                </c:pt>
                <c:pt idx="2832">
                  <c:v>10679.3</c:v>
                </c:pt>
                <c:pt idx="2833">
                  <c:v>10991.85</c:v>
                </c:pt>
                <c:pt idx="2834">
                  <c:v>10660.47</c:v>
                </c:pt>
                <c:pt idx="2835">
                  <c:v>10538.4</c:v>
                </c:pt>
                <c:pt idx="2836">
                  <c:v>10328.469999999999</c:v>
                </c:pt>
                <c:pt idx="2837">
                  <c:v>10448.66</c:v>
                </c:pt>
                <c:pt idx="2838">
                  <c:v>10369.93</c:v>
                </c:pt>
                <c:pt idx="2839">
                  <c:v>10287.9</c:v>
                </c:pt>
                <c:pt idx="2840">
                  <c:v>10292.33</c:v>
                </c:pt>
                <c:pt idx="2841">
                  <c:v>10170.75</c:v>
                </c:pt>
                <c:pt idx="2842">
                  <c:v>10065.469999999999</c:v>
                </c:pt>
                <c:pt idx="2843">
                  <c:v>10425.93</c:v>
                </c:pt>
                <c:pt idx="2844">
                  <c:v>10481.84</c:v>
                </c:pt>
                <c:pt idx="2845">
                  <c:v>10438.26</c:v>
                </c:pt>
                <c:pt idx="2846">
                  <c:v>10513.49</c:v>
                </c:pt>
                <c:pt idx="2847">
                  <c:v>10226.93</c:v>
                </c:pt>
                <c:pt idx="2848">
                  <c:v>10105.74</c:v>
                </c:pt>
                <c:pt idx="2849">
                  <c:v>9796.23</c:v>
                </c:pt>
                <c:pt idx="2850">
                  <c:v>9697.2099999999991</c:v>
                </c:pt>
                <c:pt idx="2851">
                  <c:v>9957.6200000000008</c:v>
                </c:pt>
                <c:pt idx="2852">
                  <c:v>10203.4</c:v>
                </c:pt>
                <c:pt idx="2853">
                  <c:v>10315.75</c:v>
                </c:pt>
                <c:pt idx="2854">
                  <c:v>10323.290000000001</c:v>
                </c:pt>
                <c:pt idx="2855">
                  <c:v>10561.99</c:v>
                </c:pt>
                <c:pt idx="2856">
                  <c:v>10480.91</c:v>
                </c:pt>
                <c:pt idx="2857">
                  <c:v>10441.700000000001</c:v>
                </c:pt>
                <c:pt idx="2858">
                  <c:v>10581.75</c:v>
                </c:pt>
                <c:pt idx="2859">
                  <c:v>10624.12</c:v>
                </c:pt>
                <c:pt idx="2860">
                  <c:v>10699.49</c:v>
                </c:pt>
                <c:pt idx="2861">
                  <c:v>10591.66</c:v>
                </c:pt>
                <c:pt idx="2862">
                  <c:v>10541.1</c:v>
                </c:pt>
                <c:pt idx="2863">
                  <c:v>10625.88</c:v>
                </c:pt>
                <c:pt idx="2864">
                  <c:v>10477.549999999999</c:v>
                </c:pt>
                <c:pt idx="2865">
                  <c:v>10418.93</c:v>
                </c:pt>
                <c:pt idx="2866">
                  <c:v>10645.68</c:v>
                </c:pt>
                <c:pt idx="2867">
                  <c:v>10583</c:v>
                </c:pt>
                <c:pt idx="2868">
                  <c:v>10313.33</c:v>
                </c:pt>
                <c:pt idx="2869">
                  <c:v>10303.16</c:v>
                </c:pt>
                <c:pt idx="2870">
                  <c:v>10025.17</c:v>
                </c:pt>
                <c:pt idx="2871">
                  <c:v>10033.790000000001</c:v>
                </c:pt>
                <c:pt idx="2872">
                  <c:v>10028.200000000001</c:v>
                </c:pt>
                <c:pt idx="2873">
                  <c:v>9957.32</c:v>
                </c:pt>
                <c:pt idx="2874">
                  <c:v>9966.74</c:v>
                </c:pt>
                <c:pt idx="2875">
                  <c:v>9886.25</c:v>
                </c:pt>
                <c:pt idx="2876">
                  <c:v>9884.7000000000007</c:v>
                </c:pt>
                <c:pt idx="2877">
                  <c:v>10012.94</c:v>
                </c:pt>
                <c:pt idx="2878">
                  <c:v>9693.39</c:v>
                </c:pt>
                <c:pt idx="2879">
                  <c:v>9917.86</c:v>
                </c:pt>
                <c:pt idx="2880">
                  <c:v>9808.23</c:v>
                </c:pt>
                <c:pt idx="2881">
                  <c:v>9586.08</c:v>
                </c:pt>
                <c:pt idx="2882">
                  <c:v>9586.94</c:v>
                </c:pt>
                <c:pt idx="2883">
                  <c:v>9606.25</c:v>
                </c:pt>
                <c:pt idx="2884">
                  <c:v>9580.52</c:v>
                </c:pt>
                <c:pt idx="2885">
                  <c:v>9480.27</c:v>
                </c:pt>
                <c:pt idx="2886">
                  <c:v>9376.2800000000007</c:v>
                </c:pt>
                <c:pt idx="2887">
                  <c:v>9190.8799999999992</c:v>
                </c:pt>
                <c:pt idx="2888">
                  <c:v>9093.0300000000007</c:v>
                </c:pt>
                <c:pt idx="2889">
                  <c:v>8871.09</c:v>
                </c:pt>
                <c:pt idx="2890">
                  <c:v>9081.94</c:v>
                </c:pt>
                <c:pt idx="2891">
                  <c:v>9054.08</c:v>
                </c:pt>
                <c:pt idx="2892">
                  <c:v>9031.67</c:v>
                </c:pt>
                <c:pt idx="2893">
                  <c:v>8884.25</c:v>
                </c:pt>
                <c:pt idx="2894">
                  <c:v>8909.35</c:v>
                </c:pt>
                <c:pt idx="2895">
                  <c:v>8976.52</c:v>
                </c:pt>
                <c:pt idx="2896">
                  <c:v>8876.19</c:v>
                </c:pt>
                <c:pt idx="2897">
                  <c:v>8711.5499999999993</c:v>
                </c:pt>
                <c:pt idx="2898">
                  <c:v>8739.73</c:v>
                </c:pt>
                <c:pt idx="2899">
                  <c:v>8781.32</c:v>
                </c:pt>
                <c:pt idx="2900">
                  <c:v>8918.82</c:v>
                </c:pt>
                <c:pt idx="2901">
                  <c:v>8695.99</c:v>
                </c:pt>
                <c:pt idx="2902">
                  <c:v>8600.26</c:v>
                </c:pt>
                <c:pt idx="2903">
                  <c:v>8634.42</c:v>
                </c:pt>
                <c:pt idx="2904">
                  <c:v>8946.09</c:v>
                </c:pt>
                <c:pt idx="2905">
                  <c:v>9281.25</c:v>
                </c:pt>
                <c:pt idx="2906">
                  <c:v>9239.2099999999991</c:v>
                </c:pt>
                <c:pt idx="2907">
                  <c:v>9200.93</c:v>
                </c:pt>
                <c:pt idx="2908">
                  <c:v>9030.59</c:v>
                </c:pt>
                <c:pt idx="2909">
                  <c:v>8827.4699999999993</c:v>
                </c:pt>
                <c:pt idx="2910">
                  <c:v>9264.09</c:v>
                </c:pt>
                <c:pt idx="2911">
                  <c:v>9115.27</c:v>
                </c:pt>
                <c:pt idx="2912">
                  <c:v>9300.2199999999993</c:v>
                </c:pt>
                <c:pt idx="2913">
                  <c:v>9466.14</c:v>
                </c:pt>
                <c:pt idx="2914">
                  <c:v>9274.85</c:v>
                </c:pt>
                <c:pt idx="2915">
                  <c:v>9303.65</c:v>
                </c:pt>
                <c:pt idx="2916">
                  <c:v>9193.39</c:v>
                </c:pt>
                <c:pt idx="2917">
                  <c:v>9382.1299999999992</c:v>
                </c:pt>
                <c:pt idx="2918">
                  <c:v>9436.99</c:v>
                </c:pt>
                <c:pt idx="2919">
                  <c:v>9448.64</c:v>
                </c:pt>
                <c:pt idx="2920">
                  <c:v>9266.7099999999991</c:v>
                </c:pt>
                <c:pt idx="2921">
                  <c:v>9557.58</c:v>
                </c:pt>
                <c:pt idx="2922">
                  <c:v>9560.73</c:v>
                </c:pt>
                <c:pt idx="2923">
                  <c:v>9590.9500000000007</c:v>
                </c:pt>
                <c:pt idx="2924">
                  <c:v>9585.08</c:v>
                </c:pt>
                <c:pt idx="2925">
                  <c:v>9543.7800000000007</c:v>
                </c:pt>
                <c:pt idx="2926">
                  <c:v>9673.44</c:v>
                </c:pt>
                <c:pt idx="2927">
                  <c:v>9622.83</c:v>
                </c:pt>
                <c:pt idx="2928">
                  <c:v>9615.34</c:v>
                </c:pt>
                <c:pt idx="2929">
                  <c:v>9616.65</c:v>
                </c:pt>
                <c:pt idx="2930">
                  <c:v>9695.8700000000008</c:v>
                </c:pt>
                <c:pt idx="2931">
                  <c:v>9862.5400000000009</c:v>
                </c:pt>
                <c:pt idx="2932">
                  <c:v>9918.94</c:v>
                </c:pt>
                <c:pt idx="2933">
                  <c:v>10124.15</c:v>
                </c:pt>
                <c:pt idx="2934">
                  <c:v>10177.33</c:v>
                </c:pt>
                <c:pt idx="2935">
                  <c:v>10161.86</c:v>
                </c:pt>
                <c:pt idx="2936">
                  <c:v>10054.85</c:v>
                </c:pt>
                <c:pt idx="2937">
                  <c:v>10060.959999999999</c:v>
                </c:pt>
                <c:pt idx="2938">
                  <c:v>10299.93</c:v>
                </c:pt>
                <c:pt idx="2939">
                  <c:v>10226.44</c:v>
                </c:pt>
                <c:pt idx="2940">
                  <c:v>10093.81</c:v>
                </c:pt>
                <c:pt idx="2941">
                  <c:v>10054.870000000001</c:v>
                </c:pt>
                <c:pt idx="2942">
                  <c:v>10171.129999999999</c:v>
                </c:pt>
                <c:pt idx="2943">
                  <c:v>10334.379999999999</c:v>
                </c:pt>
                <c:pt idx="2944">
                  <c:v>10300.5</c:v>
                </c:pt>
                <c:pt idx="2945">
                  <c:v>10427.24</c:v>
                </c:pt>
                <c:pt idx="2946">
                  <c:v>10094.89</c:v>
                </c:pt>
                <c:pt idx="2947">
                  <c:v>10086.56</c:v>
                </c:pt>
                <c:pt idx="2948">
                  <c:v>10279.299999999999</c:v>
                </c:pt>
                <c:pt idx="2949">
                  <c:v>10296.17</c:v>
                </c:pt>
                <c:pt idx="2950">
                  <c:v>10116.39</c:v>
                </c:pt>
                <c:pt idx="2951">
                  <c:v>10090.44</c:v>
                </c:pt>
                <c:pt idx="2952">
                  <c:v>10038.950000000001</c:v>
                </c:pt>
                <c:pt idx="2953">
                  <c:v>9885.25</c:v>
                </c:pt>
                <c:pt idx="2954">
                  <c:v>9946.14</c:v>
                </c:pt>
                <c:pt idx="2955">
                  <c:v>9841.3799999999992</c:v>
                </c:pt>
                <c:pt idx="2956">
                  <c:v>9531.15</c:v>
                </c:pt>
                <c:pt idx="2957">
                  <c:v>9418.2199999999993</c:v>
                </c:pt>
                <c:pt idx="2958">
                  <c:v>9410.26</c:v>
                </c:pt>
                <c:pt idx="2959">
                  <c:v>9709.0300000000007</c:v>
                </c:pt>
                <c:pt idx="2960">
                  <c:v>9786.19</c:v>
                </c:pt>
                <c:pt idx="2961">
                  <c:v>9710.91</c:v>
                </c:pt>
                <c:pt idx="2962">
                  <c:v>9795.9699999999993</c:v>
                </c:pt>
                <c:pt idx="2963">
                  <c:v>9802.32</c:v>
                </c:pt>
                <c:pt idx="2964">
                  <c:v>10007.65</c:v>
                </c:pt>
                <c:pt idx="2965">
                  <c:v>10043.719999999999</c:v>
                </c:pt>
                <c:pt idx="2966">
                  <c:v>10000.31</c:v>
                </c:pt>
                <c:pt idx="2967">
                  <c:v>9839.92</c:v>
                </c:pt>
                <c:pt idx="2968">
                  <c:v>10069.530000000001</c:v>
                </c:pt>
                <c:pt idx="2969">
                  <c:v>10015.41</c:v>
                </c:pt>
                <c:pt idx="2970">
                  <c:v>10131.040000000001</c:v>
                </c:pt>
                <c:pt idx="2971">
                  <c:v>10076.049999999999</c:v>
                </c:pt>
                <c:pt idx="2972">
                  <c:v>10041.89</c:v>
                </c:pt>
                <c:pt idx="2973">
                  <c:v>10162.01</c:v>
                </c:pt>
                <c:pt idx="2974">
                  <c:v>10201.65</c:v>
                </c:pt>
                <c:pt idx="2975">
                  <c:v>10180.39</c:v>
                </c:pt>
                <c:pt idx="2976">
                  <c:v>10424.94</c:v>
                </c:pt>
                <c:pt idx="2977">
                  <c:v>10468.379999999999</c:v>
                </c:pt>
                <c:pt idx="2978">
                  <c:v>10573.6</c:v>
                </c:pt>
                <c:pt idx="2979">
                  <c:v>10612.89</c:v>
                </c:pt>
                <c:pt idx="2980">
                  <c:v>10524.68</c:v>
                </c:pt>
                <c:pt idx="2981">
                  <c:v>10294.58</c:v>
                </c:pt>
                <c:pt idx="2982">
                  <c:v>10277.620000000001</c:v>
                </c:pt>
                <c:pt idx="2983">
                  <c:v>10211.41</c:v>
                </c:pt>
                <c:pt idx="2984">
                  <c:v>10093.379999999999</c:v>
                </c:pt>
                <c:pt idx="2985">
                  <c:v>10131.81</c:v>
                </c:pt>
                <c:pt idx="2986">
                  <c:v>9916.4699999999993</c:v>
                </c:pt>
                <c:pt idx="2987">
                  <c:v>10079.48</c:v>
                </c:pt>
                <c:pt idx="2988">
                  <c:v>9903.09</c:v>
                </c:pt>
                <c:pt idx="2989">
                  <c:v>9977.56</c:v>
                </c:pt>
                <c:pt idx="2990">
                  <c:v>10180.27</c:v>
                </c:pt>
                <c:pt idx="2991">
                  <c:v>10143.200000000001</c:v>
                </c:pt>
                <c:pt idx="2992">
                  <c:v>9984.58</c:v>
                </c:pt>
                <c:pt idx="2993">
                  <c:v>9884.9599999999991</c:v>
                </c:pt>
                <c:pt idx="2994">
                  <c:v>10104.1</c:v>
                </c:pt>
                <c:pt idx="2995">
                  <c:v>10214.74</c:v>
                </c:pt>
                <c:pt idx="2996">
                  <c:v>10162.34</c:v>
                </c:pt>
                <c:pt idx="2997">
                  <c:v>10141.41</c:v>
                </c:pt>
                <c:pt idx="2998">
                  <c:v>10145.799999999999</c:v>
                </c:pt>
                <c:pt idx="2999">
                  <c:v>9874.52</c:v>
                </c:pt>
                <c:pt idx="3000">
                  <c:v>9847.1200000000008</c:v>
                </c:pt>
                <c:pt idx="3001">
                  <c:v>9812.98</c:v>
                </c:pt>
                <c:pt idx="3002">
                  <c:v>9755.64</c:v>
                </c:pt>
                <c:pt idx="3003">
                  <c:v>9707.18</c:v>
                </c:pt>
                <c:pt idx="3004">
                  <c:v>9849.77</c:v>
                </c:pt>
                <c:pt idx="3005">
                  <c:v>9790.2000000000007</c:v>
                </c:pt>
                <c:pt idx="3006">
                  <c:v>9950.0499999999993</c:v>
                </c:pt>
                <c:pt idx="3007">
                  <c:v>9885.2900000000009</c:v>
                </c:pt>
                <c:pt idx="3008">
                  <c:v>9885.64</c:v>
                </c:pt>
                <c:pt idx="3009">
                  <c:v>9979.06</c:v>
                </c:pt>
                <c:pt idx="3010">
                  <c:v>9848.16</c:v>
                </c:pt>
                <c:pt idx="3011">
                  <c:v>9821.7900000000009</c:v>
                </c:pt>
                <c:pt idx="3012">
                  <c:v>9682.69</c:v>
                </c:pt>
                <c:pt idx="3013">
                  <c:v>9414.2099999999991</c:v>
                </c:pt>
                <c:pt idx="3014">
                  <c:v>9446.59</c:v>
                </c:pt>
                <c:pt idx="3015">
                  <c:v>9416.5</c:v>
                </c:pt>
                <c:pt idx="3016">
                  <c:v>9383.27</c:v>
                </c:pt>
                <c:pt idx="3017">
                  <c:v>9500.32</c:v>
                </c:pt>
                <c:pt idx="3018">
                  <c:v>9566.4500000000007</c:v>
                </c:pt>
                <c:pt idx="3019">
                  <c:v>9607.33</c:v>
                </c:pt>
                <c:pt idx="3020">
                  <c:v>9569.16</c:v>
                </c:pt>
                <c:pt idx="3021">
                  <c:v>9412.64</c:v>
                </c:pt>
                <c:pt idx="3022">
                  <c:v>9690.16</c:v>
                </c:pt>
                <c:pt idx="3023">
                  <c:v>9496.68</c:v>
                </c:pt>
                <c:pt idx="3024">
                  <c:v>9476.7199999999993</c:v>
                </c:pt>
                <c:pt idx="3025">
                  <c:v>9588.2900000000009</c:v>
                </c:pt>
                <c:pt idx="3026">
                  <c:v>9753.49</c:v>
                </c:pt>
                <c:pt idx="3027">
                  <c:v>9792.49</c:v>
                </c:pt>
                <c:pt idx="3028">
                  <c:v>9540.89</c:v>
                </c:pt>
                <c:pt idx="3029">
                  <c:v>9560.0300000000007</c:v>
                </c:pt>
                <c:pt idx="3030">
                  <c:v>9514.17</c:v>
                </c:pt>
                <c:pt idx="3031">
                  <c:v>9509.49</c:v>
                </c:pt>
                <c:pt idx="3032">
                  <c:v>9333.2099999999991</c:v>
                </c:pt>
                <c:pt idx="3033">
                  <c:v>9186.02</c:v>
                </c:pt>
                <c:pt idx="3034">
                  <c:v>9262.77</c:v>
                </c:pt>
                <c:pt idx="3035">
                  <c:v>9155.34</c:v>
                </c:pt>
                <c:pt idx="3036">
                  <c:v>9081.9</c:v>
                </c:pt>
                <c:pt idx="3037">
                  <c:v>9087.1299999999992</c:v>
                </c:pt>
                <c:pt idx="3038">
                  <c:v>9071.06</c:v>
                </c:pt>
                <c:pt idx="3039">
                  <c:v>9059.2199999999993</c:v>
                </c:pt>
                <c:pt idx="3040">
                  <c:v>9165.9699999999993</c:v>
                </c:pt>
                <c:pt idx="3041">
                  <c:v>8995.6200000000008</c:v>
                </c:pt>
                <c:pt idx="3042">
                  <c:v>9076.6200000000008</c:v>
                </c:pt>
                <c:pt idx="3043">
                  <c:v>9212.2099999999991</c:v>
                </c:pt>
                <c:pt idx="3044">
                  <c:v>9229.27</c:v>
                </c:pt>
                <c:pt idx="3045">
                  <c:v>9210.67</c:v>
                </c:pt>
                <c:pt idx="3046">
                  <c:v>9337.5400000000009</c:v>
                </c:pt>
                <c:pt idx="3047">
                  <c:v>9238.2000000000007</c:v>
                </c:pt>
                <c:pt idx="3048">
                  <c:v>9039.2199999999993</c:v>
                </c:pt>
                <c:pt idx="3049">
                  <c:v>9089.6200000000008</c:v>
                </c:pt>
                <c:pt idx="3050">
                  <c:v>9048.61</c:v>
                </c:pt>
                <c:pt idx="3051">
                  <c:v>8973.3799999999992</c:v>
                </c:pt>
                <c:pt idx="3052">
                  <c:v>8883.61</c:v>
                </c:pt>
                <c:pt idx="3053">
                  <c:v>8838.6299999999992</c:v>
                </c:pt>
                <c:pt idx="3054">
                  <c:v>8849.49</c:v>
                </c:pt>
                <c:pt idx="3055">
                  <c:v>8726.02</c:v>
                </c:pt>
                <c:pt idx="3056">
                  <c:v>8730.5499999999993</c:v>
                </c:pt>
                <c:pt idx="3057">
                  <c:v>8579.2800000000007</c:v>
                </c:pt>
                <c:pt idx="3058">
                  <c:v>8402.15</c:v>
                </c:pt>
                <c:pt idx="3059">
                  <c:v>8400.36</c:v>
                </c:pt>
                <c:pt idx="3060">
                  <c:v>8270.91</c:v>
                </c:pt>
                <c:pt idx="3061">
                  <c:v>8220.08</c:v>
                </c:pt>
                <c:pt idx="3062">
                  <c:v>8210.99</c:v>
                </c:pt>
                <c:pt idx="3063">
                  <c:v>8361.67</c:v>
                </c:pt>
                <c:pt idx="3064">
                  <c:v>8243.83</c:v>
                </c:pt>
                <c:pt idx="3065">
                  <c:v>8242.59</c:v>
                </c:pt>
                <c:pt idx="3066">
                  <c:v>8288.26</c:v>
                </c:pt>
                <c:pt idx="3067">
                  <c:v>8709.07</c:v>
                </c:pt>
                <c:pt idx="3068">
                  <c:v>8769.5400000000009</c:v>
                </c:pt>
                <c:pt idx="3069">
                  <c:v>8739.4699999999993</c:v>
                </c:pt>
                <c:pt idx="3070">
                  <c:v>8786.73</c:v>
                </c:pt>
                <c:pt idx="3071">
                  <c:v>8691</c:v>
                </c:pt>
                <c:pt idx="3072">
                  <c:v>8740.0499999999993</c:v>
                </c:pt>
                <c:pt idx="3073">
                  <c:v>8483.69</c:v>
                </c:pt>
                <c:pt idx="3074">
                  <c:v>8390.15</c:v>
                </c:pt>
                <c:pt idx="3075">
                  <c:v>8431.74</c:v>
                </c:pt>
                <c:pt idx="3076">
                  <c:v>8202.2000000000007</c:v>
                </c:pt>
                <c:pt idx="3077">
                  <c:v>8201.5300000000007</c:v>
                </c:pt>
                <c:pt idx="3078">
                  <c:v>8310.94</c:v>
                </c:pt>
                <c:pt idx="3079">
                  <c:v>8284.25</c:v>
                </c:pt>
                <c:pt idx="3080">
                  <c:v>8193.3700000000008</c:v>
                </c:pt>
                <c:pt idx="3081">
                  <c:v>8486.27</c:v>
                </c:pt>
                <c:pt idx="3082">
                  <c:v>8679.2199999999993</c:v>
                </c:pt>
                <c:pt idx="3083">
                  <c:v>8540.08</c:v>
                </c:pt>
                <c:pt idx="3084">
                  <c:v>8743.86</c:v>
                </c:pt>
                <c:pt idx="3085">
                  <c:v>8773.68</c:v>
                </c:pt>
                <c:pt idx="3086">
                  <c:v>8665.09</c:v>
                </c:pt>
                <c:pt idx="3087">
                  <c:v>8650.19</c:v>
                </c:pt>
                <c:pt idx="3088">
                  <c:v>8621.9699999999993</c:v>
                </c:pt>
                <c:pt idx="3089">
                  <c:v>8645.5400000000009</c:v>
                </c:pt>
                <c:pt idx="3090">
                  <c:v>8641.18</c:v>
                </c:pt>
                <c:pt idx="3091">
                  <c:v>8798.2000000000007</c:v>
                </c:pt>
                <c:pt idx="3092">
                  <c:v>8796.42</c:v>
                </c:pt>
                <c:pt idx="3093">
                  <c:v>8829.44</c:v>
                </c:pt>
                <c:pt idx="3094">
                  <c:v>8686.4699999999993</c:v>
                </c:pt>
                <c:pt idx="3095">
                  <c:v>8653.91</c:v>
                </c:pt>
                <c:pt idx="3096">
                  <c:v>8602.81</c:v>
                </c:pt>
                <c:pt idx="3097">
                  <c:v>8414.85</c:v>
                </c:pt>
                <c:pt idx="3098">
                  <c:v>8376.56</c:v>
                </c:pt>
                <c:pt idx="3099">
                  <c:v>8394.24</c:v>
                </c:pt>
                <c:pt idx="3100">
                  <c:v>8469.7999999999993</c:v>
                </c:pt>
                <c:pt idx="3101">
                  <c:v>8663.15</c:v>
                </c:pt>
                <c:pt idx="3102">
                  <c:v>8679.68</c:v>
                </c:pt>
                <c:pt idx="3103">
                  <c:v>8654.74</c:v>
                </c:pt>
                <c:pt idx="3104">
                  <c:v>8589.8700000000008</c:v>
                </c:pt>
                <c:pt idx="3105">
                  <c:v>8561.2000000000007</c:v>
                </c:pt>
                <c:pt idx="3106">
                  <c:v>8399.3799999999992</c:v>
                </c:pt>
                <c:pt idx="3107">
                  <c:v>8356.67</c:v>
                </c:pt>
                <c:pt idx="3108">
                  <c:v>8391.9</c:v>
                </c:pt>
                <c:pt idx="3109">
                  <c:v>8234.6</c:v>
                </c:pt>
                <c:pt idx="3110">
                  <c:v>8283.56</c:v>
                </c:pt>
                <c:pt idx="3111">
                  <c:v>8186.06</c:v>
                </c:pt>
                <c:pt idx="3112">
                  <c:v>8118.15</c:v>
                </c:pt>
                <c:pt idx="3113">
                  <c:v>8060.54</c:v>
                </c:pt>
                <c:pt idx="3114">
                  <c:v>8052.79</c:v>
                </c:pt>
                <c:pt idx="3115">
                  <c:v>8150.84</c:v>
                </c:pt>
                <c:pt idx="3116">
                  <c:v>8047.52</c:v>
                </c:pt>
                <c:pt idx="3117">
                  <c:v>8114.74</c:v>
                </c:pt>
                <c:pt idx="3118">
                  <c:v>8016.07</c:v>
                </c:pt>
                <c:pt idx="3119">
                  <c:v>7936.74</c:v>
                </c:pt>
                <c:pt idx="3120">
                  <c:v>7854.06</c:v>
                </c:pt>
                <c:pt idx="3121">
                  <c:v>7808.96</c:v>
                </c:pt>
                <c:pt idx="3122">
                  <c:v>7903.25</c:v>
                </c:pt>
                <c:pt idx="3123">
                  <c:v>7710.88</c:v>
                </c:pt>
                <c:pt idx="3124">
                  <c:v>7801.75</c:v>
                </c:pt>
                <c:pt idx="3125">
                  <c:v>8091.68</c:v>
                </c:pt>
                <c:pt idx="3126">
                  <c:v>8071.49</c:v>
                </c:pt>
                <c:pt idx="3127">
                  <c:v>8189.68</c:v>
                </c:pt>
                <c:pt idx="3128">
                  <c:v>8265.7900000000009</c:v>
                </c:pt>
                <c:pt idx="3129">
                  <c:v>8220.5400000000009</c:v>
                </c:pt>
                <c:pt idx="3130">
                  <c:v>8246.06</c:v>
                </c:pt>
                <c:pt idx="3131">
                  <c:v>8171.35</c:v>
                </c:pt>
                <c:pt idx="3132">
                  <c:v>8530.9</c:v>
                </c:pt>
                <c:pt idx="3133">
                  <c:v>8600.33</c:v>
                </c:pt>
                <c:pt idx="3134">
                  <c:v>8592.6299999999992</c:v>
                </c:pt>
                <c:pt idx="3135">
                  <c:v>8639.56</c:v>
                </c:pt>
                <c:pt idx="3136">
                  <c:v>8693.23</c:v>
                </c:pt>
                <c:pt idx="3137">
                  <c:v>8658.35</c:v>
                </c:pt>
                <c:pt idx="3138">
                  <c:v>8631.3700000000008</c:v>
                </c:pt>
                <c:pt idx="3139">
                  <c:v>8891.57</c:v>
                </c:pt>
                <c:pt idx="3140">
                  <c:v>8940.68</c:v>
                </c:pt>
                <c:pt idx="3141">
                  <c:v>8939.85</c:v>
                </c:pt>
                <c:pt idx="3142">
                  <c:v>9026.99</c:v>
                </c:pt>
                <c:pt idx="3143">
                  <c:v>9116.48</c:v>
                </c:pt>
                <c:pt idx="3144">
                  <c:v>9096.07</c:v>
                </c:pt>
                <c:pt idx="3145">
                  <c:v>9108.4699999999993</c:v>
                </c:pt>
                <c:pt idx="3146">
                  <c:v>9110.4500000000007</c:v>
                </c:pt>
                <c:pt idx="3147">
                  <c:v>9154.8700000000008</c:v>
                </c:pt>
                <c:pt idx="3148">
                  <c:v>9170.06</c:v>
                </c:pt>
                <c:pt idx="3149">
                  <c:v>9017.73</c:v>
                </c:pt>
                <c:pt idx="3150">
                  <c:v>9316.27</c:v>
                </c:pt>
                <c:pt idx="3151">
                  <c:v>9381.69</c:v>
                </c:pt>
                <c:pt idx="3152">
                  <c:v>9355.48</c:v>
                </c:pt>
                <c:pt idx="3153">
                  <c:v>9309.23</c:v>
                </c:pt>
                <c:pt idx="3154">
                  <c:v>9432.2999999999993</c:v>
                </c:pt>
                <c:pt idx="3155">
                  <c:v>9562.85</c:v>
                </c:pt>
                <c:pt idx="3156">
                  <c:v>9536.36</c:v>
                </c:pt>
                <c:pt idx="3157">
                  <c:v>9548.31</c:v>
                </c:pt>
                <c:pt idx="3158">
                  <c:v>9444.08</c:v>
                </c:pt>
                <c:pt idx="3159">
                  <c:v>9357.1299999999992</c:v>
                </c:pt>
                <c:pt idx="3160">
                  <c:v>9618.92</c:v>
                </c:pt>
                <c:pt idx="3161">
                  <c:v>9704.66</c:v>
                </c:pt>
                <c:pt idx="3162">
                  <c:v>9783.84</c:v>
                </c:pt>
                <c:pt idx="3163">
                  <c:v>9667.67</c:v>
                </c:pt>
                <c:pt idx="3164">
                  <c:v>9820.2900000000009</c:v>
                </c:pt>
                <c:pt idx="3165">
                  <c:v>9760.83</c:v>
                </c:pt>
                <c:pt idx="3166">
                  <c:v>9945.98</c:v>
                </c:pt>
                <c:pt idx="3167">
                  <c:v>9922.7199999999993</c:v>
                </c:pt>
                <c:pt idx="3168">
                  <c:v>9904.7800000000007</c:v>
                </c:pt>
                <c:pt idx="3169">
                  <c:v>9989.09</c:v>
                </c:pt>
                <c:pt idx="3170">
                  <c:v>9795.91</c:v>
                </c:pt>
                <c:pt idx="3171">
                  <c:v>9550.93</c:v>
                </c:pt>
                <c:pt idx="3172">
                  <c:v>9645.8700000000008</c:v>
                </c:pt>
                <c:pt idx="3173">
                  <c:v>9396.11</c:v>
                </c:pt>
                <c:pt idx="3174">
                  <c:v>9364.5400000000009</c:v>
                </c:pt>
                <c:pt idx="3175">
                  <c:v>9342.3700000000008</c:v>
                </c:pt>
                <c:pt idx="3176">
                  <c:v>9208.0300000000007</c:v>
                </c:pt>
                <c:pt idx="3177">
                  <c:v>9333.24</c:v>
                </c:pt>
                <c:pt idx="3178">
                  <c:v>9641.44</c:v>
                </c:pt>
                <c:pt idx="3179">
                  <c:v>9650.14</c:v>
                </c:pt>
                <c:pt idx="3180">
                  <c:v>9139.75</c:v>
                </c:pt>
                <c:pt idx="3181">
                  <c:v>9341.35</c:v>
                </c:pt>
                <c:pt idx="3182">
                  <c:v>9431.17</c:v>
                </c:pt>
                <c:pt idx="3183">
                  <c:v>9393.69</c:v>
                </c:pt>
                <c:pt idx="3184">
                  <c:v>9285.83</c:v>
                </c:pt>
                <c:pt idx="3185">
                  <c:v>9277.16</c:v>
                </c:pt>
                <c:pt idx="3186">
                  <c:v>9163.64</c:v>
                </c:pt>
                <c:pt idx="3187">
                  <c:v>9073.2199999999993</c:v>
                </c:pt>
                <c:pt idx="3188">
                  <c:v>9087.25</c:v>
                </c:pt>
                <c:pt idx="3189">
                  <c:v>9099.2900000000009</c:v>
                </c:pt>
                <c:pt idx="3190">
                  <c:v>8999.02</c:v>
                </c:pt>
                <c:pt idx="3191">
                  <c:v>9034.0400000000009</c:v>
                </c:pt>
                <c:pt idx="3192">
                  <c:v>9317.9699999999993</c:v>
                </c:pt>
                <c:pt idx="3193">
                  <c:v>9326.2900000000009</c:v>
                </c:pt>
                <c:pt idx="3194">
                  <c:v>9343.41</c:v>
                </c:pt>
                <c:pt idx="3195">
                  <c:v>9313.1299999999992</c:v>
                </c:pt>
                <c:pt idx="3196">
                  <c:v>9226.64</c:v>
                </c:pt>
                <c:pt idx="3197">
                  <c:v>9225.1299999999992</c:v>
                </c:pt>
                <c:pt idx="3198">
                  <c:v>8959.26</c:v>
                </c:pt>
                <c:pt idx="3199">
                  <c:v>8889.77</c:v>
                </c:pt>
                <c:pt idx="3200">
                  <c:v>8937.76</c:v>
                </c:pt>
                <c:pt idx="3201">
                  <c:v>8960.4599999999991</c:v>
                </c:pt>
                <c:pt idx="3202">
                  <c:v>8964.4699999999993</c:v>
                </c:pt>
                <c:pt idx="3203">
                  <c:v>8953.84</c:v>
                </c:pt>
                <c:pt idx="3204">
                  <c:v>8993.11</c:v>
                </c:pt>
                <c:pt idx="3205">
                  <c:v>8962.2999999999993</c:v>
                </c:pt>
                <c:pt idx="3206">
                  <c:v>8920.7099999999991</c:v>
                </c:pt>
                <c:pt idx="3207">
                  <c:v>8835.15</c:v>
                </c:pt>
                <c:pt idx="3208">
                  <c:v>8733.44</c:v>
                </c:pt>
                <c:pt idx="3209">
                  <c:v>8852.42</c:v>
                </c:pt>
                <c:pt idx="3210">
                  <c:v>8894.3700000000008</c:v>
                </c:pt>
                <c:pt idx="3211">
                  <c:v>8888.02</c:v>
                </c:pt>
                <c:pt idx="3212">
                  <c:v>9111.19</c:v>
                </c:pt>
                <c:pt idx="3213">
                  <c:v>9057.6200000000008</c:v>
                </c:pt>
                <c:pt idx="3214">
                  <c:v>8793.1299999999992</c:v>
                </c:pt>
                <c:pt idx="3215">
                  <c:v>8911.65</c:v>
                </c:pt>
                <c:pt idx="3216">
                  <c:v>8772.58</c:v>
                </c:pt>
                <c:pt idx="3217">
                  <c:v>8691.39</c:v>
                </c:pt>
                <c:pt idx="3218">
                  <c:v>8718.2000000000007</c:v>
                </c:pt>
                <c:pt idx="3219">
                  <c:v>8847.68</c:v>
                </c:pt>
                <c:pt idx="3220">
                  <c:v>8997.08</c:v>
                </c:pt>
                <c:pt idx="3221">
                  <c:v>9022.9</c:v>
                </c:pt>
                <c:pt idx="3222">
                  <c:v>9074.84</c:v>
                </c:pt>
                <c:pt idx="3223">
                  <c:v>9050.08</c:v>
                </c:pt>
                <c:pt idx="3224">
                  <c:v>9071.16</c:v>
                </c:pt>
                <c:pt idx="3225">
                  <c:v>9014.2800000000007</c:v>
                </c:pt>
                <c:pt idx="3226">
                  <c:v>8809.09</c:v>
                </c:pt>
                <c:pt idx="3227">
                  <c:v>8869.85</c:v>
                </c:pt>
                <c:pt idx="3228">
                  <c:v>9061.33</c:v>
                </c:pt>
                <c:pt idx="3229">
                  <c:v>9246.2800000000007</c:v>
                </c:pt>
                <c:pt idx="3230">
                  <c:v>9307.15</c:v>
                </c:pt>
                <c:pt idx="3231">
                  <c:v>9403.5400000000009</c:v>
                </c:pt>
                <c:pt idx="3232">
                  <c:v>9405.06</c:v>
                </c:pt>
                <c:pt idx="3233">
                  <c:v>9265.68</c:v>
                </c:pt>
                <c:pt idx="3234">
                  <c:v>9304.86</c:v>
                </c:pt>
                <c:pt idx="3235">
                  <c:v>9260.6299999999992</c:v>
                </c:pt>
                <c:pt idx="3236">
                  <c:v>9441.69</c:v>
                </c:pt>
                <c:pt idx="3237">
                  <c:v>9404.4</c:v>
                </c:pt>
                <c:pt idx="3238">
                  <c:v>9379.19</c:v>
                </c:pt>
                <c:pt idx="3239">
                  <c:v>9257.9500000000007</c:v>
                </c:pt>
                <c:pt idx="3240">
                  <c:v>9251.24</c:v>
                </c:pt>
                <c:pt idx="3241">
                  <c:v>9124.27</c:v>
                </c:pt>
                <c:pt idx="3242">
                  <c:v>9143.44</c:v>
                </c:pt>
                <c:pt idx="3243">
                  <c:v>9001.09</c:v>
                </c:pt>
                <c:pt idx="3244">
                  <c:v>8763.61</c:v>
                </c:pt>
                <c:pt idx="3245">
                  <c:v>8432.43</c:v>
                </c:pt>
                <c:pt idx="3246">
                  <c:v>8479.4599999999991</c:v>
                </c:pt>
                <c:pt idx="3247">
                  <c:v>8404.5</c:v>
                </c:pt>
                <c:pt idx="3248">
                  <c:v>8470.8700000000008</c:v>
                </c:pt>
                <c:pt idx="3249">
                  <c:v>8421.24</c:v>
                </c:pt>
                <c:pt idx="3250">
                  <c:v>8147.48</c:v>
                </c:pt>
                <c:pt idx="3251">
                  <c:v>8136.05</c:v>
                </c:pt>
                <c:pt idx="3252">
                  <c:v>7588.52</c:v>
                </c:pt>
                <c:pt idx="3253">
                  <c:v>7495.1</c:v>
                </c:pt>
                <c:pt idx="3254">
                  <c:v>7566.4</c:v>
                </c:pt>
                <c:pt idx="3255">
                  <c:v>7544.33</c:v>
                </c:pt>
                <c:pt idx="3256">
                  <c:v>7694.47</c:v>
                </c:pt>
                <c:pt idx="3257">
                  <c:v>7718.48</c:v>
                </c:pt>
                <c:pt idx="3258">
                  <c:v>7768.84</c:v>
                </c:pt>
                <c:pt idx="3259">
                  <c:v>7703.74</c:v>
                </c:pt>
                <c:pt idx="3260">
                  <c:v>7804.11</c:v>
                </c:pt>
                <c:pt idx="3261">
                  <c:v>7856.59</c:v>
                </c:pt>
                <c:pt idx="3262">
                  <c:v>7637.63</c:v>
                </c:pt>
                <c:pt idx="3263">
                  <c:v>7600.47</c:v>
                </c:pt>
                <c:pt idx="3264">
                  <c:v>7851.25</c:v>
                </c:pt>
                <c:pt idx="3265">
                  <c:v>8184.77</c:v>
                </c:pt>
                <c:pt idx="3266">
                  <c:v>8012.84</c:v>
                </c:pt>
                <c:pt idx="3267">
                  <c:v>8137.77</c:v>
                </c:pt>
                <c:pt idx="3268">
                  <c:v>8186.68</c:v>
                </c:pt>
                <c:pt idx="3269">
                  <c:v>8063.8</c:v>
                </c:pt>
                <c:pt idx="3270">
                  <c:v>7904.27</c:v>
                </c:pt>
                <c:pt idx="3271">
                  <c:v>7663.99</c:v>
                </c:pt>
                <c:pt idx="3272">
                  <c:v>7684.23</c:v>
                </c:pt>
                <c:pt idx="3273">
                  <c:v>7963.7</c:v>
                </c:pt>
                <c:pt idx="3274">
                  <c:v>7935.85</c:v>
                </c:pt>
                <c:pt idx="3275">
                  <c:v>7894.6</c:v>
                </c:pt>
                <c:pt idx="3276">
                  <c:v>7843.36</c:v>
                </c:pt>
                <c:pt idx="3277">
                  <c:v>7668.54</c:v>
                </c:pt>
                <c:pt idx="3278">
                  <c:v>7730.17</c:v>
                </c:pt>
                <c:pt idx="3279">
                  <c:v>7765.4</c:v>
                </c:pt>
                <c:pt idx="3280">
                  <c:v>7931.79</c:v>
                </c:pt>
                <c:pt idx="3281">
                  <c:v>7961.47</c:v>
                </c:pt>
                <c:pt idx="3282">
                  <c:v>8060.39</c:v>
                </c:pt>
                <c:pt idx="3283">
                  <c:v>8143.13</c:v>
                </c:pt>
                <c:pt idx="3284">
                  <c:v>8096.09</c:v>
                </c:pt>
                <c:pt idx="3285">
                  <c:v>8114.87</c:v>
                </c:pt>
                <c:pt idx="3286">
                  <c:v>8145.97</c:v>
                </c:pt>
                <c:pt idx="3287">
                  <c:v>8356.73</c:v>
                </c:pt>
                <c:pt idx="3288">
                  <c:v>8362.65</c:v>
                </c:pt>
                <c:pt idx="3289">
                  <c:v>8336.81</c:v>
                </c:pt>
                <c:pt idx="3290">
                  <c:v>8228.8700000000008</c:v>
                </c:pt>
                <c:pt idx="3291">
                  <c:v>8168.09</c:v>
                </c:pt>
                <c:pt idx="3292">
                  <c:v>8285.7199999999993</c:v>
                </c:pt>
                <c:pt idx="3293">
                  <c:v>8234.56</c:v>
                </c:pt>
                <c:pt idx="3294">
                  <c:v>8236.09</c:v>
                </c:pt>
                <c:pt idx="3295">
                  <c:v>8245.0400000000009</c:v>
                </c:pt>
                <c:pt idx="3296">
                  <c:v>8166.28</c:v>
                </c:pt>
                <c:pt idx="3297">
                  <c:v>8334.57</c:v>
                </c:pt>
                <c:pt idx="3298">
                  <c:v>8341.77</c:v>
                </c:pt>
                <c:pt idx="3299">
                  <c:v>8259.3799999999992</c:v>
                </c:pt>
                <c:pt idx="3300">
                  <c:v>8214.49</c:v>
                </c:pt>
                <c:pt idx="3301">
                  <c:v>8202.48</c:v>
                </c:pt>
                <c:pt idx="3302">
                  <c:v>8243.58</c:v>
                </c:pt>
                <c:pt idx="3303">
                  <c:v>8368.0400000000009</c:v>
                </c:pt>
                <c:pt idx="3304">
                  <c:v>8344.9599999999991</c:v>
                </c:pt>
                <c:pt idx="3305">
                  <c:v>8286.06</c:v>
                </c:pt>
                <c:pt idx="3306">
                  <c:v>8280.33</c:v>
                </c:pt>
                <c:pt idx="3307">
                  <c:v>8504.74</c:v>
                </c:pt>
                <c:pt idx="3308">
                  <c:v>8636.6299999999992</c:v>
                </c:pt>
                <c:pt idx="3309">
                  <c:v>8675.6299999999992</c:v>
                </c:pt>
                <c:pt idx="3310">
                  <c:v>8714.8799999999992</c:v>
                </c:pt>
                <c:pt idx="3311">
                  <c:v>8687.5400000000009</c:v>
                </c:pt>
                <c:pt idx="3312">
                  <c:v>8659</c:v>
                </c:pt>
                <c:pt idx="3313">
                  <c:v>8493.7800000000007</c:v>
                </c:pt>
                <c:pt idx="3314">
                  <c:v>8480.74</c:v>
                </c:pt>
                <c:pt idx="3315">
                  <c:v>8719.2900000000009</c:v>
                </c:pt>
                <c:pt idx="3316">
                  <c:v>8664.7999999999993</c:v>
                </c:pt>
                <c:pt idx="3317">
                  <c:v>8613.7099999999991</c:v>
                </c:pt>
                <c:pt idx="3318">
                  <c:v>8439.4699999999993</c:v>
                </c:pt>
                <c:pt idx="3319">
                  <c:v>8472.2900000000009</c:v>
                </c:pt>
                <c:pt idx="3320">
                  <c:v>8514.57</c:v>
                </c:pt>
                <c:pt idx="3321">
                  <c:v>8681.5300000000007</c:v>
                </c:pt>
                <c:pt idx="3322">
                  <c:v>8667.77</c:v>
                </c:pt>
                <c:pt idx="3323">
                  <c:v>8685.7900000000009</c:v>
                </c:pt>
                <c:pt idx="3324">
                  <c:v>8737.9699999999993</c:v>
                </c:pt>
                <c:pt idx="3325">
                  <c:v>8760.1</c:v>
                </c:pt>
                <c:pt idx="3326">
                  <c:v>8700.35</c:v>
                </c:pt>
                <c:pt idx="3327">
                  <c:v>8542.8700000000008</c:v>
                </c:pt>
                <c:pt idx="3328">
                  <c:v>8521.2000000000007</c:v>
                </c:pt>
                <c:pt idx="3329">
                  <c:v>8584.8700000000008</c:v>
                </c:pt>
                <c:pt idx="3330">
                  <c:v>8739.52</c:v>
                </c:pt>
                <c:pt idx="3331">
                  <c:v>8619.64</c:v>
                </c:pt>
                <c:pt idx="3332">
                  <c:v>8512.9599999999991</c:v>
                </c:pt>
                <c:pt idx="3333">
                  <c:v>8486.52</c:v>
                </c:pt>
                <c:pt idx="3334">
                  <c:v>8379.61</c:v>
                </c:pt>
                <c:pt idx="3335">
                  <c:v>8336.68</c:v>
                </c:pt>
                <c:pt idx="3336">
                  <c:v>8398.92</c:v>
                </c:pt>
                <c:pt idx="3337">
                  <c:v>8553.3700000000008</c:v>
                </c:pt>
                <c:pt idx="3338">
                  <c:v>8444.41</c:v>
                </c:pt>
                <c:pt idx="3339">
                  <c:v>8451.7199999999993</c:v>
                </c:pt>
                <c:pt idx="3340">
                  <c:v>8416.93</c:v>
                </c:pt>
                <c:pt idx="3341">
                  <c:v>8451.73</c:v>
                </c:pt>
                <c:pt idx="3342">
                  <c:v>8287.86</c:v>
                </c:pt>
                <c:pt idx="3343">
                  <c:v>8240.25</c:v>
                </c:pt>
                <c:pt idx="3344">
                  <c:v>8155.4</c:v>
                </c:pt>
                <c:pt idx="3345">
                  <c:v>8168.67</c:v>
                </c:pt>
                <c:pt idx="3346">
                  <c:v>8279.31</c:v>
                </c:pt>
                <c:pt idx="3347">
                  <c:v>8111</c:v>
                </c:pt>
                <c:pt idx="3348">
                  <c:v>8156.54</c:v>
                </c:pt>
                <c:pt idx="3349">
                  <c:v>8305.91</c:v>
                </c:pt>
                <c:pt idx="3350">
                  <c:v>8523.75</c:v>
                </c:pt>
                <c:pt idx="3351">
                  <c:v>8461.2099999999991</c:v>
                </c:pt>
                <c:pt idx="3352">
                  <c:v>8510.68</c:v>
                </c:pt>
                <c:pt idx="3353">
                  <c:v>8472.02</c:v>
                </c:pt>
                <c:pt idx="3354">
                  <c:v>8413.34</c:v>
                </c:pt>
                <c:pt idx="3355">
                  <c:v>8379.5499999999993</c:v>
                </c:pt>
                <c:pt idx="3356">
                  <c:v>8365.35</c:v>
                </c:pt>
                <c:pt idx="3357">
                  <c:v>8447.4599999999991</c:v>
                </c:pt>
                <c:pt idx="3358">
                  <c:v>8548.3700000000008</c:v>
                </c:pt>
                <c:pt idx="3359">
                  <c:v>8542.61</c:v>
                </c:pt>
                <c:pt idx="3360">
                  <c:v>8376.64</c:v>
                </c:pt>
                <c:pt idx="3361">
                  <c:v>8492.52</c:v>
                </c:pt>
                <c:pt idx="3362">
                  <c:v>8600.82</c:v>
                </c:pt>
                <c:pt idx="3363">
                  <c:v>8560.7900000000009</c:v>
                </c:pt>
                <c:pt idx="3364">
                  <c:v>8526.68</c:v>
                </c:pt>
                <c:pt idx="3365">
                  <c:v>8519.68</c:v>
                </c:pt>
                <c:pt idx="3366">
                  <c:v>8554.17</c:v>
                </c:pt>
                <c:pt idx="3367">
                  <c:v>8409.7999999999993</c:v>
                </c:pt>
                <c:pt idx="3368">
                  <c:v>8400.65</c:v>
                </c:pt>
                <c:pt idx="3369">
                  <c:v>8429.82</c:v>
                </c:pt>
                <c:pt idx="3370">
                  <c:v>8272.67</c:v>
                </c:pt>
                <c:pt idx="3371">
                  <c:v>8213.43</c:v>
                </c:pt>
                <c:pt idx="3372">
                  <c:v>8236.9500000000007</c:v>
                </c:pt>
                <c:pt idx="3373">
                  <c:v>8147.71</c:v>
                </c:pt>
                <c:pt idx="3374">
                  <c:v>7966.72</c:v>
                </c:pt>
                <c:pt idx="3375">
                  <c:v>7989.51</c:v>
                </c:pt>
                <c:pt idx="3376">
                  <c:v>8027.43</c:v>
                </c:pt>
                <c:pt idx="3377">
                  <c:v>8096.37</c:v>
                </c:pt>
                <c:pt idx="3378">
                  <c:v>7897.33</c:v>
                </c:pt>
                <c:pt idx="3379">
                  <c:v>8048.85</c:v>
                </c:pt>
                <c:pt idx="3380">
                  <c:v>7999.3</c:v>
                </c:pt>
                <c:pt idx="3381">
                  <c:v>8121.79</c:v>
                </c:pt>
                <c:pt idx="3382">
                  <c:v>8114.39</c:v>
                </c:pt>
                <c:pt idx="3383">
                  <c:v>8028.33</c:v>
                </c:pt>
                <c:pt idx="3384">
                  <c:v>7818.46</c:v>
                </c:pt>
                <c:pt idx="3385">
                  <c:v>7806.31</c:v>
                </c:pt>
                <c:pt idx="3386">
                  <c:v>7802.14</c:v>
                </c:pt>
                <c:pt idx="3387">
                  <c:v>7746.74</c:v>
                </c:pt>
                <c:pt idx="3388">
                  <c:v>7648.04</c:v>
                </c:pt>
                <c:pt idx="3389">
                  <c:v>7572.56</c:v>
                </c:pt>
                <c:pt idx="3390">
                  <c:v>7665.77</c:v>
                </c:pt>
                <c:pt idx="3391">
                  <c:v>7668.8</c:v>
                </c:pt>
                <c:pt idx="3392">
                  <c:v>7667.22</c:v>
                </c:pt>
                <c:pt idx="3393">
                  <c:v>7544.57</c:v>
                </c:pt>
                <c:pt idx="3394">
                  <c:v>7524.33</c:v>
                </c:pt>
                <c:pt idx="3395">
                  <c:v>7593.43</c:v>
                </c:pt>
                <c:pt idx="3396">
                  <c:v>7820.45</c:v>
                </c:pt>
                <c:pt idx="3397">
                  <c:v>7788.47</c:v>
                </c:pt>
                <c:pt idx="3398">
                  <c:v>7855.14</c:v>
                </c:pt>
                <c:pt idx="3399">
                  <c:v>7752.54</c:v>
                </c:pt>
                <c:pt idx="3400">
                  <c:v>7740.75</c:v>
                </c:pt>
                <c:pt idx="3401">
                  <c:v>7707.59</c:v>
                </c:pt>
                <c:pt idx="3402">
                  <c:v>7572.63</c:v>
                </c:pt>
                <c:pt idx="3403">
                  <c:v>7616.57</c:v>
                </c:pt>
                <c:pt idx="3404">
                  <c:v>7812.16</c:v>
                </c:pt>
                <c:pt idx="3405">
                  <c:v>7838.12</c:v>
                </c:pt>
                <c:pt idx="3406">
                  <c:v>7902.08</c:v>
                </c:pt>
                <c:pt idx="3407">
                  <c:v>7857.11</c:v>
                </c:pt>
                <c:pt idx="3408">
                  <c:v>7883.75</c:v>
                </c:pt>
                <c:pt idx="3409">
                  <c:v>7943.96</c:v>
                </c:pt>
                <c:pt idx="3410">
                  <c:v>7832.47</c:v>
                </c:pt>
                <c:pt idx="3411">
                  <c:v>7953.94</c:v>
                </c:pt>
                <c:pt idx="3412">
                  <c:v>7842.12</c:v>
                </c:pt>
                <c:pt idx="3413">
                  <c:v>7750.56</c:v>
                </c:pt>
                <c:pt idx="3414">
                  <c:v>7542.53</c:v>
                </c:pt>
                <c:pt idx="3415">
                  <c:v>7303.95</c:v>
                </c:pt>
                <c:pt idx="3416">
                  <c:v>7319.61</c:v>
                </c:pt>
                <c:pt idx="3417">
                  <c:v>7188.74</c:v>
                </c:pt>
                <c:pt idx="3418">
                  <c:v>7365.93</c:v>
                </c:pt>
                <c:pt idx="3419">
                  <c:v>7391.91</c:v>
                </c:pt>
                <c:pt idx="3420">
                  <c:v>7347.11</c:v>
                </c:pt>
                <c:pt idx="3421">
                  <c:v>7298.13</c:v>
                </c:pt>
                <c:pt idx="3422">
                  <c:v>7352.03</c:v>
                </c:pt>
                <c:pt idx="3423">
                  <c:v>7328.48</c:v>
                </c:pt>
                <c:pt idx="3424">
                  <c:v>7118.44</c:v>
                </c:pt>
                <c:pt idx="3425">
                  <c:v>7212.57</c:v>
                </c:pt>
                <c:pt idx="3426">
                  <c:v>7217.02</c:v>
                </c:pt>
                <c:pt idx="3427">
                  <c:v>7319.29</c:v>
                </c:pt>
                <c:pt idx="3428">
                  <c:v>7239.06</c:v>
                </c:pt>
                <c:pt idx="3429">
                  <c:v>7340.62</c:v>
                </c:pt>
                <c:pt idx="3430">
                  <c:v>7273.95</c:v>
                </c:pt>
                <c:pt idx="3431">
                  <c:v>7150.12</c:v>
                </c:pt>
                <c:pt idx="3432">
                  <c:v>6998.19</c:v>
                </c:pt>
                <c:pt idx="3433">
                  <c:v>7241.57</c:v>
                </c:pt>
                <c:pt idx="3434">
                  <c:v>7273.76</c:v>
                </c:pt>
                <c:pt idx="3435">
                  <c:v>7252.35</c:v>
                </c:pt>
                <c:pt idx="3436">
                  <c:v>7244.19</c:v>
                </c:pt>
                <c:pt idx="3437">
                  <c:v>7173.02</c:v>
                </c:pt>
                <c:pt idx="3438">
                  <c:v>7165.57</c:v>
                </c:pt>
                <c:pt idx="3439">
                  <c:v>7189.58</c:v>
                </c:pt>
                <c:pt idx="3440">
                  <c:v>7281.11</c:v>
                </c:pt>
                <c:pt idx="3441">
                  <c:v>7333.59</c:v>
                </c:pt>
                <c:pt idx="3442">
                  <c:v>7298</c:v>
                </c:pt>
                <c:pt idx="3443">
                  <c:v>7367.8</c:v>
                </c:pt>
                <c:pt idx="3444">
                  <c:v>7508.66</c:v>
                </c:pt>
                <c:pt idx="3445">
                  <c:v>7511.25</c:v>
                </c:pt>
                <c:pt idx="3446">
                  <c:v>7563.2</c:v>
                </c:pt>
                <c:pt idx="3447">
                  <c:v>7586.83</c:v>
                </c:pt>
                <c:pt idx="3448">
                  <c:v>7583.28</c:v>
                </c:pt>
                <c:pt idx="3449">
                  <c:v>7449.71</c:v>
                </c:pt>
                <c:pt idx="3450">
                  <c:v>7468.46</c:v>
                </c:pt>
                <c:pt idx="3451">
                  <c:v>7451.04</c:v>
                </c:pt>
                <c:pt idx="3452">
                  <c:v>7455.74</c:v>
                </c:pt>
                <c:pt idx="3453">
                  <c:v>7353.6</c:v>
                </c:pt>
                <c:pt idx="3454">
                  <c:v>7391.22</c:v>
                </c:pt>
                <c:pt idx="3455">
                  <c:v>7434.73</c:v>
                </c:pt>
                <c:pt idx="3456">
                  <c:v>7419.44</c:v>
                </c:pt>
                <c:pt idx="3457">
                  <c:v>7323.65</c:v>
                </c:pt>
                <c:pt idx="3458">
                  <c:v>7240.46</c:v>
                </c:pt>
                <c:pt idx="3459">
                  <c:v>7339.86</c:v>
                </c:pt>
                <c:pt idx="3460">
                  <c:v>7312.86</c:v>
                </c:pt>
                <c:pt idx="3461">
                  <c:v>7309.56</c:v>
                </c:pt>
                <c:pt idx="3462">
                  <c:v>7311.89</c:v>
                </c:pt>
                <c:pt idx="3463">
                  <c:v>7234.69</c:v>
                </c:pt>
                <c:pt idx="3464">
                  <c:v>7169.98</c:v>
                </c:pt>
                <c:pt idx="3465">
                  <c:v>7162.44</c:v>
                </c:pt>
                <c:pt idx="3466">
                  <c:v>7318.14</c:v>
                </c:pt>
                <c:pt idx="3467">
                  <c:v>7310.31</c:v>
                </c:pt>
                <c:pt idx="3468">
                  <c:v>7325.52</c:v>
                </c:pt>
                <c:pt idx="3469">
                  <c:v>7213.77</c:v>
                </c:pt>
                <c:pt idx="3470">
                  <c:v>7242.17</c:v>
                </c:pt>
                <c:pt idx="3471">
                  <c:v>7151.49</c:v>
                </c:pt>
                <c:pt idx="3472">
                  <c:v>7151.18</c:v>
                </c:pt>
                <c:pt idx="3473">
                  <c:v>7204.65</c:v>
                </c:pt>
                <c:pt idx="3474">
                  <c:v>7183.68</c:v>
                </c:pt>
                <c:pt idx="3475">
                  <c:v>7240.92</c:v>
                </c:pt>
                <c:pt idx="3476">
                  <c:v>7275.11</c:v>
                </c:pt>
                <c:pt idx="3477">
                  <c:v>7260.12</c:v>
                </c:pt>
                <c:pt idx="3478">
                  <c:v>7380.69</c:v>
                </c:pt>
                <c:pt idx="3479">
                  <c:v>7341.56</c:v>
                </c:pt>
                <c:pt idx="3480">
                  <c:v>7364.83</c:v>
                </c:pt>
                <c:pt idx="3481">
                  <c:v>7321.52</c:v>
                </c:pt>
                <c:pt idx="3482">
                  <c:v>7223.13</c:v>
                </c:pt>
                <c:pt idx="3483">
                  <c:v>7303.64</c:v>
                </c:pt>
                <c:pt idx="3484">
                  <c:v>7235.39</c:v>
                </c:pt>
                <c:pt idx="3485">
                  <c:v>7227.24</c:v>
                </c:pt>
                <c:pt idx="3486">
                  <c:v>7341.66</c:v>
                </c:pt>
                <c:pt idx="3487">
                  <c:v>7340.69</c:v>
                </c:pt>
                <c:pt idx="3488">
                  <c:v>7299.81</c:v>
                </c:pt>
                <c:pt idx="3489">
                  <c:v>7401.35</c:v>
                </c:pt>
                <c:pt idx="3490">
                  <c:v>7416.99</c:v>
                </c:pt>
                <c:pt idx="3491">
                  <c:v>7331.37</c:v>
                </c:pt>
                <c:pt idx="3492">
                  <c:v>7297.4</c:v>
                </c:pt>
                <c:pt idx="3493">
                  <c:v>7180.32</c:v>
                </c:pt>
                <c:pt idx="3494">
                  <c:v>7195.69</c:v>
                </c:pt>
                <c:pt idx="3495">
                  <c:v>7192.87</c:v>
                </c:pt>
                <c:pt idx="3496">
                  <c:v>7240.85</c:v>
                </c:pt>
                <c:pt idx="3497">
                  <c:v>7217.65</c:v>
                </c:pt>
                <c:pt idx="3498">
                  <c:v>7291.88</c:v>
                </c:pt>
                <c:pt idx="3499">
                  <c:v>7312.62</c:v>
                </c:pt>
                <c:pt idx="3500">
                  <c:v>7343.28</c:v>
                </c:pt>
                <c:pt idx="3501">
                  <c:v>7297.5</c:v>
                </c:pt>
                <c:pt idx="3502">
                  <c:v>7310.38</c:v>
                </c:pt>
                <c:pt idx="3503">
                  <c:v>7335.54</c:v>
                </c:pt>
                <c:pt idx="3504">
                  <c:v>7333.91</c:v>
                </c:pt>
                <c:pt idx="3505">
                  <c:v>7321.52</c:v>
                </c:pt>
                <c:pt idx="3506">
                  <c:v>7358.33</c:v>
                </c:pt>
                <c:pt idx="3507">
                  <c:v>7192.71</c:v>
                </c:pt>
                <c:pt idx="3508">
                  <c:v>7159.63</c:v>
                </c:pt>
                <c:pt idx="3509">
                  <c:v>7206.97</c:v>
                </c:pt>
                <c:pt idx="3510">
                  <c:v>7278.86</c:v>
                </c:pt>
                <c:pt idx="3511">
                  <c:v>7304.41</c:v>
                </c:pt>
                <c:pt idx="3512">
                  <c:v>7261.91</c:v>
                </c:pt>
                <c:pt idx="3513">
                  <c:v>7194.74</c:v>
                </c:pt>
                <c:pt idx="3514">
                  <c:v>7259.45</c:v>
                </c:pt>
                <c:pt idx="3515">
                  <c:v>7274.51</c:v>
                </c:pt>
                <c:pt idx="3516">
                  <c:v>7372.65</c:v>
                </c:pt>
                <c:pt idx="3517">
                  <c:v>7375.31</c:v>
                </c:pt>
                <c:pt idx="3518">
                  <c:v>7503.4</c:v>
                </c:pt>
                <c:pt idx="3519">
                  <c:v>7578.12</c:v>
                </c:pt>
                <c:pt idx="3520">
                  <c:v>7808.66</c:v>
                </c:pt>
                <c:pt idx="3521">
                  <c:v>7867.04</c:v>
                </c:pt>
                <c:pt idx="3522">
                  <c:v>7853.23</c:v>
                </c:pt>
                <c:pt idx="3523">
                  <c:v>7956.91</c:v>
                </c:pt>
                <c:pt idx="3524">
                  <c:v>7880.98</c:v>
                </c:pt>
                <c:pt idx="3525">
                  <c:v>8006.91</c:v>
                </c:pt>
                <c:pt idx="3526">
                  <c:v>8007.76</c:v>
                </c:pt>
                <c:pt idx="3527">
                  <c:v>7995.5</c:v>
                </c:pt>
                <c:pt idx="3528">
                  <c:v>7872.95</c:v>
                </c:pt>
                <c:pt idx="3529">
                  <c:v>7885.33</c:v>
                </c:pt>
                <c:pt idx="3530">
                  <c:v>8009.74</c:v>
                </c:pt>
                <c:pt idx="3531">
                  <c:v>7966.89</c:v>
                </c:pt>
                <c:pt idx="3532">
                  <c:v>7980.49</c:v>
                </c:pt>
                <c:pt idx="3533">
                  <c:v>7893.9</c:v>
                </c:pt>
                <c:pt idx="3534">
                  <c:v>7982.07</c:v>
                </c:pt>
                <c:pt idx="3535">
                  <c:v>8045.86</c:v>
                </c:pt>
                <c:pt idx="3536">
                  <c:v>8043.25</c:v>
                </c:pt>
                <c:pt idx="3537">
                  <c:v>8023.07</c:v>
                </c:pt>
                <c:pt idx="3538">
                  <c:v>8010.71</c:v>
                </c:pt>
                <c:pt idx="3539">
                  <c:v>8059.4</c:v>
                </c:pt>
                <c:pt idx="3540">
                  <c:v>7934.81</c:v>
                </c:pt>
                <c:pt idx="3541">
                  <c:v>7813.98</c:v>
                </c:pt>
                <c:pt idx="3542">
                  <c:v>7841.07</c:v>
                </c:pt>
                <c:pt idx="3543">
                  <c:v>7743.54</c:v>
                </c:pt>
                <c:pt idx="3544">
                  <c:v>7841.7</c:v>
                </c:pt>
                <c:pt idx="3545">
                  <c:v>7941.16</c:v>
                </c:pt>
                <c:pt idx="3546">
                  <c:v>8043.31</c:v>
                </c:pt>
                <c:pt idx="3547">
                  <c:v>8115.87</c:v>
                </c:pt>
                <c:pt idx="3548">
                  <c:v>8176.57</c:v>
                </c:pt>
                <c:pt idx="3549">
                  <c:v>8214.5300000000007</c:v>
                </c:pt>
                <c:pt idx="3550">
                  <c:v>8201.51</c:v>
                </c:pt>
                <c:pt idx="3551">
                  <c:v>8158.6</c:v>
                </c:pt>
                <c:pt idx="3552">
                  <c:v>8117.92</c:v>
                </c:pt>
                <c:pt idx="3553">
                  <c:v>8146.99</c:v>
                </c:pt>
                <c:pt idx="3554">
                  <c:v>8112.65</c:v>
                </c:pt>
                <c:pt idx="3555">
                  <c:v>7921.07</c:v>
                </c:pt>
                <c:pt idx="3556">
                  <c:v>7981.82</c:v>
                </c:pt>
                <c:pt idx="3557">
                  <c:v>8004.57</c:v>
                </c:pt>
                <c:pt idx="3558">
                  <c:v>8047.25</c:v>
                </c:pt>
                <c:pt idx="3559">
                  <c:v>7895.87</c:v>
                </c:pt>
                <c:pt idx="3560">
                  <c:v>7965.89</c:v>
                </c:pt>
                <c:pt idx="3561">
                  <c:v>8100.22</c:v>
                </c:pt>
                <c:pt idx="3562">
                  <c:v>8076.51</c:v>
                </c:pt>
                <c:pt idx="3563">
                  <c:v>8072.88</c:v>
                </c:pt>
                <c:pt idx="3564">
                  <c:v>8082.85</c:v>
                </c:pt>
                <c:pt idx="3565">
                  <c:v>8080.35</c:v>
                </c:pt>
                <c:pt idx="3566">
                  <c:v>8183.65</c:v>
                </c:pt>
                <c:pt idx="3567">
                  <c:v>8204.01</c:v>
                </c:pt>
                <c:pt idx="3568">
                  <c:v>8211.5400000000009</c:v>
                </c:pt>
                <c:pt idx="3569">
                  <c:v>8164.07</c:v>
                </c:pt>
                <c:pt idx="3570">
                  <c:v>8139.96</c:v>
                </c:pt>
                <c:pt idx="3571">
                  <c:v>8198.1200000000008</c:v>
                </c:pt>
                <c:pt idx="3572">
                  <c:v>8110.69</c:v>
                </c:pt>
                <c:pt idx="3573">
                  <c:v>8151.52</c:v>
                </c:pt>
                <c:pt idx="3574">
                  <c:v>8204.2000000000007</c:v>
                </c:pt>
                <c:pt idx="3575">
                  <c:v>8106.92</c:v>
                </c:pt>
                <c:pt idx="3576">
                  <c:v>8063.2</c:v>
                </c:pt>
                <c:pt idx="3577">
                  <c:v>7969.16</c:v>
                </c:pt>
                <c:pt idx="3578">
                  <c:v>7921.13</c:v>
                </c:pt>
                <c:pt idx="3579">
                  <c:v>7829.33</c:v>
                </c:pt>
                <c:pt idx="3580">
                  <c:v>7988.34</c:v>
                </c:pt>
                <c:pt idx="3581">
                  <c:v>8090.68</c:v>
                </c:pt>
                <c:pt idx="3582">
                  <c:v>8090.55</c:v>
                </c:pt>
                <c:pt idx="3583">
                  <c:v>8225.61</c:v>
                </c:pt>
                <c:pt idx="3584">
                  <c:v>8240.15</c:v>
                </c:pt>
                <c:pt idx="3585">
                  <c:v>8206.7900000000009</c:v>
                </c:pt>
                <c:pt idx="3586">
                  <c:v>8198.57</c:v>
                </c:pt>
                <c:pt idx="3587">
                  <c:v>8211.9599999999991</c:v>
                </c:pt>
                <c:pt idx="3588">
                  <c:v>8234.8700000000008</c:v>
                </c:pt>
                <c:pt idx="3589">
                  <c:v>8410.2199999999993</c:v>
                </c:pt>
                <c:pt idx="3590">
                  <c:v>8312.89</c:v>
                </c:pt>
                <c:pt idx="3591">
                  <c:v>8410.2900000000009</c:v>
                </c:pt>
                <c:pt idx="3592">
                  <c:v>8305.08</c:v>
                </c:pt>
                <c:pt idx="3593">
                  <c:v>8326.9</c:v>
                </c:pt>
                <c:pt idx="3594">
                  <c:v>8283.7999999999993</c:v>
                </c:pt>
                <c:pt idx="3595">
                  <c:v>8196.59</c:v>
                </c:pt>
                <c:pt idx="3596">
                  <c:v>8225.07</c:v>
                </c:pt>
                <c:pt idx="3597">
                  <c:v>8205.3799999999992</c:v>
                </c:pt>
                <c:pt idx="3598">
                  <c:v>8332.2999999999993</c:v>
                </c:pt>
                <c:pt idx="3599">
                  <c:v>8577.91</c:v>
                </c:pt>
                <c:pt idx="3600">
                  <c:v>8693.43</c:v>
                </c:pt>
                <c:pt idx="3601">
                  <c:v>8763.7800000000007</c:v>
                </c:pt>
                <c:pt idx="3602">
                  <c:v>8860.43</c:v>
                </c:pt>
                <c:pt idx="3603">
                  <c:v>9002.23</c:v>
                </c:pt>
                <c:pt idx="3604">
                  <c:v>9095.76</c:v>
                </c:pt>
                <c:pt idx="3605">
                  <c:v>9366.9500000000007</c:v>
                </c:pt>
                <c:pt idx="3606">
                  <c:v>9643.92</c:v>
                </c:pt>
                <c:pt idx="3607">
                  <c:v>10029.83</c:v>
                </c:pt>
                <c:pt idx="3608">
                  <c:v>10067.280000000001</c:v>
                </c:pt>
                <c:pt idx="3609">
                  <c:v>10554.57</c:v>
                </c:pt>
                <c:pt idx="3610">
                  <c:v>10116.49</c:v>
                </c:pt>
                <c:pt idx="3611">
                  <c:v>10545.52</c:v>
                </c:pt>
                <c:pt idx="3612">
                  <c:v>10478.879999999999</c:v>
                </c:pt>
                <c:pt idx="3613">
                  <c:v>10462.31</c:v>
                </c:pt>
                <c:pt idx="3614">
                  <c:v>10504.23</c:v>
                </c:pt>
                <c:pt idx="3615">
                  <c:v>10668.62</c:v>
                </c:pt>
                <c:pt idx="3616">
                  <c:v>10786.72</c:v>
                </c:pt>
                <c:pt idx="3617">
                  <c:v>10665.18</c:v>
                </c:pt>
                <c:pt idx="3618">
                  <c:v>10627.11</c:v>
                </c:pt>
                <c:pt idx="3619">
                  <c:v>10608.52</c:v>
                </c:pt>
                <c:pt idx="3620">
                  <c:v>10570.79</c:v>
                </c:pt>
                <c:pt idx="3621">
                  <c:v>10292.52</c:v>
                </c:pt>
                <c:pt idx="3622">
                  <c:v>10493.78</c:v>
                </c:pt>
                <c:pt idx="3623">
                  <c:v>10802.64</c:v>
                </c:pt>
                <c:pt idx="3624">
                  <c:v>10780.4</c:v>
                </c:pt>
                <c:pt idx="3625">
                  <c:v>10722.26</c:v>
                </c:pt>
                <c:pt idx="3626">
                  <c:v>11014.62</c:v>
                </c:pt>
                <c:pt idx="3627">
                  <c:v>11520.59</c:v>
                </c:pt>
                <c:pt idx="3628">
                  <c:v>11667.97</c:v>
                </c:pt>
                <c:pt idx="3629">
                  <c:v>11613.36</c:v>
                </c:pt>
                <c:pt idx="3630">
                  <c:v>11465.14</c:v>
                </c:pt>
                <c:pt idx="3631">
                  <c:v>11324.76</c:v>
                </c:pt>
                <c:pt idx="3632">
                  <c:v>11285.18</c:v>
                </c:pt>
                <c:pt idx="3633">
                  <c:v>11355.81</c:v>
                </c:pt>
                <c:pt idx="3634">
                  <c:v>11237.78</c:v>
                </c:pt>
                <c:pt idx="3635">
                  <c:v>11483.68</c:v>
                </c:pt>
                <c:pt idx="3636">
                  <c:v>11532.8</c:v>
                </c:pt>
                <c:pt idx="3637">
                  <c:v>10770.93</c:v>
                </c:pt>
                <c:pt idx="3638">
                  <c:v>10996.48</c:v>
                </c:pt>
                <c:pt idx="3639">
                  <c:v>11372.18</c:v>
                </c:pt>
                <c:pt idx="3640">
                  <c:v>11471.21</c:v>
                </c:pt>
                <c:pt idx="3641">
                  <c:v>11436.29</c:v>
                </c:pt>
                <c:pt idx="3642">
                  <c:v>11686.97</c:v>
                </c:pt>
                <c:pt idx="3643">
                  <c:v>11551.87</c:v>
                </c:pt>
                <c:pt idx="3644">
                  <c:v>11354.2</c:v>
                </c:pt>
                <c:pt idx="3645">
                  <c:v>11249.04</c:v>
                </c:pt>
                <c:pt idx="3646">
                  <c:v>11150.69</c:v>
                </c:pt>
                <c:pt idx="3647">
                  <c:v>10963.14</c:v>
                </c:pt>
                <c:pt idx="3648">
                  <c:v>11209.19</c:v>
                </c:pt>
                <c:pt idx="3649">
                  <c:v>11116.55</c:v>
                </c:pt>
                <c:pt idx="3650">
                  <c:v>11065.58</c:v>
                </c:pt>
                <c:pt idx="3651">
                  <c:v>10791.1</c:v>
                </c:pt>
                <c:pt idx="3652">
                  <c:v>10868.14</c:v>
                </c:pt>
                <c:pt idx="3653">
                  <c:v>11136.62</c:v>
                </c:pt>
                <c:pt idx="3654">
                  <c:v>11265.63</c:v>
                </c:pt>
                <c:pt idx="3655">
                  <c:v>11302.73</c:v>
                </c:pt>
                <c:pt idx="3656">
                  <c:v>11443.05</c:v>
                </c:pt>
                <c:pt idx="3657">
                  <c:v>11595.25</c:v>
                </c:pt>
                <c:pt idx="3658">
                  <c:v>11718.56</c:v>
                </c:pt>
                <c:pt idx="3659">
                  <c:v>11539.7</c:v>
                </c:pt>
                <c:pt idx="3660">
                  <c:v>11750.78</c:v>
                </c:pt>
                <c:pt idx="3661">
                  <c:v>11757.68</c:v>
                </c:pt>
                <c:pt idx="3662">
                  <c:v>11884.02</c:v>
                </c:pt>
                <c:pt idx="3663">
                  <c:v>11526.22</c:v>
                </c:pt>
                <c:pt idx="3664">
                  <c:v>11655.08</c:v>
                </c:pt>
                <c:pt idx="3665">
                  <c:v>11566.39</c:v>
                </c:pt>
                <c:pt idx="3666">
                  <c:v>11392.4</c:v>
                </c:pt>
                <c:pt idx="3667">
                  <c:v>11533.23</c:v>
                </c:pt>
                <c:pt idx="3668">
                  <c:v>11556.65</c:v>
                </c:pt>
                <c:pt idx="3669">
                  <c:v>11525.09</c:v>
                </c:pt>
                <c:pt idx="3670">
                  <c:v>11635.59</c:v>
                </c:pt>
                <c:pt idx="3671">
                  <c:v>11713.61</c:v>
                </c:pt>
                <c:pt idx="3672">
                  <c:v>12017.77</c:v>
                </c:pt>
                <c:pt idx="3673">
                  <c:v>12169.52</c:v>
                </c:pt>
                <c:pt idx="3674">
                  <c:v>12496.24</c:v>
                </c:pt>
                <c:pt idx="3675">
                  <c:v>12429.11</c:v>
                </c:pt>
                <c:pt idx="3676">
                  <c:v>12544.45</c:v>
                </c:pt>
                <c:pt idx="3677">
                  <c:v>12780.32</c:v>
                </c:pt>
                <c:pt idx="3678">
                  <c:v>12801.2</c:v>
                </c:pt>
                <c:pt idx="3679">
                  <c:v>12757.1</c:v>
                </c:pt>
                <c:pt idx="3680">
                  <c:v>12712.98</c:v>
                </c:pt>
                <c:pt idx="3681">
                  <c:v>12874.42</c:v>
                </c:pt>
                <c:pt idx="3682">
                  <c:v>13193.32</c:v>
                </c:pt>
                <c:pt idx="3683">
                  <c:v>13160.66</c:v>
                </c:pt>
                <c:pt idx="3684">
                  <c:v>13394.73</c:v>
                </c:pt>
                <c:pt idx="3685">
                  <c:v>13426.1</c:v>
                </c:pt>
                <c:pt idx="3686">
                  <c:v>13494.64</c:v>
                </c:pt>
                <c:pt idx="3687">
                  <c:v>13768.73</c:v>
                </c:pt>
                <c:pt idx="3688">
                  <c:v>13841.72</c:v>
                </c:pt>
                <c:pt idx="3689">
                  <c:v>13796.73</c:v>
                </c:pt>
                <c:pt idx="3690">
                  <c:v>14013.34</c:v>
                </c:pt>
                <c:pt idx="3691">
                  <c:v>14149.51</c:v>
                </c:pt>
                <c:pt idx="3692">
                  <c:v>14042.46</c:v>
                </c:pt>
                <c:pt idx="3693">
                  <c:v>13646.61</c:v>
                </c:pt>
                <c:pt idx="3694">
                  <c:v>13967.8</c:v>
                </c:pt>
                <c:pt idx="3695">
                  <c:v>14149.34</c:v>
                </c:pt>
                <c:pt idx="3696">
                  <c:v>13871.6</c:v>
                </c:pt>
                <c:pt idx="3697">
                  <c:v>14439</c:v>
                </c:pt>
                <c:pt idx="3698">
                  <c:v>14749.13</c:v>
                </c:pt>
                <c:pt idx="3699">
                  <c:v>14743.22</c:v>
                </c:pt>
                <c:pt idx="3700">
                  <c:v>14598.7</c:v>
                </c:pt>
                <c:pt idx="3701">
                  <c:v>14809.42</c:v>
                </c:pt>
                <c:pt idx="3702">
                  <c:v>14707.25</c:v>
                </c:pt>
                <c:pt idx="3703">
                  <c:v>14871.95</c:v>
                </c:pt>
                <c:pt idx="3704">
                  <c:v>14818.64</c:v>
                </c:pt>
                <c:pt idx="3705">
                  <c:v>14860.53</c:v>
                </c:pt>
                <c:pt idx="3706">
                  <c:v>14233.1</c:v>
                </c:pt>
                <c:pt idx="3707">
                  <c:v>14136.17</c:v>
                </c:pt>
                <c:pt idx="3708">
                  <c:v>14114.73</c:v>
                </c:pt>
                <c:pt idx="3709">
                  <c:v>14481.25</c:v>
                </c:pt>
                <c:pt idx="3710">
                  <c:v>14944.88</c:v>
                </c:pt>
                <c:pt idx="3711">
                  <c:v>15066.29</c:v>
                </c:pt>
                <c:pt idx="3712">
                  <c:v>15173.09</c:v>
                </c:pt>
                <c:pt idx="3713">
                  <c:v>15024.47</c:v>
                </c:pt>
                <c:pt idx="3714">
                  <c:v>14694.95</c:v>
                </c:pt>
                <c:pt idx="3715">
                  <c:v>14672.63</c:v>
                </c:pt>
                <c:pt idx="3716">
                  <c:v>15127.38</c:v>
                </c:pt>
                <c:pt idx="3717">
                  <c:v>15337.08</c:v>
                </c:pt>
                <c:pt idx="3718">
                  <c:v>15872.53</c:v>
                </c:pt>
                <c:pt idx="3719">
                  <c:v>16045.8</c:v>
                </c:pt>
                <c:pt idx="3720">
                  <c:v>16351.06</c:v>
                </c:pt>
                <c:pt idx="3721">
                  <c:v>16903.47</c:v>
                </c:pt>
                <c:pt idx="3722">
                  <c:v>16963.52</c:v>
                </c:pt>
                <c:pt idx="3723">
                  <c:v>15912.95</c:v>
                </c:pt>
                <c:pt idx="3724">
                  <c:v>16100.45</c:v>
                </c:pt>
                <c:pt idx="3725">
                  <c:v>16917.53</c:v>
                </c:pt>
                <c:pt idx="3726">
                  <c:v>17485.580000000002</c:v>
                </c:pt>
                <c:pt idx="3727">
                  <c:v>17538.5</c:v>
                </c:pt>
                <c:pt idx="3728">
                  <c:v>17501.05</c:v>
                </c:pt>
                <c:pt idx="3729">
                  <c:v>17649.09</c:v>
                </c:pt>
                <c:pt idx="3730">
                  <c:v>17452.310000000001</c:v>
                </c:pt>
                <c:pt idx="3731">
                  <c:v>17399</c:v>
                </c:pt>
                <c:pt idx="3732">
                  <c:v>17677.57</c:v>
                </c:pt>
                <c:pt idx="3733">
                  <c:v>17889.689999999999</c:v>
                </c:pt>
                <c:pt idx="3734">
                  <c:v>18098.27</c:v>
                </c:pt>
                <c:pt idx="3735">
                  <c:v>17702.55</c:v>
                </c:pt>
                <c:pt idx="3736">
                  <c:v>17075.93</c:v>
                </c:pt>
                <c:pt idx="3737">
                  <c:v>17405.57</c:v>
                </c:pt>
                <c:pt idx="3738">
                  <c:v>16734.84</c:v>
                </c:pt>
                <c:pt idx="3739">
                  <c:v>15725.47</c:v>
                </c:pt>
                <c:pt idx="3740">
                  <c:v>16045.99</c:v>
                </c:pt>
                <c:pt idx="3741">
                  <c:v>16312.31</c:v>
                </c:pt>
                <c:pt idx="3742">
                  <c:v>15692.44</c:v>
                </c:pt>
                <c:pt idx="3743">
                  <c:v>14398.79</c:v>
                </c:pt>
                <c:pt idx="3744">
                  <c:v>13566.27</c:v>
                </c:pt>
                <c:pt idx="3745">
                  <c:v>14337.97</c:v>
                </c:pt>
                <c:pt idx="3746">
                  <c:v>13650.82</c:v>
                </c:pt>
                <c:pt idx="3747">
                  <c:v>12924.19</c:v>
                </c:pt>
                <c:pt idx="3748">
                  <c:v>12246.06</c:v>
                </c:pt>
                <c:pt idx="3749">
                  <c:v>12075.77</c:v>
                </c:pt>
                <c:pt idx="3750">
                  <c:v>11375.6</c:v>
                </c:pt>
                <c:pt idx="3751">
                  <c:v>11040.89</c:v>
                </c:pt>
                <c:pt idx="3752">
                  <c:v>11510.34</c:v>
                </c:pt>
                <c:pt idx="3753">
                  <c:v>12038.15</c:v>
                </c:pt>
                <c:pt idx="3754">
                  <c:v>12614.16</c:v>
                </c:pt>
                <c:pt idx="3755">
                  <c:v>12728.51</c:v>
                </c:pt>
                <c:pt idx="3756">
                  <c:v>12132.42</c:v>
                </c:pt>
                <c:pt idx="3757">
                  <c:v>12357.61</c:v>
                </c:pt>
                <c:pt idx="3758">
                  <c:v>13004.96</c:v>
                </c:pt>
                <c:pt idx="3759">
                  <c:v>13202.4</c:v>
                </c:pt>
                <c:pt idx="3760">
                  <c:v>13315.56</c:v>
                </c:pt>
                <c:pt idx="3761">
                  <c:v>13416.54</c:v>
                </c:pt>
                <c:pt idx="3762">
                  <c:v>13754.53</c:v>
                </c:pt>
                <c:pt idx="3763">
                  <c:v>13518.52</c:v>
                </c:pt>
                <c:pt idx="3764">
                  <c:v>12493.05</c:v>
                </c:pt>
                <c:pt idx="3765">
                  <c:v>12316.78</c:v>
                </c:pt>
                <c:pt idx="3766">
                  <c:v>12823.07</c:v>
                </c:pt>
                <c:pt idx="3767">
                  <c:v>12395.92</c:v>
                </c:pt>
                <c:pt idx="3768">
                  <c:v>12374.25</c:v>
                </c:pt>
                <c:pt idx="3769">
                  <c:v>12161.58</c:v>
                </c:pt>
                <c:pt idx="3770">
                  <c:v>12711.56</c:v>
                </c:pt>
                <c:pt idx="3771">
                  <c:v>12524.69</c:v>
                </c:pt>
                <c:pt idx="3772">
                  <c:v>12421.85</c:v>
                </c:pt>
                <c:pt idx="3773">
                  <c:v>12753.05</c:v>
                </c:pt>
                <c:pt idx="3774">
                  <c:v>13302.96</c:v>
                </c:pt>
                <c:pt idx="3775">
                  <c:v>13323.09</c:v>
                </c:pt>
                <c:pt idx="3776">
                  <c:v>13117.1</c:v>
                </c:pt>
                <c:pt idx="3777">
                  <c:v>13395.18</c:v>
                </c:pt>
                <c:pt idx="3778">
                  <c:v>13445.87</c:v>
                </c:pt>
                <c:pt idx="3779">
                  <c:v>13573.9</c:v>
                </c:pt>
                <c:pt idx="3780">
                  <c:v>12683.86</c:v>
                </c:pt>
                <c:pt idx="3781">
                  <c:v>12960.66</c:v>
                </c:pt>
                <c:pt idx="3782">
                  <c:v>12584.58</c:v>
                </c:pt>
                <c:pt idx="3783">
                  <c:v>11902.05</c:v>
                </c:pt>
                <c:pt idx="3784">
                  <c:v>10970.29</c:v>
                </c:pt>
                <c:pt idx="3785">
                  <c:v>10197.94</c:v>
                </c:pt>
                <c:pt idx="3786">
                  <c:v>9899.7199999999993</c:v>
                </c:pt>
                <c:pt idx="3787">
                  <c:v>10254.35</c:v>
                </c:pt>
                <c:pt idx="3788">
                  <c:v>10800</c:v>
                </c:pt>
                <c:pt idx="3789">
                  <c:v>10549.16</c:v>
                </c:pt>
                <c:pt idx="3790">
                  <c:v>10162.52</c:v>
                </c:pt>
                <c:pt idx="3791">
                  <c:v>10054.799999999999</c:v>
                </c:pt>
                <c:pt idx="3792">
                  <c:v>9991.76</c:v>
                </c:pt>
                <c:pt idx="3793">
                  <c:v>10320.23</c:v>
                </c:pt>
                <c:pt idx="3794">
                  <c:v>10620.13</c:v>
                </c:pt>
                <c:pt idx="3795">
                  <c:v>10424.65</c:v>
                </c:pt>
                <c:pt idx="3796">
                  <c:v>10463.69</c:v>
                </c:pt>
                <c:pt idx="3797">
                  <c:v>9778.23</c:v>
                </c:pt>
                <c:pt idx="3798">
                  <c:v>9290.81</c:v>
                </c:pt>
                <c:pt idx="3799">
                  <c:v>9890.43</c:v>
                </c:pt>
                <c:pt idx="3800">
                  <c:v>9739.89</c:v>
                </c:pt>
                <c:pt idx="3801">
                  <c:v>9850.77</c:v>
                </c:pt>
                <c:pt idx="3802">
                  <c:v>10176.73</c:v>
                </c:pt>
                <c:pt idx="3803">
                  <c:v>10238.69</c:v>
                </c:pt>
                <c:pt idx="3804">
                  <c:v>10132.299999999999</c:v>
                </c:pt>
                <c:pt idx="3805">
                  <c:v>10238.040000000001</c:v>
                </c:pt>
                <c:pt idx="3806">
                  <c:v>9904.76</c:v>
                </c:pt>
                <c:pt idx="3807">
                  <c:v>10115.549999999999</c:v>
                </c:pt>
                <c:pt idx="3808">
                  <c:v>9949.92</c:v>
                </c:pt>
                <c:pt idx="3809">
                  <c:v>9988.25</c:v>
                </c:pt>
                <c:pt idx="3810">
                  <c:v>10394.73</c:v>
                </c:pt>
                <c:pt idx="3811">
                  <c:v>10540.19</c:v>
                </c:pt>
                <c:pt idx="3812">
                  <c:v>10961.36</c:v>
                </c:pt>
                <c:pt idx="3813">
                  <c:v>11042.13</c:v>
                </c:pt>
                <c:pt idx="3814">
                  <c:v>10901.48</c:v>
                </c:pt>
                <c:pt idx="3815">
                  <c:v>11229.38</c:v>
                </c:pt>
                <c:pt idx="3816">
                  <c:v>11374.83</c:v>
                </c:pt>
                <c:pt idx="3817">
                  <c:v>11391.01</c:v>
                </c:pt>
                <c:pt idx="3818">
                  <c:v>11597.08</c:v>
                </c:pt>
                <c:pt idx="3819">
                  <c:v>10915.99</c:v>
                </c:pt>
                <c:pt idx="3820">
                  <c:v>11305.1</c:v>
                </c:pt>
                <c:pt idx="3821">
                  <c:v>11603.46</c:v>
                </c:pt>
                <c:pt idx="3822">
                  <c:v>11687.77</c:v>
                </c:pt>
                <c:pt idx="3823">
                  <c:v>11758.41</c:v>
                </c:pt>
                <c:pt idx="3824">
                  <c:v>11494.35</c:v>
                </c:pt>
                <c:pt idx="3825">
                  <c:v>11566.66</c:v>
                </c:pt>
                <c:pt idx="3826">
                  <c:v>11546.05</c:v>
                </c:pt>
                <c:pt idx="3827">
                  <c:v>11304.88</c:v>
                </c:pt>
                <c:pt idx="3828">
                  <c:v>11288.14</c:v>
                </c:pt>
                <c:pt idx="3829">
                  <c:v>11884.9</c:v>
                </c:pt>
                <c:pt idx="3830">
                  <c:v>11939.81</c:v>
                </c:pt>
                <c:pt idx="3831">
                  <c:v>12273.35</c:v>
                </c:pt>
                <c:pt idx="3832">
                  <c:v>12453.24</c:v>
                </c:pt>
                <c:pt idx="3833">
                  <c:v>12500.53</c:v>
                </c:pt>
                <c:pt idx="3834">
                  <c:v>12677.54</c:v>
                </c:pt>
                <c:pt idx="3835">
                  <c:v>12635.39</c:v>
                </c:pt>
                <c:pt idx="3836">
                  <c:v>12402.04</c:v>
                </c:pt>
                <c:pt idx="3837">
                  <c:v>12620.38</c:v>
                </c:pt>
                <c:pt idx="3838">
                  <c:v>12511.55</c:v>
                </c:pt>
                <c:pt idx="3839">
                  <c:v>12283.76</c:v>
                </c:pt>
                <c:pt idx="3840">
                  <c:v>12609.84</c:v>
                </c:pt>
                <c:pt idx="3841">
                  <c:v>12702.03</c:v>
                </c:pt>
                <c:pt idx="3842">
                  <c:v>12586.69</c:v>
                </c:pt>
                <c:pt idx="3843">
                  <c:v>12694.86</c:v>
                </c:pt>
                <c:pt idx="3844">
                  <c:v>12893.23</c:v>
                </c:pt>
                <c:pt idx="3845">
                  <c:v>12767.5</c:v>
                </c:pt>
                <c:pt idx="3846">
                  <c:v>11961.7</c:v>
                </c:pt>
                <c:pt idx="3847">
                  <c:v>12037.86</c:v>
                </c:pt>
                <c:pt idx="3848">
                  <c:v>12081.17</c:v>
                </c:pt>
                <c:pt idx="3849">
                  <c:v>12186.27</c:v>
                </c:pt>
                <c:pt idx="3850">
                  <c:v>12447.38</c:v>
                </c:pt>
                <c:pt idx="3851">
                  <c:v>12329.18</c:v>
                </c:pt>
                <c:pt idx="3852">
                  <c:v>12443.05</c:v>
                </c:pt>
                <c:pt idx="3853">
                  <c:v>12164.97</c:v>
                </c:pt>
                <c:pt idx="3854">
                  <c:v>12179.83</c:v>
                </c:pt>
                <c:pt idx="3855">
                  <c:v>12181.03</c:v>
                </c:pt>
                <c:pt idx="3856">
                  <c:v>12134.02</c:v>
                </c:pt>
                <c:pt idx="3857">
                  <c:v>12400.59</c:v>
                </c:pt>
                <c:pt idx="3858">
                  <c:v>12495.25</c:v>
                </c:pt>
                <c:pt idx="3859">
                  <c:v>12511.03</c:v>
                </c:pt>
                <c:pt idx="3860">
                  <c:v>12825.48</c:v>
                </c:pt>
                <c:pt idx="3861">
                  <c:v>12830.25</c:v>
                </c:pt>
                <c:pt idx="3862">
                  <c:v>13028.31</c:v>
                </c:pt>
                <c:pt idx="3863">
                  <c:v>13139.13</c:v>
                </c:pt>
                <c:pt idx="3864">
                  <c:v>13007.87</c:v>
                </c:pt>
                <c:pt idx="3865">
                  <c:v>12932.37</c:v>
                </c:pt>
                <c:pt idx="3866">
                  <c:v>12980.57</c:v>
                </c:pt>
                <c:pt idx="3867">
                  <c:v>12686.34</c:v>
                </c:pt>
                <c:pt idx="3868">
                  <c:v>12806.16</c:v>
                </c:pt>
                <c:pt idx="3869">
                  <c:v>12889.83</c:v>
                </c:pt>
                <c:pt idx="3870">
                  <c:v>12664.89</c:v>
                </c:pt>
                <c:pt idx="3871">
                  <c:v>11626.04</c:v>
                </c:pt>
                <c:pt idx="3872">
                  <c:v>11468.06</c:v>
                </c:pt>
                <c:pt idx="3873">
                  <c:v>11724.88</c:v>
                </c:pt>
                <c:pt idx="3874">
                  <c:v>10760.27</c:v>
                </c:pt>
                <c:pt idx="3875">
                  <c:v>10888.91</c:v>
                </c:pt>
                <c:pt idx="3876">
                  <c:v>10212.459999999999</c:v>
                </c:pt>
                <c:pt idx="3877">
                  <c:v>10293.700000000001</c:v>
                </c:pt>
                <c:pt idx="3878">
                  <c:v>9978.82</c:v>
                </c:pt>
                <c:pt idx="3879">
                  <c:v>10344.94</c:v>
                </c:pt>
                <c:pt idx="3880">
                  <c:v>9997.93</c:v>
                </c:pt>
                <c:pt idx="3881">
                  <c:v>10155.959999999999</c:v>
                </c:pt>
                <c:pt idx="3882">
                  <c:v>10501.79</c:v>
                </c:pt>
                <c:pt idx="3883">
                  <c:v>10366.85</c:v>
                </c:pt>
                <c:pt idx="3884">
                  <c:v>9975.9699999999993</c:v>
                </c:pt>
                <c:pt idx="3885">
                  <c:v>10111.57</c:v>
                </c:pt>
                <c:pt idx="3886">
                  <c:v>10192.530000000001</c:v>
                </c:pt>
                <c:pt idx="3887">
                  <c:v>9483.5499999999993</c:v>
                </c:pt>
                <c:pt idx="3888">
                  <c:v>9422.43</c:v>
                </c:pt>
                <c:pt idx="3889">
                  <c:v>9082.59</c:v>
                </c:pt>
                <c:pt idx="3890">
                  <c:v>9418.2000000000007</c:v>
                </c:pt>
                <c:pt idx="3891">
                  <c:v>9322.01</c:v>
                </c:pt>
                <c:pt idx="3892">
                  <c:v>9610.93</c:v>
                </c:pt>
                <c:pt idx="3893">
                  <c:v>9638.8700000000008</c:v>
                </c:pt>
                <c:pt idx="3894">
                  <c:v>9793.07</c:v>
                </c:pt>
                <c:pt idx="3895">
                  <c:v>9673.48</c:v>
                </c:pt>
                <c:pt idx="3896">
                  <c:v>9668.85</c:v>
                </c:pt>
                <c:pt idx="3897">
                  <c:v>10045.370000000001</c:v>
                </c:pt>
                <c:pt idx="3898">
                  <c:v>10161.77</c:v>
                </c:pt>
                <c:pt idx="3899">
                  <c:v>10116.4</c:v>
                </c:pt>
                <c:pt idx="3900">
                  <c:v>10162.32</c:v>
                </c:pt>
                <c:pt idx="3901">
                  <c:v>10370.99</c:v>
                </c:pt>
                <c:pt idx="3902">
                  <c:v>10299.67</c:v>
                </c:pt>
                <c:pt idx="3903">
                  <c:v>10307.629999999999</c:v>
                </c:pt>
                <c:pt idx="3904">
                  <c:v>9551.08</c:v>
                </c:pt>
                <c:pt idx="3905">
                  <c:v>9573.7000000000007</c:v>
                </c:pt>
                <c:pt idx="3906">
                  <c:v>9097.36</c:v>
                </c:pt>
                <c:pt idx="3907">
                  <c:v>9322</c:v>
                </c:pt>
                <c:pt idx="3908">
                  <c:v>9766.3700000000008</c:v>
                </c:pt>
                <c:pt idx="3909">
                  <c:v>9762.01</c:v>
                </c:pt>
                <c:pt idx="3910">
                  <c:v>9536.7099999999991</c:v>
                </c:pt>
                <c:pt idx="3911">
                  <c:v>9703.83</c:v>
                </c:pt>
                <c:pt idx="3912">
                  <c:v>9732.73</c:v>
                </c:pt>
                <c:pt idx="3913">
                  <c:v>9523.14</c:v>
                </c:pt>
                <c:pt idx="3914">
                  <c:v>9390.35</c:v>
                </c:pt>
                <c:pt idx="3915">
                  <c:v>9363.41</c:v>
                </c:pt>
                <c:pt idx="3916">
                  <c:v>9665.1299999999992</c:v>
                </c:pt>
                <c:pt idx="3917">
                  <c:v>9574.19</c:v>
                </c:pt>
                <c:pt idx="3918">
                  <c:v>9469.0300000000007</c:v>
                </c:pt>
                <c:pt idx="3919">
                  <c:v>9791.85</c:v>
                </c:pt>
                <c:pt idx="3920">
                  <c:v>10126.59</c:v>
                </c:pt>
                <c:pt idx="3921">
                  <c:v>10394.14</c:v>
                </c:pt>
                <c:pt idx="3922">
                  <c:v>10344.08</c:v>
                </c:pt>
                <c:pt idx="3923">
                  <c:v>10442.379999999999</c:v>
                </c:pt>
                <c:pt idx="3924">
                  <c:v>10283.68</c:v>
                </c:pt>
                <c:pt idx="3925">
                  <c:v>10339.68</c:v>
                </c:pt>
                <c:pt idx="3926">
                  <c:v>10276.84</c:v>
                </c:pt>
                <c:pt idx="3927">
                  <c:v>10094.709999999999</c:v>
                </c:pt>
                <c:pt idx="3928">
                  <c:v>10445.69</c:v>
                </c:pt>
                <c:pt idx="3929">
                  <c:v>10455.370000000001</c:v>
                </c:pt>
                <c:pt idx="3930">
                  <c:v>10379.65</c:v>
                </c:pt>
                <c:pt idx="3931">
                  <c:v>10640.27</c:v>
                </c:pt>
                <c:pt idx="3932">
                  <c:v>10683.86</c:v>
                </c:pt>
                <c:pt idx="3933">
                  <c:v>10504.88</c:v>
                </c:pt>
                <c:pt idx="3934">
                  <c:v>10413.540000000001</c:v>
                </c:pt>
                <c:pt idx="3935">
                  <c:v>10609.6</c:v>
                </c:pt>
                <c:pt idx="3936">
                  <c:v>10533.41</c:v>
                </c:pt>
                <c:pt idx="3937">
                  <c:v>10684.92</c:v>
                </c:pt>
                <c:pt idx="3938">
                  <c:v>10771.61</c:v>
                </c:pt>
                <c:pt idx="3939">
                  <c:v>10733.64</c:v>
                </c:pt>
                <c:pt idx="3940">
                  <c:v>10568.93</c:v>
                </c:pt>
                <c:pt idx="3941">
                  <c:v>10602.46</c:v>
                </c:pt>
                <c:pt idx="3942">
                  <c:v>10164.74</c:v>
                </c:pt>
                <c:pt idx="3943">
                  <c:v>10058.799999999999</c:v>
                </c:pt>
                <c:pt idx="3944">
                  <c:v>10151.76</c:v>
                </c:pt>
                <c:pt idx="3945">
                  <c:v>10106.790000000001</c:v>
                </c:pt>
                <c:pt idx="3946">
                  <c:v>10209.9</c:v>
                </c:pt>
                <c:pt idx="3947">
                  <c:v>10174.16</c:v>
                </c:pt>
                <c:pt idx="3948">
                  <c:v>10149.91</c:v>
                </c:pt>
                <c:pt idx="3949">
                  <c:v>10141.540000000001</c:v>
                </c:pt>
                <c:pt idx="3950">
                  <c:v>10441.92</c:v>
                </c:pt>
                <c:pt idx="3951">
                  <c:v>10422.799999999999</c:v>
                </c:pt>
                <c:pt idx="3952">
                  <c:v>10474.01</c:v>
                </c:pt>
                <c:pt idx="3953">
                  <c:v>10100.540000000001</c:v>
                </c:pt>
                <c:pt idx="3954">
                  <c:v>9790.48</c:v>
                </c:pt>
                <c:pt idx="3955">
                  <c:v>9793.2099999999991</c:v>
                </c:pt>
                <c:pt idx="3956">
                  <c:v>9781.15</c:v>
                </c:pt>
                <c:pt idx="3957">
                  <c:v>9796.58</c:v>
                </c:pt>
                <c:pt idx="3958">
                  <c:v>9759.27</c:v>
                </c:pt>
                <c:pt idx="3959">
                  <c:v>9910.08</c:v>
                </c:pt>
                <c:pt idx="3960">
                  <c:v>9908.7900000000009</c:v>
                </c:pt>
                <c:pt idx="3961">
                  <c:v>9694.7800000000007</c:v>
                </c:pt>
                <c:pt idx="3962">
                  <c:v>9733.74</c:v>
                </c:pt>
                <c:pt idx="3963">
                  <c:v>9816.75</c:v>
                </c:pt>
                <c:pt idx="3964">
                  <c:v>9918.16</c:v>
                </c:pt>
                <c:pt idx="3965">
                  <c:v>9821.7000000000007</c:v>
                </c:pt>
                <c:pt idx="3966">
                  <c:v>9784.6</c:v>
                </c:pt>
                <c:pt idx="3967">
                  <c:v>9826.14</c:v>
                </c:pt>
                <c:pt idx="3968">
                  <c:v>9813.6299999999992</c:v>
                </c:pt>
                <c:pt idx="3969">
                  <c:v>9768.84</c:v>
                </c:pt>
                <c:pt idx="3970">
                  <c:v>10159.93</c:v>
                </c:pt>
                <c:pt idx="3971">
                  <c:v>10209.14</c:v>
                </c:pt>
                <c:pt idx="3972">
                  <c:v>10274.030000000001</c:v>
                </c:pt>
                <c:pt idx="3973">
                  <c:v>10344.91</c:v>
                </c:pt>
                <c:pt idx="3974">
                  <c:v>10363.09</c:v>
                </c:pt>
                <c:pt idx="3975">
                  <c:v>10347.84</c:v>
                </c:pt>
                <c:pt idx="3976">
                  <c:v>10316.82</c:v>
                </c:pt>
                <c:pt idx="3977">
                  <c:v>9862.58</c:v>
                </c:pt>
                <c:pt idx="3978">
                  <c:v>9895.15</c:v>
                </c:pt>
                <c:pt idx="3979">
                  <c:v>10173.85</c:v>
                </c:pt>
                <c:pt idx="3980">
                  <c:v>10115.120000000001</c:v>
                </c:pt>
                <c:pt idx="3981">
                  <c:v>10182.530000000001</c:v>
                </c:pt>
                <c:pt idx="3982">
                  <c:v>10221.85</c:v>
                </c:pt>
                <c:pt idx="3983">
                  <c:v>10131.86</c:v>
                </c:pt>
                <c:pt idx="3984">
                  <c:v>10297.98</c:v>
                </c:pt>
                <c:pt idx="3985">
                  <c:v>10255.27</c:v>
                </c:pt>
                <c:pt idx="3986">
                  <c:v>10147.700000000001</c:v>
                </c:pt>
                <c:pt idx="3987">
                  <c:v>10377.57</c:v>
                </c:pt>
                <c:pt idx="3988">
                  <c:v>10463.450000000001</c:v>
                </c:pt>
                <c:pt idx="3989">
                  <c:v>10460.969999999999</c:v>
                </c:pt>
                <c:pt idx="3990">
                  <c:v>10489.99</c:v>
                </c:pt>
                <c:pt idx="3991">
                  <c:v>10458.43</c:v>
                </c:pt>
                <c:pt idx="3992">
                  <c:v>10609.86</c:v>
                </c:pt>
                <c:pt idx="3993">
                  <c:v>10602.77</c:v>
                </c:pt>
                <c:pt idx="3994">
                  <c:v>10641.65</c:v>
                </c:pt>
                <c:pt idx="3995">
                  <c:v>10620.58</c:v>
                </c:pt>
                <c:pt idx="3996">
                  <c:v>10611.8</c:v>
                </c:pt>
                <c:pt idx="3997">
                  <c:v>10594.82</c:v>
                </c:pt>
                <c:pt idx="3998">
                  <c:v>10757.85</c:v>
                </c:pt>
                <c:pt idx="3999">
                  <c:v>10853.56</c:v>
                </c:pt>
                <c:pt idx="4000">
                  <c:v>10854.14</c:v>
                </c:pt>
                <c:pt idx="4001">
                  <c:v>10823.21</c:v>
                </c:pt>
                <c:pt idx="4002">
                  <c:v>10762</c:v>
                </c:pt>
                <c:pt idx="4003">
                  <c:v>10778.25</c:v>
                </c:pt>
                <c:pt idx="4004">
                  <c:v>10759.86</c:v>
                </c:pt>
                <c:pt idx="4005">
                  <c:v>10787.21</c:v>
                </c:pt>
                <c:pt idx="4006">
                  <c:v>10709.07</c:v>
                </c:pt>
                <c:pt idx="4007">
                  <c:v>10718.36</c:v>
                </c:pt>
                <c:pt idx="4008">
                  <c:v>10852.21</c:v>
                </c:pt>
                <c:pt idx="4009">
                  <c:v>10405.85</c:v>
                </c:pt>
                <c:pt idx="4010">
                  <c:v>10396.31</c:v>
                </c:pt>
                <c:pt idx="4011">
                  <c:v>10329.43</c:v>
                </c:pt>
                <c:pt idx="4012">
                  <c:v>10185.48</c:v>
                </c:pt>
                <c:pt idx="4013">
                  <c:v>10250.549999999999</c:v>
                </c:pt>
                <c:pt idx="4014">
                  <c:v>10281.25</c:v>
                </c:pt>
                <c:pt idx="4015">
                  <c:v>10366.5</c:v>
                </c:pt>
                <c:pt idx="4016">
                  <c:v>10342.280000000001</c:v>
                </c:pt>
                <c:pt idx="4017">
                  <c:v>10468.879999999999</c:v>
                </c:pt>
                <c:pt idx="4018">
                  <c:v>10564.78</c:v>
                </c:pt>
                <c:pt idx="4019">
                  <c:v>10511.16</c:v>
                </c:pt>
                <c:pt idx="4020">
                  <c:v>10390.959999999999</c:v>
                </c:pt>
                <c:pt idx="4021">
                  <c:v>10528.1</c:v>
                </c:pt>
                <c:pt idx="4022">
                  <c:v>10822.11</c:v>
                </c:pt>
                <c:pt idx="4023">
                  <c:v>10882.95</c:v>
                </c:pt>
                <c:pt idx="4024">
                  <c:v>10890.69</c:v>
                </c:pt>
                <c:pt idx="4025">
                  <c:v>10879.2</c:v>
                </c:pt>
                <c:pt idx="4026">
                  <c:v>10872.71</c:v>
                </c:pt>
                <c:pt idx="4027">
                  <c:v>10731.4</c:v>
                </c:pt>
                <c:pt idx="4028">
                  <c:v>10750.29</c:v>
                </c:pt>
                <c:pt idx="4029">
                  <c:v>10760.44</c:v>
                </c:pt>
                <c:pt idx="4030">
                  <c:v>10679.15</c:v>
                </c:pt>
                <c:pt idx="4031">
                  <c:v>10693.75</c:v>
                </c:pt>
                <c:pt idx="4032">
                  <c:v>10724.4</c:v>
                </c:pt>
                <c:pt idx="4033">
                  <c:v>10729.12</c:v>
                </c:pt>
                <c:pt idx="4034">
                  <c:v>10757.88</c:v>
                </c:pt>
                <c:pt idx="4035">
                  <c:v>10669.51</c:v>
                </c:pt>
                <c:pt idx="4036">
                  <c:v>10640.42</c:v>
                </c:pt>
                <c:pt idx="4037">
                  <c:v>10695.45</c:v>
                </c:pt>
                <c:pt idx="4038">
                  <c:v>10861.5</c:v>
                </c:pt>
                <c:pt idx="4039">
                  <c:v>10838.72</c:v>
                </c:pt>
                <c:pt idx="4040">
                  <c:v>10851.19</c:v>
                </c:pt>
                <c:pt idx="4041">
                  <c:v>10762.79</c:v>
                </c:pt>
                <c:pt idx="4042">
                  <c:v>10461.58</c:v>
                </c:pt>
                <c:pt idx="4043">
                  <c:v>10514.58</c:v>
                </c:pt>
                <c:pt idx="4044">
                  <c:v>10454.24</c:v>
                </c:pt>
                <c:pt idx="4045">
                  <c:v>10557.25</c:v>
                </c:pt>
                <c:pt idx="4046">
                  <c:v>10544.53</c:v>
                </c:pt>
                <c:pt idx="4047">
                  <c:v>10583.4</c:v>
                </c:pt>
                <c:pt idx="4048">
                  <c:v>10662.21</c:v>
                </c:pt>
                <c:pt idx="4049">
                  <c:v>10609.7</c:v>
                </c:pt>
                <c:pt idx="4050">
                  <c:v>10392.700000000001</c:v>
                </c:pt>
                <c:pt idx="4051">
                  <c:v>10476.969999999999</c:v>
                </c:pt>
                <c:pt idx="4052">
                  <c:v>10467.16</c:v>
                </c:pt>
                <c:pt idx="4053">
                  <c:v>10512.25</c:v>
                </c:pt>
                <c:pt idx="4054">
                  <c:v>10567.58</c:v>
                </c:pt>
                <c:pt idx="4055">
                  <c:v>10741.69</c:v>
                </c:pt>
                <c:pt idx="4056">
                  <c:v>10782.31</c:v>
                </c:pt>
                <c:pt idx="4057">
                  <c:v>10788.59</c:v>
                </c:pt>
                <c:pt idx="4058">
                  <c:v>10787.49</c:v>
                </c:pt>
                <c:pt idx="4059">
                  <c:v>10759.68</c:v>
                </c:pt>
                <c:pt idx="4060">
                  <c:v>10651.5</c:v>
                </c:pt>
                <c:pt idx="4061">
                  <c:v>10797.02</c:v>
                </c:pt>
                <c:pt idx="4062">
                  <c:v>10757.92</c:v>
                </c:pt>
                <c:pt idx="4063">
                  <c:v>10784.33</c:v>
                </c:pt>
                <c:pt idx="4064">
                  <c:v>10748.9</c:v>
                </c:pt>
                <c:pt idx="4065">
                  <c:v>10842.64</c:v>
                </c:pt>
                <c:pt idx="4066">
                  <c:v>10871.51</c:v>
                </c:pt>
                <c:pt idx="4067">
                  <c:v>10817.51</c:v>
                </c:pt>
                <c:pt idx="4068">
                  <c:v>10788.97</c:v>
                </c:pt>
                <c:pt idx="4069">
                  <c:v>10711.04</c:v>
                </c:pt>
                <c:pt idx="4070">
                  <c:v>10704.3</c:v>
                </c:pt>
                <c:pt idx="4071">
                  <c:v>10796.14</c:v>
                </c:pt>
                <c:pt idx="4072">
                  <c:v>10692.65</c:v>
                </c:pt>
                <c:pt idx="4073">
                  <c:v>10743.96</c:v>
                </c:pt>
                <c:pt idx="4074">
                  <c:v>10702.57</c:v>
                </c:pt>
                <c:pt idx="4075">
                  <c:v>10695.18</c:v>
                </c:pt>
                <c:pt idx="4076">
                  <c:v>10763.13</c:v>
                </c:pt>
                <c:pt idx="4077">
                  <c:v>10697.11</c:v>
                </c:pt>
                <c:pt idx="4078">
                  <c:v>10821.66</c:v>
                </c:pt>
                <c:pt idx="4079">
                  <c:v>10878.14</c:v>
                </c:pt>
                <c:pt idx="4080">
                  <c:v>10907.53</c:v>
                </c:pt>
                <c:pt idx="4081">
                  <c:v>10958.1</c:v>
                </c:pt>
                <c:pt idx="4082">
                  <c:v>10968.08</c:v>
                </c:pt>
                <c:pt idx="4083">
                  <c:v>10945.42</c:v>
                </c:pt>
                <c:pt idx="4084">
                  <c:v>10889.11</c:v>
                </c:pt>
                <c:pt idx="4085">
                  <c:v>10899.92</c:v>
                </c:pt>
                <c:pt idx="4086">
                  <c:v>10985.6</c:v>
                </c:pt>
                <c:pt idx="4087">
                  <c:v>10973.8</c:v>
                </c:pt>
                <c:pt idx="4088">
                  <c:v>10967.47</c:v>
                </c:pt>
                <c:pt idx="4089">
                  <c:v>11036.53</c:v>
                </c:pt>
                <c:pt idx="4090">
                  <c:v>11068.87</c:v>
                </c:pt>
                <c:pt idx="4091">
                  <c:v>11034.7</c:v>
                </c:pt>
                <c:pt idx="4092">
                  <c:v>11012.19</c:v>
                </c:pt>
                <c:pt idx="4093">
                  <c:v>11088.16</c:v>
                </c:pt>
                <c:pt idx="4094">
                  <c:v>10912.63</c:v>
                </c:pt>
                <c:pt idx="4095">
                  <c:v>10784.33</c:v>
                </c:pt>
                <c:pt idx="4096">
                  <c:v>10779.77</c:v>
                </c:pt>
                <c:pt idx="4097">
                  <c:v>10855.72</c:v>
                </c:pt>
                <c:pt idx="4098">
                  <c:v>10812.3</c:v>
                </c:pt>
                <c:pt idx="4099">
                  <c:v>10789.62</c:v>
                </c:pt>
                <c:pt idx="4100">
                  <c:v>10302.85</c:v>
                </c:pt>
                <c:pt idx="4101">
                  <c:v>10332.280000000001</c:v>
                </c:pt>
                <c:pt idx="4102">
                  <c:v>10232.82</c:v>
                </c:pt>
                <c:pt idx="4103">
                  <c:v>10256.11</c:v>
                </c:pt>
                <c:pt idx="4104">
                  <c:v>10334.76</c:v>
                </c:pt>
                <c:pt idx="4105">
                  <c:v>10283.16</c:v>
                </c:pt>
                <c:pt idx="4106">
                  <c:v>10245.33</c:v>
                </c:pt>
                <c:pt idx="4107">
                  <c:v>10313.57</c:v>
                </c:pt>
                <c:pt idx="4108">
                  <c:v>10306.92</c:v>
                </c:pt>
                <c:pt idx="4109">
                  <c:v>10199.86</c:v>
                </c:pt>
                <c:pt idx="4110">
                  <c:v>10233.42</c:v>
                </c:pt>
                <c:pt idx="4111">
                  <c:v>10230.57</c:v>
                </c:pt>
                <c:pt idx="4112">
                  <c:v>10187.16</c:v>
                </c:pt>
                <c:pt idx="4113">
                  <c:v>10159.450000000001</c:v>
                </c:pt>
                <c:pt idx="4114">
                  <c:v>10177.14</c:v>
                </c:pt>
                <c:pt idx="4115">
                  <c:v>10262.85</c:v>
                </c:pt>
                <c:pt idx="4116">
                  <c:v>10384.870000000001</c:v>
                </c:pt>
                <c:pt idx="4117">
                  <c:v>10371.469999999999</c:v>
                </c:pt>
                <c:pt idx="4118">
                  <c:v>10289.36</c:v>
                </c:pt>
                <c:pt idx="4119">
                  <c:v>10331.790000000001</c:v>
                </c:pt>
                <c:pt idx="4120">
                  <c:v>10306.34</c:v>
                </c:pt>
                <c:pt idx="4121">
                  <c:v>10215.48</c:v>
                </c:pt>
                <c:pt idx="4122">
                  <c:v>10131.23</c:v>
                </c:pt>
                <c:pt idx="4123">
                  <c:v>10008.299999999999</c:v>
                </c:pt>
                <c:pt idx="4124">
                  <c:v>9712.7999999999993</c:v>
                </c:pt>
                <c:pt idx="4125">
                  <c:v>9826.7900000000009</c:v>
                </c:pt>
                <c:pt idx="4126">
                  <c:v>9804.76</c:v>
                </c:pt>
                <c:pt idx="4127">
                  <c:v>9768.57</c:v>
                </c:pt>
                <c:pt idx="4128">
                  <c:v>9906.14</c:v>
                </c:pt>
                <c:pt idx="4129">
                  <c:v>9976.19</c:v>
                </c:pt>
                <c:pt idx="4130">
                  <c:v>9941.5499999999993</c:v>
                </c:pt>
                <c:pt idx="4131">
                  <c:v>9977.9599999999991</c:v>
                </c:pt>
                <c:pt idx="4132">
                  <c:v>10052.049999999999</c:v>
                </c:pt>
                <c:pt idx="4133">
                  <c:v>10004.85</c:v>
                </c:pt>
                <c:pt idx="4134">
                  <c:v>10078.73</c:v>
                </c:pt>
                <c:pt idx="4135">
                  <c:v>10055.57</c:v>
                </c:pt>
                <c:pt idx="4136">
                  <c:v>10130.120000000001</c:v>
                </c:pt>
                <c:pt idx="4137">
                  <c:v>10182.73</c:v>
                </c:pt>
                <c:pt idx="4138">
                  <c:v>10186.379999999999</c:v>
                </c:pt>
                <c:pt idx="4139">
                  <c:v>10270.83</c:v>
                </c:pt>
                <c:pt idx="4140">
                  <c:v>10264.92</c:v>
                </c:pt>
                <c:pt idx="4141">
                  <c:v>10177.25</c:v>
                </c:pt>
                <c:pt idx="4142">
                  <c:v>10253.959999999999</c:v>
                </c:pt>
                <c:pt idx="4143">
                  <c:v>10197.92</c:v>
                </c:pt>
                <c:pt idx="4144">
                  <c:v>10329</c:v>
                </c:pt>
                <c:pt idx="4145">
                  <c:v>10405.75</c:v>
                </c:pt>
                <c:pt idx="4146">
                  <c:v>10444.379999999999</c:v>
                </c:pt>
                <c:pt idx="4147">
                  <c:v>10432.64</c:v>
                </c:pt>
                <c:pt idx="4148">
                  <c:v>10443.73</c:v>
                </c:pt>
                <c:pt idx="4149">
                  <c:v>10353.56</c:v>
                </c:pt>
                <c:pt idx="4150">
                  <c:v>10391.34</c:v>
                </c:pt>
                <c:pt idx="4151">
                  <c:v>10418.620000000001</c:v>
                </c:pt>
                <c:pt idx="4152">
                  <c:v>10367.31</c:v>
                </c:pt>
                <c:pt idx="4153">
                  <c:v>10397.049999999999</c:v>
                </c:pt>
                <c:pt idx="4154">
                  <c:v>10522.28</c:v>
                </c:pt>
                <c:pt idx="4155">
                  <c:v>10552.15</c:v>
                </c:pt>
                <c:pt idx="4156">
                  <c:v>10498.31</c:v>
                </c:pt>
                <c:pt idx="4157">
                  <c:v>10421.06</c:v>
                </c:pt>
                <c:pt idx="4158">
                  <c:v>10451.01</c:v>
                </c:pt>
                <c:pt idx="4159">
                  <c:v>10559.88</c:v>
                </c:pt>
                <c:pt idx="4160">
                  <c:v>10531.73</c:v>
                </c:pt>
                <c:pt idx="4161">
                  <c:v>10543.01</c:v>
                </c:pt>
                <c:pt idx="4162">
                  <c:v>10624.42</c:v>
                </c:pt>
                <c:pt idx="4163">
                  <c:v>10515.41</c:v>
                </c:pt>
                <c:pt idx="4164">
                  <c:v>10532.33</c:v>
                </c:pt>
                <c:pt idx="4165">
                  <c:v>10586.62</c:v>
                </c:pt>
                <c:pt idx="4166">
                  <c:v>10553.53</c:v>
                </c:pt>
                <c:pt idx="4167">
                  <c:v>10583.04</c:v>
                </c:pt>
                <c:pt idx="4168">
                  <c:v>10646.72</c:v>
                </c:pt>
                <c:pt idx="4169">
                  <c:v>10581.92</c:v>
                </c:pt>
                <c:pt idx="4170">
                  <c:v>10563.29</c:v>
                </c:pt>
                <c:pt idx="4171">
                  <c:v>10520.82</c:v>
                </c:pt>
                <c:pt idx="4172">
                  <c:v>10348.27</c:v>
                </c:pt>
                <c:pt idx="4173">
                  <c:v>10428.719999999999</c:v>
                </c:pt>
                <c:pt idx="4174">
                  <c:v>10627.13</c:v>
                </c:pt>
                <c:pt idx="4175">
                  <c:v>10656.18</c:v>
                </c:pt>
                <c:pt idx="4176">
                  <c:v>10669.48</c:v>
                </c:pt>
                <c:pt idx="4177">
                  <c:v>10603.28</c:v>
                </c:pt>
                <c:pt idx="4178">
                  <c:v>10655.79</c:v>
                </c:pt>
                <c:pt idx="4179">
                  <c:v>10587.31</c:v>
                </c:pt>
                <c:pt idx="4180">
                  <c:v>10654.09</c:v>
                </c:pt>
                <c:pt idx="4181">
                  <c:v>10519.86</c:v>
                </c:pt>
                <c:pt idx="4182">
                  <c:v>10450.86</c:v>
                </c:pt>
                <c:pt idx="4183">
                  <c:v>10411.44</c:v>
                </c:pt>
                <c:pt idx="4184">
                  <c:v>10348.41</c:v>
                </c:pt>
                <c:pt idx="4185">
                  <c:v>10359.09</c:v>
                </c:pt>
                <c:pt idx="4186">
                  <c:v>10314.35</c:v>
                </c:pt>
                <c:pt idx="4187">
                  <c:v>10091.89</c:v>
                </c:pt>
                <c:pt idx="4188">
                  <c:v>10165.219999999999</c:v>
                </c:pt>
                <c:pt idx="4189">
                  <c:v>10204.84</c:v>
                </c:pt>
                <c:pt idx="4190">
                  <c:v>10229.19</c:v>
                </c:pt>
                <c:pt idx="4191">
                  <c:v>10234.65</c:v>
                </c:pt>
                <c:pt idx="4192">
                  <c:v>10223.969999999999</c:v>
                </c:pt>
                <c:pt idx="4193">
                  <c:v>10184.14</c:v>
                </c:pt>
                <c:pt idx="4194">
                  <c:v>10147.44</c:v>
                </c:pt>
                <c:pt idx="4195">
                  <c:v>10024.44</c:v>
                </c:pt>
                <c:pt idx="4196">
                  <c:v>9833.17</c:v>
                </c:pt>
                <c:pt idx="4197">
                  <c:v>9885.35</c:v>
                </c:pt>
                <c:pt idx="4198">
                  <c:v>9756.81</c:v>
                </c:pt>
                <c:pt idx="4199">
                  <c:v>9776.4500000000007</c:v>
                </c:pt>
                <c:pt idx="4200">
                  <c:v>9787.99</c:v>
                </c:pt>
                <c:pt idx="4201">
                  <c:v>9845.6</c:v>
                </c:pt>
                <c:pt idx="4202">
                  <c:v>10046.66</c:v>
                </c:pt>
                <c:pt idx="4203">
                  <c:v>10030.11</c:v>
                </c:pt>
                <c:pt idx="4204">
                  <c:v>9974.35</c:v>
                </c:pt>
                <c:pt idx="4205">
                  <c:v>9970.9599999999991</c:v>
                </c:pt>
                <c:pt idx="4206">
                  <c:v>9899.65</c:v>
                </c:pt>
                <c:pt idx="4207">
                  <c:v>9763.7800000000007</c:v>
                </c:pt>
                <c:pt idx="4208">
                  <c:v>9812.4599999999991</c:v>
                </c:pt>
                <c:pt idx="4209">
                  <c:v>9893.7800000000007</c:v>
                </c:pt>
                <c:pt idx="4210">
                  <c:v>9859.23</c:v>
                </c:pt>
                <c:pt idx="4211">
                  <c:v>9864.85</c:v>
                </c:pt>
                <c:pt idx="4212">
                  <c:v>9730.33</c:v>
                </c:pt>
                <c:pt idx="4213">
                  <c:v>9794.89</c:v>
                </c:pt>
                <c:pt idx="4214">
                  <c:v>9842.6</c:v>
                </c:pt>
                <c:pt idx="4215">
                  <c:v>9915.92</c:v>
                </c:pt>
                <c:pt idx="4216">
                  <c:v>10109.879999999999</c:v>
                </c:pt>
                <c:pt idx="4217">
                  <c:v>10148.719999999999</c:v>
                </c:pt>
                <c:pt idx="4218">
                  <c:v>10177.450000000001</c:v>
                </c:pt>
                <c:pt idx="4219">
                  <c:v>10119.99</c:v>
                </c:pt>
                <c:pt idx="4220">
                  <c:v>10224.82</c:v>
                </c:pt>
                <c:pt idx="4221">
                  <c:v>10151.530000000001</c:v>
                </c:pt>
                <c:pt idx="4222">
                  <c:v>10221.69</c:v>
                </c:pt>
                <c:pt idx="4223">
                  <c:v>10191.24</c:v>
                </c:pt>
                <c:pt idx="4224">
                  <c:v>10262.799999999999</c:v>
                </c:pt>
                <c:pt idx="4225">
                  <c:v>10288.530000000001</c:v>
                </c:pt>
                <c:pt idx="4226">
                  <c:v>10367.17</c:v>
                </c:pt>
                <c:pt idx="4227">
                  <c:v>10265.200000000001</c:v>
                </c:pt>
                <c:pt idx="4228">
                  <c:v>10366.780000000001</c:v>
                </c:pt>
                <c:pt idx="4229">
                  <c:v>10537.59</c:v>
                </c:pt>
                <c:pt idx="4230">
                  <c:v>10535.36</c:v>
                </c:pt>
                <c:pt idx="4231">
                  <c:v>10451.57</c:v>
                </c:pt>
                <c:pt idx="4232">
                  <c:v>10511.86</c:v>
                </c:pt>
                <c:pt idx="4233">
                  <c:v>10529.61</c:v>
                </c:pt>
                <c:pt idx="4234">
                  <c:v>10535.05</c:v>
                </c:pt>
                <c:pt idx="4235">
                  <c:v>10474.83</c:v>
                </c:pt>
                <c:pt idx="4236">
                  <c:v>10561.09</c:v>
                </c:pt>
                <c:pt idx="4237">
                  <c:v>10562.06</c:v>
                </c:pt>
                <c:pt idx="4238">
                  <c:v>10563.72</c:v>
                </c:pt>
                <c:pt idx="4239">
                  <c:v>10505.6</c:v>
                </c:pt>
                <c:pt idx="4240">
                  <c:v>10467.709999999999</c:v>
                </c:pt>
                <c:pt idx="4241">
                  <c:v>10453.19</c:v>
                </c:pt>
                <c:pt idx="4242">
                  <c:v>10466.1</c:v>
                </c:pt>
                <c:pt idx="4243">
                  <c:v>10427.790000000001</c:v>
                </c:pt>
                <c:pt idx="4244">
                  <c:v>10055.799999999999</c:v>
                </c:pt>
                <c:pt idx="4245">
                  <c:v>10103.76</c:v>
                </c:pt>
                <c:pt idx="4246">
                  <c:v>10295.58</c:v>
                </c:pt>
                <c:pt idx="4247">
                  <c:v>10366.98</c:v>
                </c:pt>
                <c:pt idx="4248">
                  <c:v>10364.82</c:v>
                </c:pt>
                <c:pt idx="4249">
                  <c:v>10404.219999999999</c:v>
                </c:pt>
                <c:pt idx="4250">
                  <c:v>10353.209999999999</c:v>
                </c:pt>
                <c:pt idx="4251">
                  <c:v>10297.34</c:v>
                </c:pt>
                <c:pt idx="4252">
                  <c:v>10395.19</c:v>
                </c:pt>
                <c:pt idx="4253">
                  <c:v>10437.94</c:v>
                </c:pt>
                <c:pt idx="4254">
                  <c:v>10505.04</c:v>
                </c:pt>
                <c:pt idx="4255">
                  <c:v>10525.35</c:v>
                </c:pt>
                <c:pt idx="4256">
                  <c:v>10469.34</c:v>
                </c:pt>
                <c:pt idx="4257">
                  <c:v>10436.17</c:v>
                </c:pt>
                <c:pt idx="4258">
                  <c:v>10361.23</c:v>
                </c:pt>
                <c:pt idx="4259">
                  <c:v>10451.08</c:v>
                </c:pt>
                <c:pt idx="4260">
                  <c:v>10496.25</c:v>
                </c:pt>
                <c:pt idx="4261">
                  <c:v>10544.59</c:v>
                </c:pt>
                <c:pt idx="4262">
                  <c:v>10480.64</c:v>
                </c:pt>
                <c:pt idx="4263">
                  <c:v>10291.35</c:v>
                </c:pt>
                <c:pt idx="4264">
                  <c:v>10519.8</c:v>
                </c:pt>
                <c:pt idx="4265">
                  <c:v>10559.78</c:v>
                </c:pt>
                <c:pt idx="4266">
                  <c:v>10600.78</c:v>
                </c:pt>
                <c:pt idx="4267">
                  <c:v>10653.73</c:v>
                </c:pt>
                <c:pt idx="4268">
                  <c:v>10614.08</c:v>
                </c:pt>
                <c:pt idx="4269">
                  <c:v>10689.77</c:v>
                </c:pt>
                <c:pt idx="4270">
                  <c:v>10653.98</c:v>
                </c:pt>
                <c:pt idx="4271">
                  <c:v>10619.34</c:v>
                </c:pt>
                <c:pt idx="4272">
                  <c:v>10552.96</c:v>
                </c:pt>
                <c:pt idx="4273">
                  <c:v>10659.01</c:v>
                </c:pt>
                <c:pt idx="4274">
                  <c:v>10809.74</c:v>
                </c:pt>
                <c:pt idx="4275">
                  <c:v>10762.37</c:v>
                </c:pt>
                <c:pt idx="4276">
                  <c:v>10813.93</c:v>
                </c:pt>
                <c:pt idx="4277">
                  <c:v>10816.65</c:v>
                </c:pt>
                <c:pt idx="4278">
                  <c:v>10880.56</c:v>
                </c:pt>
                <c:pt idx="4279">
                  <c:v>10962.86</c:v>
                </c:pt>
                <c:pt idx="4280">
                  <c:v>10986.95</c:v>
                </c:pt>
                <c:pt idx="4281">
                  <c:v>11024.59</c:v>
                </c:pt>
                <c:pt idx="4282">
                  <c:v>10969.13</c:v>
                </c:pt>
                <c:pt idx="4283">
                  <c:v>10970.77</c:v>
                </c:pt>
                <c:pt idx="4284">
                  <c:v>11053.73</c:v>
                </c:pt>
                <c:pt idx="4285">
                  <c:v>11043.61</c:v>
                </c:pt>
                <c:pt idx="4286">
                  <c:v>11091.49</c:v>
                </c:pt>
                <c:pt idx="4287">
                  <c:v>11070.49</c:v>
                </c:pt>
                <c:pt idx="4288">
                  <c:v>11063.11</c:v>
                </c:pt>
                <c:pt idx="4289">
                  <c:v>11153.53</c:v>
                </c:pt>
                <c:pt idx="4290">
                  <c:v>11083.9</c:v>
                </c:pt>
                <c:pt idx="4291">
                  <c:v>11191.13</c:v>
                </c:pt>
                <c:pt idx="4292">
                  <c:v>11098.34</c:v>
                </c:pt>
                <c:pt idx="4293">
                  <c:v>11069.82</c:v>
                </c:pt>
                <c:pt idx="4294">
                  <c:v>10930.67</c:v>
                </c:pt>
                <c:pt idx="4295">
                  <c:v>10950.77</c:v>
                </c:pt>
                <c:pt idx="4296">
                  <c:v>11036.78</c:v>
                </c:pt>
                <c:pt idx="4297">
                  <c:v>11031.42</c:v>
                </c:pt>
                <c:pt idx="4298">
                  <c:v>11087.19</c:v>
                </c:pt>
                <c:pt idx="4299">
                  <c:v>11264.27</c:v>
                </c:pt>
                <c:pt idx="4300">
                  <c:v>11329.51</c:v>
                </c:pt>
                <c:pt idx="4301">
                  <c:v>11312.5</c:v>
                </c:pt>
                <c:pt idx="4302">
                  <c:v>11307.33</c:v>
                </c:pt>
                <c:pt idx="4303">
                  <c:v>11399.09</c:v>
                </c:pt>
                <c:pt idx="4304">
                  <c:v>11271.2</c:v>
                </c:pt>
                <c:pt idx="4305">
                  <c:v>11275.34</c:v>
                </c:pt>
                <c:pt idx="4306">
                  <c:v>11282.75</c:v>
                </c:pt>
                <c:pt idx="4307">
                  <c:v>11189.55</c:v>
                </c:pt>
                <c:pt idx="4308">
                  <c:v>11238.88</c:v>
                </c:pt>
                <c:pt idx="4309">
                  <c:v>11306.31</c:v>
                </c:pt>
                <c:pt idx="4310">
                  <c:v>11339.13</c:v>
                </c:pt>
                <c:pt idx="4311">
                  <c:v>11437.21</c:v>
                </c:pt>
                <c:pt idx="4312">
                  <c:v>11461.29</c:v>
                </c:pt>
                <c:pt idx="4313">
                  <c:v>11444.53</c:v>
                </c:pt>
                <c:pt idx="4314">
                  <c:v>11312.61</c:v>
                </c:pt>
                <c:pt idx="4315">
                  <c:v>11367.62</c:v>
                </c:pt>
                <c:pt idx="4316">
                  <c:v>11350.32</c:v>
                </c:pt>
                <c:pt idx="4317">
                  <c:v>11292.42</c:v>
                </c:pt>
                <c:pt idx="4318">
                  <c:v>11215.19</c:v>
                </c:pt>
                <c:pt idx="4319">
                  <c:v>11373.74</c:v>
                </c:pt>
                <c:pt idx="4320">
                  <c:v>11467.97</c:v>
                </c:pt>
                <c:pt idx="4321">
                  <c:v>11447.4</c:v>
                </c:pt>
                <c:pt idx="4322">
                  <c:v>11553.24</c:v>
                </c:pt>
                <c:pt idx="4323">
                  <c:v>11645.05</c:v>
                </c:pt>
                <c:pt idx="4324">
                  <c:v>11695</c:v>
                </c:pt>
                <c:pt idx="4325">
                  <c:v>11582.93</c:v>
                </c:pt>
                <c:pt idx="4326">
                  <c:v>11462.11</c:v>
                </c:pt>
                <c:pt idx="4327">
                  <c:v>11537.96</c:v>
                </c:pt>
                <c:pt idx="4328">
                  <c:v>11292.93</c:v>
                </c:pt>
                <c:pt idx="4329">
                  <c:v>11437.55</c:v>
                </c:pt>
                <c:pt idx="4330">
                  <c:v>11602.1</c:v>
                </c:pt>
                <c:pt idx="4331">
                  <c:v>11560.8</c:v>
                </c:pt>
                <c:pt idx="4332">
                  <c:v>11175.47</c:v>
                </c:pt>
                <c:pt idx="4333">
                  <c:v>11168.39</c:v>
                </c:pt>
                <c:pt idx="4334">
                  <c:v>10954.18</c:v>
                </c:pt>
                <c:pt idx="4335">
                  <c:v>11091.14</c:v>
                </c:pt>
                <c:pt idx="4336">
                  <c:v>11082.13</c:v>
                </c:pt>
                <c:pt idx="4337">
                  <c:v>10944.1</c:v>
                </c:pt>
                <c:pt idx="4338">
                  <c:v>11013.15</c:v>
                </c:pt>
                <c:pt idx="4339">
                  <c:v>11014.55</c:v>
                </c:pt>
                <c:pt idx="4340">
                  <c:v>10854.76</c:v>
                </c:pt>
                <c:pt idx="4341">
                  <c:v>10911.33</c:v>
                </c:pt>
                <c:pt idx="4342">
                  <c:v>10801.25</c:v>
                </c:pt>
                <c:pt idx="4343">
                  <c:v>10935.06</c:v>
                </c:pt>
                <c:pt idx="4344">
                  <c:v>11143.26</c:v>
                </c:pt>
                <c:pt idx="4345">
                  <c:v>11043.21</c:v>
                </c:pt>
                <c:pt idx="4346">
                  <c:v>11143.89</c:v>
                </c:pt>
                <c:pt idx="4347">
                  <c:v>11110.18</c:v>
                </c:pt>
                <c:pt idx="4348">
                  <c:v>10998.12</c:v>
                </c:pt>
                <c:pt idx="4349">
                  <c:v>10960.12</c:v>
                </c:pt>
                <c:pt idx="4350">
                  <c:v>11074.99</c:v>
                </c:pt>
                <c:pt idx="4351">
                  <c:v>11003.33</c:v>
                </c:pt>
                <c:pt idx="4352">
                  <c:v>11118.25</c:v>
                </c:pt>
                <c:pt idx="4353">
                  <c:v>11094.16</c:v>
                </c:pt>
                <c:pt idx="4354">
                  <c:v>11005.5</c:v>
                </c:pt>
                <c:pt idx="4355">
                  <c:v>11021.83</c:v>
                </c:pt>
                <c:pt idx="4356">
                  <c:v>10911.21</c:v>
                </c:pt>
                <c:pt idx="4357">
                  <c:v>10974.01</c:v>
                </c:pt>
                <c:pt idx="4358">
                  <c:v>11040.45</c:v>
                </c:pt>
                <c:pt idx="4359">
                  <c:v>11178.05</c:v>
                </c:pt>
                <c:pt idx="4360">
                  <c:v>11280.3</c:v>
                </c:pt>
                <c:pt idx="4361">
                  <c:v>11341.35</c:v>
                </c:pt>
                <c:pt idx="4362">
                  <c:v>11342.85</c:v>
                </c:pt>
                <c:pt idx="4363">
                  <c:v>11382.72</c:v>
                </c:pt>
                <c:pt idx="4364">
                  <c:v>11447.09</c:v>
                </c:pt>
                <c:pt idx="4365">
                  <c:v>11437.08</c:v>
                </c:pt>
                <c:pt idx="4366">
                  <c:v>11464.2</c:v>
                </c:pt>
                <c:pt idx="4367">
                  <c:v>11461.99</c:v>
                </c:pt>
                <c:pt idx="4368">
                  <c:v>11307.46</c:v>
                </c:pt>
                <c:pt idx="4369">
                  <c:v>11386.91</c:v>
                </c:pt>
                <c:pt idx="4370">
                  <c:v>11303.97</c:v>
                </c:pt>
                <c:pt idx="4371">
                  <c:v>11319.91</c:v>
                </c:pt>
                <c:pt idx="4372">
                  <c:v>11296.27</c:v>
                </c:pt>
                <c:pt idx="4373">
                  <c:v>11513.08</c:v>
                </c:pt>
                <c:pt idx="4374">
                  <c:v>11555.26</c:v>
                </c:pt>
                <c:pt idx="4375">
                  <c:v>11607.57</c:v>
                </c:pt>
                <c:pt idx="4376">
                  <c:v>11552.56</c:v>
                </c:pt>
                <c:pt idx="4377">
                  <c:v>11557.82</c:v>
                </c:pt>
                <c:pt idx="4378">
                  <c:v>11352.72</c:v>
                </c:pt>
                <c:pt idx="4379">
                  <c:v>11278.78</c:v>
                </c:pt>
                <c:pt idx="4380">
                  <c:v>11159.68</c:v>
                </c:pt>
                <c:pt idx="4381">
                  <c:v>10864.34</c:v>
                </c:pt>
                <c:pt idx="4382">
                  <c:v>10925.16</c:v>
                </c:pt>
                <c:pt idx="4383">
                  <c:v>10836.25</c:v>
                </c:pt>
                <c:pt idx="4384">
                  <c:v>10377.61</c:v>
                </c:pt>
                <c:pt idx="4385">
                  <c:v>10246.969999999999</c:v>
                </c:pt>
                <c:pt idx="4386">
                  <c:v>10372.59</c:v>
                </c:pt>
                <c:pt idx="4387">
                  <c:v>10001.23</c:v>
                </c:pt>
                <c:pt idx="4388">
                  <c:v>10291.879999999999</c:v>
                </c:pt>
                <c:pt idx="4389">
                  <c:v>10362.43</c:v>
                </c:pt>
                <c:pt idx="4390">
                  <c:v>10431.91</c:v>
                </c:pt>
                <c:pt idx="4391">
                  <c:v>10658.94</c:v>
                </c:pt>
                <c:pt idx="4392">
                  <c:v>10662.79</c:v>
                </c:pt>
                <c:pt idx="4393">
                  <c:v>10895.56</c:v>
                </c:pt>
                <c:pt idx="4394">
                  <c:v>10807.53</c:v>
                </c:pt>
                <c:pt idx="4395">
                  <c:v>10828.73</c:v>
                </c:pt>
                <c:pt idx="4396">
                  <c:v>10943.13</c:v>
                </c:pt>
                <c:pt idx="4397">
                  <c:v>10856.25</c:v>
                </c:pt>
                <c:pt idx="4398">
                  <c:v>10875.68</c:v>
                </c:pt>
                <c:pt idx="4399">
                  <c:v>11007.95</c:v>
                </c:pt>
                <c:pt idx="4400">
                  <c:v>10904.99</c:v>
                </c:pt>
                <c:pt idx="4401">
                  <c:v>11019.08</c:v>
                </c:pt>
                <c:pt idx="4402">
                  <c:v>11194.91</c:v>
                </c:pt>
                <c:pt idx="4403">
                  <c:v>11326.27</c:v>
                </c:pt>
                <c:pt idx="4404">
                  <c:v>11241.41</c:v>
                </c:pt>
                <c:pt idx="4405">
                  <c:v>11139.63</c:v>
                </c:pt>
                <c:pt idx="4406">
                  <c:v>11163.65</c:v>
                </c:pt>
                <c:pt idx="4407">
                  <c:v>11051.12</c:v>
                </c:pt>
                <c:pt idx="4408">
                  <c:v>11068.49</c:v>
                </c:pt>
                <c:pt idx="4409">
                  <c:v>11077.8</c:v>
                </c:pt>
                <c:pt idx="4410">
                  <c:v>10980.55</c:v>
                </c:pt>
                <c:pt idx="4411">
                  <c:v>10877.25</c:v>
                </c:pt>
                <c:pt idx="4412">
                  <c:v>10439.99</c:v>
                </c:pt>
                <c:pt idx="4413">
                  <c:v>10564.38</c:v>
                </c:pt>
                <c:pt idx="4414">
                  <c:v>10775.71</c:v>
                </c:pt>
                <c:pt idx="4415">
                  <c:v>10630.69</c:v>
                </c:pt>
                <c:pt idx="4416">
                  <c:v>10755.92</c:v>
                </c:pt>
                <c:pt idx="4417">
                  <c:v>10868.66</c:v>
                </c:pt>
                <c:pt idx="4418">
                  <c:v>10852.95</c:v>
                </c:pt>
                <c:pt idx="4419">
                  <c:v>10754.29</c:v>
                </c:pt>
                <c:pt idx="4420">
                  <c:v>10684.56</c:v>
                </c:pt>
                <c:pt idx="4421">
                  <c:v>10653.38</c:v>
                </c:pt>
                <c:pt idx="4422">
                  <c:v>10765.62</c:v>
                </c:pt>
                <c:pt idx="4423">
                  <c:v>10808.37</c:v>
                </c:pt>
                <c:pt idx="4424">
                  <c:v>10726.96</c:v>
                </c:pt>
                <c:pt idx="4425">
                  <c:v>10687.02</c:v>
                </c:pt>
                <c:pt idx="4426">
                  <c:v>10621.79</c:v>
                </c:pt>
                <c:pt idx="4427">
                  <c:v>10395.16</c:v>
                </c:pt>
                <c:pt idx="4428">
                  <c:v>10491.15</c:v>
                </c:pt>
                <c:pt idx="4429">
                  <c:v>10598.35</c:v>
                </c:pt>
                <c:pt idx="4430">
                  <c:v>10408.91</c:v>
                </c:pt>
                <c:pt idx="4431">
                  <c:v>10330.629999999999</c:v>
                </c:pt>
                <c:pt idx="4432">
                  <c:v>10556.82</c:v>
                </c:pt>
                <c:pt idx="4433">
                  <c:v>10547.1</c:v>
                </c:pt>
                <c:pt idx="4434">
                  <c:v>10292.120000000001</c:v>
                </c:pt>
                <c:pt idx="4435">
                  <c:v>10324.469999999999</c:v>
                </c:pt>
                <c:pt idx="4436">
                  <c:v>10342.85</c:v>
                </c:pt>
                <c:pt idx="4437">
                  <c:v>10458.620000000001</c:v>
                </c:pt>
                <c:pt idx="4438">
                  <c:v>10426.19</c:v>
                </c:pt>
                <c:pt idx="4439">
                  <c:v>10626.51</c:v>
                </c:pt>
                <c:pt idx="4440">
                  <c:v>10707.8</c:v>
                </c:pt>
                <c:pt idx="4441">
                  <c:v>10689.07</c:v>
                </c:pt>
                <c:pt idx="4442">
                  <c:v>10729.77</c:v>
                </c:pt>
                <c:pt idx="4443">
                  <c:v>10634.3</c:v>
                </c:pt>
                <c:pt idx="4444">
                  <c:v>10671.46</c:v>
                </c:pt>
                <c:pt idx="4445">
                  <c:v>10747.99</c:v>
                </c:pt>
                <c:pt idx="4446">
                  <c:v>10701.32</c:v>
                </c:pt>
                <c:pt idx="4447">
                  <c:v>10635.5</c:v>
                </c:pt>
                <c:pt idx="4448">
                  <c:v>10672.52</c:v>
                </c:pt>
                <c:pt idx="4449">
                  <c:v>10765.35</c:v>
                </c:pt>
                <c:pt idx="4450">
                  <c:v>10765.81</c:v>
                </c:pt>
                <c:pt idx="4451">
                  <c:v>10631.12</c:v>
                </c:pt>
                <c:pt idx="4452">
                  <c:v>10564.13</c:v>
                </c:pt>
                <c:pt idx="4453">
                  <c:v>10448.219999999999</c:v>
                </c:pt>
                <c:pt idx="4454">
                  <c:v>10465.540000000001</c:v>
                </c:pt>
                <c:pt idx="4455">
                  <c:v>10349.07</c:v>
                </c:pt>
                <c:pt idx="4456">
                  <c:v>10105.799999999999</c:v>
                </c:pt>
                <c:pt idx="4457">
                  <c:v>10295.73</c:v>
                </c:pt>
                <c:pt idx="4458">
                  <c:v>10169.35</c:v>
                </c:pt>
                <c:pt idx="4459">
                  <c:v>10204.32</c:v>
                </c:pt>
                <c:pt idx="4460">
                  <c:v>10385.61</c:v>
                </c:pt>
                <c:pt idx="4461">
                  <c:v>10365.129999999999</c:v>
                </c:pt>
                <c:pt idx="4462">
                  <c:v>10313.85</c:v>
                </c:pt>
                <c:pt idx="4463">
                  <c:v>10205.52</c:v>
                </c:pt>
                <c:pt idx="4464">
                  <c:v>10175.35</c:v>
                </c:pt>
                <c:pt idx="4465">
                  <c:v>10315.280000000001</c:v>
                </c:pt>
                <c:pt idx="4466">
                  <c:v>10161.65</c:v>
                </c:pt>
                <c:pt idx="4467">
                  <c:v>10084.18</c:v>
                </c:pt>
                <c:pt idx="4468">
                  <c:v>9943.1299999999992</c:v>
                </c:pt>
                <c:pt idx="4469">
                  <c:v>9414.76</c:v>
                </c:pt>
                <c:pt idx="4470">
                  <c:v>9501.34</c:v>
                </c:pt>
                <c:pt idx="4471">
                  <c:v>9316.68</c:v>
                </c:pt>
                <c:pt idx="4472">
                  <c:v>9409.9500000000007</c:v>
                </c:pt>
                <c:pt idx="4473">
                  <c:v>9324.83</c:v>
                </c:pt>
                <c:pt idx="4474">
                  <c:v>9339.3700000000008</c:v>
                </c:pt>
                <c:pt idx="4475">
                  <c:v>9168.66</c:v>
                </c:pt>
                <c:pt idx="4476">
                  <c:v>9071.73</c:v>
                </c:pt>
                <c:pt idx="4477">
                  <c:v>9379.4699999999993</c:v>
                </c:pt>
                <c:pt idx="4478">
                  <c:v>9179.7999999999993</c:v>
                </c:pt>
                <c:pt idx="4479">
                  <c:v>9221.5400000000009</c:v>
                </c:pt>
                <c:pt idx="4480">
                  <c:v>9035.49</c:v>
                </c:pt>
                <c:pt idx="4481">
                  <c:v>8862.18</c:v>
                </c:pt>
                <c:pt idx="4482">
                  <c:v>8911.34</c:v>
                </c:pt>
                <c:pt idx="4483">
                  <c:v>9160.6200000000008</c:v>
                </c:pt>
                <c:pt idx="4484">
                  <c:v>9205.43</c:v>
                </c:pt>
                <c:pt idx="4485">
                  <c:v>9023.82</c:v>
                </c:pt>
                <c:pt idx="4486">
                  <c:v>9273.61</c:v>
                </c:pt>
                <c:pt idx="4487">
                  <c:v>9326.9699999999993</c:v>
                </c:pt>
                <c:pt idx="4488">
                  <c:v>9317.36</c:v>
                </c:pt>
                <c:pt idx="4489">
                  <c:v>9285.16</c:v>
                </c:pt>
                <c:pt idx="4490">
                  <c:v>9195.24</c:v>
                </c:pt>
                <c:pt idx="4491">
                  <c:v>9148.7800000000007</c:v>
                </c:pt>
                <c:pt idx="4492">
                  <c:v>9251.48</c:v>
                </c:pt>
                <c:pt idx="4493">
                  <c:v>9314.2999999999993</c:v>
                </c:pt>
                <c:pt idx="4494">
                  <c:v>9465.7999999999993</c:v>
                </c:pt>
                <c:pt idx="4495">
                  <c:v>9463.76</c:v>
                </c:pt>
                <c:pt idx="4496">
                  <c:v>9352.25</c:v>
                </c:pt>
                <c:pt idx="4497">
                  <c:v>9295.93</c:v>
                </c:pt>
                <c:pt idx="4498">
                  <c:v>9181.94</c:v>
                </c:pt>
                <c:pt idx="4499">
                  <c:v>9178.7800000000007</c:v>
                </c:pt>
                <c:pt idx="4500">
                  <c:v>9005.3700000000008</c:v>
                </c:pt>
                <c:pt idx="4501">
                  <c:v>8780.56</c:v>
                </c:pt>
                <c:pt idx="4502">
                  <c:v>8602.1200000000008</c:v>
                </c:pt>
                <c:pt idx="4503">
                  <c:v>8422.84</c:v>
                </c:pt>
                <c:pt idx="4504">
                  <c:v>8674.0300000000007</c:v>
                </c:pt>
                <c:pt idx="4505">
                  <c:v>8499.2199999999993</c:v>
                </c:pt>
                <c:pt idx="4506">
                  <c:v>8752.2000000000007</c:v>
                </c:pt>
                <c:pt idx="4507">
                  <c:v>8813.49</c:v>
                </c:pt>
                <c:pt idx="4508">
                  <c:v>8844.86</c:v>
                </c:pt>
                <c:pt idx="4509">
                  <c:v>8784.9</c:v>
                </c:pt>
                <c:pt idx="4510">
                  <c:v>8581.18</c:v>
                </c:pt>
                <c:pt idx="4511">
                  <c:v>8500.42</c:v>
                </c:pt>
                <c:pt idx="4512">
                  <c:v>8357.0400000000009</c:v>
                </c:pt>
                <c:pt idx="4513">
                  <c:v>8414.15</c:v>
                </c:pt>
                <c:pt idx="4514">
                  <c:v>8549.06</c:v>
                </c:pt>
                <c:pt idx="4515">
                  <c:v>8454.75</c:v>
                </c:pt>
                <c:pt idx="4516">
                  <c:v>8501.39</c:v>
                </c:pt>
                <c:pt idx="4517">
                  <c:v>8484.74</c:v>
                </c:pt>
                <c:pt idx="4518">
                  <c:v>8728.56</c:v>
                </c:pt>
                <c:pt idx="4519">
                  <c:v>8733.75</c:v>
                </c:pt>
                <c:pt idx="4520">
                  <c:v>8678.26</c:v>
                </c:pt>
                <c:pt idx="4521">
                  <c:v>8552.7999999999993</c:v>
                </c:pt>
                <c:pt idx="4522">
                  <c:v>8465.4699999999993</c:v>
                </c:pt>
                <c:pt idx="4523">
                  <c:v>8455.5499999999993</c:v>
                </c:pt>
                <c:pt idx="4524">
                  <c:v>8554.44</c:v>
                </c:pt>
                <c:pt idx="4525">
                  <c:v>8402.51</c:v>
                </c:pt>
                <c:pt idx="4526">
                  <c:v>8324.16</c:v>
                </c:pt>
                <c:pt idx="4527">
                  <c:v>8322.36</c:v>
                </c:pt>
                <c:pt idx="4528">
                  <c:v>8158.49</c:v>
                </c:pt>
                <c:pt idx="4529">
                  <c:v>8168.1</c:v>
                </c:pt>
                <c:pt idx="4530">
                  <c:v>8111.16</c:v>
                </c:pt>
                <c:pt idx="4531">
                  <c:v>8163.76</c:v>
                </c:pt>
                <c:pt idx="4532">
                  <c:v>8113.88</c:v>
                </c:pt>
                <c:pt idx="4533">
                  <c:v>7999.35</c:v>
                </c:pt>
                <c:pt idx="4534">
                  <c:v>8133.22</c:v>
                </c:pt>
                <c:pt idx="4535">
                  <c:v>8248.1200000000008</c:v>
                </c:pt>
                <c:pt idx="4536">
                  <c:v>8233.89</c:v>
                </c:pt>
                <c:pt idx="4537">
                  <c:v>8409.18</c:v>
                </c:pt>
                <c:pt idx="4538">
                  <c:v>8353.3799999999992</c:v>
                </c:pt>
                <c:pt idx="4539">
                  <c:v>8420.5400000000009</c:v>
                </c:pt>
                <c:pt idx="4540">
                  <c:v>8334.75</c:v>
                </c:pt>
                <c:pt idx="4541">
                  <c:v>8401.09</c:v>
                </c:pt>
                <c:pt idx="4542">
                  <c:v>8060.83</c:v>
                </c:pt>
                <c:pt idx="4543">
                  <c:v>8046.39</c:v>
                </c:pt>
                <c:pt idx="4544">
                  <c:v>8010.69</c:v>
                </c:pt>
                <c:pt idx="4545">
                  <c:v>7524.09</c:v>
                </c:pt>
                <c:pt idx="4546">
                  <c:v>7558.28</c:v>
                </c:pt>
                <c:pt idx="4547">
                  <c:v>7444.48</c:v>
                </c:pt>
                <c:pt idx="4548">
                  <c:v>7298.98</c:v>
                </c:pt>
                <c:pt idx="4549">
                  <c:v>7365.21</c:v>
                </c:pt>
                <c:pt idx="4550">
                  <c:v>7187.49</c:v>
                </c:pt>
                <c:pt idx="4551">
                  <c:v>7387.74</c:v>
                </c:pt>
                <c:pt idx="4552">
                  <c:v>7748.82</c:v>
                </c:pt>
                <c:pt idx="4553">
                  <c:v>7574.99</c:v>
                </c:pt>
                <c:pt idx="4554">
                  <c:v>7545.11</c:v>
                </c:pt>
                <c:pt idx="4555">
                  <c:v>7529.41</c:v>
                </c:pt>
                <c:pt idx="4556">
                  <c:v>7504.72</c:v>
                </c:pt>
                <c:pt idx="4557">
                  <c:v>7322.24</c:v>
                </c:pt>
                <c:pt idx="4558">
                  <c:v>7375.23</c:v>
                </c:pt>
                <c:pt idx="4559">
                  <c:v>7482.83</c:v>
                </c:pt>
                <c:pt idx="4560">
                  <c:v>7567.8</c:v>
                </c:pt>
                <c:pt idx="4561">
                  <c:v>7867.54</c:v>
                </c:pt>
                <c:pt idx="4562">
                  <c:v>7839.08</c:v>
                </c:pt>
                <c:pt idx="4563">
                  <c:v>7791.25</c:v>
                </c:pt>
                <c:pt idx="4564">
                  <c:v>7752.04</c:v>
                </c:pt>
                <c:pt idx="4565">
                  <c:v>7698.02</c:v>
                </c:pt>
                <c:pt idx="4566">
                  <c:v>7648.55</c:v>
                </c:pt>
                <c:pt idx="4567">
                  <c:v>7832.29</c:v>
                </c:pt>
                <c:pt idx="4568">
                  <c:v>7963.66</c:v>
                </c:pt>
                <c:pt idx="4569">
                  <c:v>7908.55</c:v>
                </c:pt>
                <c:pt idx="4570">
                  <c:v>8002.1</c:v>
                </c:pt>
                <c:pt idx="4571">
                  <c:v>8062.29</c:v>
                </c:pt>
                <c:pt idx="4572">
                  <c:v>8108.85</c:v>
                </c:pt>
                <c:pt idx="4573">
                  <c:v>7879.52</c:v>
                </c:pt>
                <c:pt idx="4574">
                  <c:v>7908.47</c:v>
                </c:pt>
                <c:pt idx="4575">
                  <c:v>7893.99</c:v>
                </c:pt>
                <c:pt idx="4576">
                  <c:v>7636.7</c:v>
                </c:pt>
                <c:pt idx="4577">
                  <c:v>7615.91</c:v>
                </c:pt>
                <c:pt idx="4578">
                  <c:v>7635.16</c:v>
                </c:pt>
                <c:pt idx="4579">
                  <c:v>7757.07</c:v>
                </c:pt>
                <c:pt idx="4580">
                  <c:v>7597.01</c:v>
                </c:pt>
                <c:pt idx="4581">
                  <c:v>7681.75</c:v>
                </c:pt>
                <c:pt idx="4582">
                  <c:v>7938.47</c:v>
                </c:pt>
                <c:pt idx="4583">
                  <c:v>7953.72</c:v>
                </c:pt>
                <c:pt idx="4584">
                  <c:v>7928.51</c:v>
                </c:pt>
                <c:pt idx="4585">
                  <c:v>7735.05</c:v>
                </c:pt>
                <c:pt idx="4586">
                  <c:v>7733.89</c:v>
                </c:pt>
                <c:pt idx="4587">
                  <c:v>7624.86</c:v>
                </c:pt>
                <c:pt idx="4588">
                  <c:v>7685.4</c:v>
                </c:pt>
                <c:pt idx="4589">
                  <c:v>7698.02</c:v>
                </c:pt>
                <c:pt idx="4590">
                  <c:v>7808.04</c:v>
                </c:pt>
                <c:pt idx="4591">
                  <c:v>7629.65</c:v>
                </c:pt>
                <c:pt idx="4592">
                  <c:v>7592.65</c:v>
                </c:pt>
                <c:pt idx="4593">
                  <c:v>7530.33</c:v>
                </c:pt>
                <c:pt idx="4594">
                  <c:v>7418.69</c:v>
                </c:pt>
                <c:pt idx="4595">
                  <c:v>7426.44</c:v>
                </c:pt>
                <c:pt idx="4596">
                  <c:v>7337.6</c:v>
                </c:pt>
                <c:pt idx="4597">
                  <c:v>7392.56</c:v>
                </c:pt>
                <c:pt idx="4598">
                  <c:v>7332.35</c:v>
                </c:pt>
                <c:pt idx="4599">
                  <c:v>7289.55</c:v>
                </c:pt>
                <c:pt idx="4600">
                  <c:v>7215.34</c:v>
                </c:pt>
                <c:pt idx="4601">
                  <c:v>7239.79</c:v>
                </c:pt>
                <c:pt idx="4602">
                  <c:v>7149.27</c:v>
                </c:pt>
                <c:pt idx="4603">
                  <c:v>7089.44</c:v>
                </c:pt>
                <c:pt idx="4604">
                  <c:v>7284.84</c:v>
                </c:pt>
                <c:pt idx="4605">
                  <c:v>7400.2</c:v>
                </c:pt>
                <c:pt idx="4606">
                  <c:v>7391.65</c:v>
                </c:pt>
                <c:pt idx="4607">
                  <c:v>7447.93</c:v>
                </c:pt>
                <c:pt idx="4608">
                  <c:v>7428.61</c:v>
                </c:pt>
                <c:pt idx="4609">
                  <c:v>7474.01</c:v>
                </c:pt>
                <c:pt idx="4610">
                  <c:v>7409.2</c:v>
                </c:pt>
                <c:pt idx="4611">
                  <c:v>7547.35</c:v>
                </c:pt>
                <c:pt idx="4612">
                  <c:v>7540.45</c:v>
                </c:pt>
                <c:pt idx="4613">
                  <c:v>7470.36</c:v>
                </c:pt>
                <c:pt idx="4614">
                  <c:v>7581.39</c:v>
                </c:pt>
                <c:pt idx="4615">
                  <c:v>7626.24</c:v>
                </c:pt>
                <c:pt idx="4616">
                  <c:v>7516.79</c:v>
                </c:pt>
                <c:pt idx="4617">
                  <c:v>7523.77</c:v>
                </c:pt>
                <c:pt idx="4618">
                  <c:v>7573.52</c:v>
                </c:pt>
                <c:pt idx="4619">
                  <c:v>7595.45</c:v>
                </c:pt>
                <c:pt idx="4620">
                  <c:v>7589.58</c:v>
                </c:pt>
                <c:pt idx="4621">
                  <c:v>7551.3</c:v>
                </c:pt>
                <c:pt idx="4622">
                  <c:v>7470.47</c:v>
                </c:pt>
                <c:pt idx="4623">
                  <c:v>7479.22</c:v>
                </c:pt>
                <c:pt idx="4624">
                  <c:v>7684</c:v>
                </c:pt>
                <c:pt idx="4625">
                  <c:v>7919.05</c:v>
                </c:pt>
                <c:pt idx="4626">
                  <c:v>8010.08</c:v>
                </c:pt>
                <c:pt idx="4627">
                  <c:v>8171.21</c:v>
                </c:pt>
                <c:pt idx="4628">
                  <c:v>8219.9599999999991</c:v>
                </c:pt>
                <c:pt idx="4629">
                  <c:v>8125.64</c:v>
                </c:pt>
                <c:pt idx="4630">
                  <c:v>8446.92</c:v>
                </c:pt>
                <c:pt idx="4631">
                  <c:v>8440.8700000000008</c:v>
                </c:pt>
                <c:pt idx="4632">
                  <c:v>8473.43</c:v>
                </c:pt>
                <c:pt idx="4633">
                  <c:v>8451.7099999999991</c:v>
                </c:pt>
                <c:pt idx="4634">
                  <c:v>8651.2000000000007</c:v>
                </c:pt>
                <c:pt idx="4635">
                  <c:v>9134.58</c:v>
                </c:pt>
                <c:pt idx="4636">
                  <c:v>9089.0400000000009</c:v>
                </c:pt>
                <c:pt idx="4637">
                  <c:v>9005.77</c:v>
                </c:pt>
                <c:pt idx="4638">
                  <c:v>9031.93</c:v>
                </c:pt>
                <c:pt idx="4639">
                  <c:v>9167.65</c:v>
                </c:pt>
                <c:pt idx="4640">
                  <c:v>9384.42</c:v>
                </c:pt>
                <c:pt idx="4641">
                  <c:v>9595.74</c:v>
                </c:pt>
                <c:pt idx="4642">
                  <c:v>9700.49</c:v>
                </c:pt>
                <c:pt idx="4643">
                  <c:v>9678.11</c:v>
                </c:pt>
                <c:pt idx="4644">
                  <c:v>9363.7199999999993</c:v>
                </c:pt>
                <c:pt idx="4645">
                  <c:v>9704.33</c:v>
                </c:pt>
                <c:pt idx="4646">
                  <c:v>9841.24</c:v>
                </c:pt>
                <c:pt idx="4647">
                  <c:v>9592.06</c:v>
                </c:pt>
                <c:pt idx="4648">
                  <c:v>9417.93</c:v>
                </c:pt>
                <c:pt idx="4649">
                  <c:v>9550.5400000000009</c:v>
                </c:pt>
                <c:pt idx="4650">
                  <c:v>9843.43</c:v>
                </c:pt>
                <c:pt idx="4651">
                  <c:v>9839.74</c:v>
                </c:pt>
                <c:pt idx="4652">
                  <c:v>9800.6</c:v>
                </c:pt>
                <c:pt idx="4653">
                  <c:v>9869.7999999999993</c:v>
                </c:pt>
                <c:pt idx="4654">
                  <c:v>9879.2199999999993</c:v>
                </c:pt>
                <c:pt idx="4655">
                  <c:v>9701.7000000000007</c:v>
                </c:pt>
                <c:pt idx="4656">
                  <c:v>9513</c:v>
                </c:pt>
                <c:pt idx="4657">
                  <c:v>9609.44</c:v>
                </c:pt>
                <c:pt idx="4658">
                  <c:v>9546.51</c:v>
                </c:pt>
                <c:pt idx="4659">
                  <c:v>9906.86</c:v>
                </c:pt>
                <c:pt idx="4660">
                  <c:v>10267.700000000001</c:v>
                </c:pt>
                <c:pt idx="4661">
                  <c:v>10260.36</c:v>
                </c:pt>
                <c:pt idx="4662">
                  <c:v>10340.51</c:v>
                </c:pt>
                <c:pt idx="4663">
                  <c:v>10415.799999999999</c:v>
                </c:pt>
                <c:pt idx="4664">
                  <c:v>10351.870000000001</c:v>
                </c:pt>
                <c:pt idx="4665">
                  <c:v>10436.620000000001</c:v>
                </c:pt>
                <c:pt idx="4666">
                  <c:v>10435.08</c:v>
                </c:pt>
                <c:pt idx="4667">
                  <c:v>10158.4</c:v>
                </c:pt>
                <c:pt idx="4668">
                  <c:v>10132.34</c:v>
                </c:pt>
                <c:pt idx="4669">
                  <c:v>10053.76</c:v>
                </c:pt>
                <c:pt idx="4670">
                  <c:v>10287.64</c:v>
                </c:pt>
                <c:pt idx="4671">
                  <c:v>10344.43</c:v>
                </c:pt>
                <c:pt idx="4672">
                  <c:v>10287.67</c:v>
                </c:pt>
                <c:pt idx="4673">
                  <c:v>10418.24</c:v>
                </c:pt>
                <c:pt idx="4674">
                  <c:v>10224.31</c:v>
                </c:pt>
                <c:pt idx="4675">
                  <c:v>10124.66</c:v>
                </c:pt>
                <c:pt idx="4676">
                  <c:v>10236.27</c:v>
                </c:pt>
                <c:pt idx="4677">
                  <c:v>9907.6299999999992</c:v>
                </c:pt>
                <c:pt idx="4678">
                  <c:v>9780.82</c:v>
                </c:pt>
                <c:pt idx="4679">
                  <c:v>9622.49</c:v>
                </c:pt>
                <c:pt idx="4680">
                  <c:v>9674.5300000000007</c:v>
                </c:pt>
                <c:pt idx="4681">
                  <c:v>8943.52</c:v>
                </c:pt>
                <c:pt idx="4682">
                  <c:v>9089.4599999999991</c:v>
                </c:pt>
                <c:pt idx="4683">
                  <c:v>9002.5300000000007</c:v>
                </c:pt>
                <c:pt idx="4684">
                  <c:v>8877.31</c:v>
                </c:pt>
                <c:pt idx="4685">
                  <c:v>9235.39</c:v>
                </c:pt>
                <c:pt idx="4686">
                  <c:v>9103.36</c:v>
                </c:pt>
                <c:pt idx="4687">
                  <c:v>9038.36</c:v>
                </c:pt>
                <c:pt idx="4688">
                  <c:v>9259.0300000000007</c:v>
                </c:pt>
                <c:pt idx="4689">
                  <c:v>9293.32</c:v>
                </c:pt>
                <c:pt idx="4690">
                  <c:v>9000.19</c:v>
                </c:pt>
                <c:pt idx="4691">
                  <c:v>8916.11</c:v>
                </c:pt>
                <c:pt idx="4692">
                  <c:v>9087.52</c:v>
                </c:pt>
                <c:pt idx="4693">
                  <c:v>9041.2199999999993</c:v>
                </c:pt>
                <c:pt idx="4694">
                  <c:v>8809.5400000000009</c:v>
                </c:pt>
                <c:pt idx="4695">
                  <c:v>8776.77</c:v>
                </c:pt>
                <c:pt idx="4696">
                  <c:v>8979.83</c:v>
                </c:pt>
                <c:pt idx="4697">
                  <c:v>9035.69</c:v>
                </c:pt>
                <c:pt idx="4698">
                  <c:v>9010.36</c:v>
                </c:pt>
                <c:pt idx="4699">
                  <c:v>8943.35</c:v>
                </c:pt>
                <c:pt idx="4700">
                  <c:v>8922.69</c:v>
                </c:pt>
                <c:pt idx="4701">
                  <c:v>8856.99</c:v>
                </c:pt>
                <c:pt idx="4702">
                  <c:v>8748.27</c:v>
                </c:pt>
                <c:pt idx="4703">
                  <c:v>8746.0499999999993</c:v>
                </c:pt>
                <c:pt idx="4704">
                  <c:v>8584.94</c:v>
                </c:pt>
                <c:pt idx="4705">
                  <c:v>8711.7900000000009</c:v>
                </c:pt>
                <c:pt idx="4706">
                  <c:v>9037.67</c:v>
                </c:pt>
                <c:pt idx="4707">
                  <c:v>8954.7199999999993</c:v>
                </c:pt>
                <c:pt idx="4708">
                  <c:v>8951.61</c:v>
                </c:pt>
                <c:pt idx="4709">
                  <c:v>8810.1299999999992</c:v>
                </c:pt>
                <c:pt idx="4710">
                  <c:v>8780.8700000000008</c:v>
                </c:pt>
                <c:pt idx="4711">
                  <c:v>8804.32</c:v>
                </c:pt>
                <c:pt idx="4712">
                  <c:v>8925.73</c:v>
                </c:pt>
                <c:pt idx="4713">
                  <c:v>9134.9599999999991</c:v>
                </c:pt>
                <c:pt idx="4714">
                  <c:v>9214.27</c:v>
                </c:pt>
                <c:pt idx="4715">
                  <c:v>9212.1200000000008</c:v>
                </c:pt>
                <c:pt idx="4716">
                  <c:v>9118.1</c:v>
                </c:pt>
                <c:pt idx="4717">
                  <c:v>9122.43</c:v>
                </c:pt>
                <c:pt idx="4718">
                  <c:v>9239.48</c:v>
                </c:pt>
                <c:pt idx="4719">
                  <c:v>9178.31</c:v>
                </c:pt>
                <c:pt idx="4720">
                  <c:v>9530.4599999999991</c:v>
                </c:pt>
                <c:pt idx="4721">
                  <c:v>9545.52</c:v>
                </c:pt>
                <c:pt idx="4722">
                  <c:v>9419.84</c:v>
                </c:pt>
                <c:pt idx="4723">
                  <c:v>9368.31</c:v>
                </c:pt>
                <c:pt idx="4724">
                  <c:v>9443.2199999999993</c:v>
                </c:pt>
                <c:pt idx="4725">
                  <c:v>9186.2900000000009</c:v>
                </c:pt>
                <c:pt idx="4726">
                  <c:v>9198.7900000000009</c:v>
                </c:pt>
                <c:pt idx="4727">
                  <c:v>9166.15</c:v>
                </c:pt>
                <c:pt idx="4728">
                  <c:v>9152.77</c:v>
                </c:pt>
                <c:pt idx="4729">
                  <c:v>9213.3799999999992</c:v>
                </c:pt>
                <c:pt idx="4730">
                  <c:v>9309.42</c:v>
                </c:pt>
                <c:pt idx="4731">
                  <c:v>9283.41</c:v>
                </c:pt>
                <c:pt idx="4732">
                  <c:v>9302</c:v>
                </c:pt>
                <c:pt idx="4733">
                  <c:v>9154.65</c:v>
                </c:pt>
                <c:pt idx="4734">
                  <c:v>9228.5499999999993</c:v>
                </c:pt>
                <c:pt idx="4735">
                  <c:v>9122.64</c:v>
                </c:pt>
                <c:pt idx="4736">
                  <c:v>9175.83</c:v>
                </c:pt>
                <c:pt idx="4737">
                  <c:v>9266.2999999999993</c:v>
                </c:pt>
                <c:pt idx="4738">
                  <c:v>9344.82</c:v>
                </c:pt>
                <c:pt idx="4739">
                  <c:v>9349</c:v>
                </c:pt>
                <c:pt idx="4740">
                  <c:v>9354.2800000000007</c:v>
                </c:pt>
                <c:pt idx="4741">
                  <c:v>9399.1</c:v>
                </c:pt>
                <c:pt idx="4742">
                  <c:v>9326.61</c:v>
                </c:pt>
                <c:pt idx="4743">
                  <c:v>9268.0499999999993</c:v>
                </c:pt>
                <c:pt idx="4744">
                  <c:v>9136.4599999999991</c:v>
                </c:pt>
                <c:pt idx="4745">
                  <c:v>8984.73</c:v>
                </c:pt>
                <c:pt idx="4746">
                  <c:v>8859.4699999999993</c:v>
                </c:pt>
                <c:pt idx="4747">
                  <c:v>8814.74</c:v>
                </c:pt>
                <c:pt idx="4748">
                  <c:v>8919.2800000000007</c:v>
                </c:pt>
                <c:pt idx="4749">
                  <c:v>8795.18</c:v>
                </c:pt>
                <c:pt idx="4750">
                  <c:v>8978.52</c:v>
                </c:pt>
                <c:pt idx="4751">
                  <c:v>8902.6299999999992</c:v>
                </c:pt>
                <c:pt idx="4752">
                  <c:v>8966.4699999999993</c:v>
                </c:pt>
                <c:pt idx="4753">
                  <c:v>9009.68</c:v>
                </c:pt>
                <c:pt idx="4754">
                  <c:v>9060.92</c:v>
                </c:pt>
                <c:pt idx="4755">
                  <c:v>9328.9699999999993</c:v>
                </c:pt>
                <c:pt idx="4756">
                  <c:v>9328.73</c:v>
                </c:pt>
                <c:pt idx="4757">
                  <c:v>9322.75</c:v>
                </c:pt>
                <c:pt idx="4758">
                  <c:v>9350.56</c:v>
                </c:pt>
                <c:pt idx="4759">
                  <c:v>9362.5499999999993</c:v>
                </c:pt>
                <c:pt idx="4760">
                  <c:v>9270.39</c:v>
                </c:pt>
                <c:pt idx="4761">
                  <c:v>9443.18</c:v>
                </c:pt>
                <c:pt idx="4762">
                  <c:v>9414</c:v>
                </c:pt>
                <c:pt idx="4763">
                  <c:v>9398.4699999999993</c:v>
                </c:pt>
                <c:pt idx="4764">
                  <c:v>9365.68</c:v>
                </c:pt>
                <c:pt idx="4765">
                  <c:v>9569.4699999999993</c:v>
                </c:pt>
                <c:pt idx="4766">
                  <c:v>9633.69</c:v>
                </c:pt>
                <c:pt idx="4767">
                  <c:v>9700.32</c:v>
                </c:pt>
                <c:pt idx="4768">
                  <c:v>9783.5</c:v>
                </c:pt>
                <c:pt idx="4769">
                  <c:v>9823.42</c:v>
                </c:pt>
                <c:pt idx="4770">
                  <c:v>10001.93</c:v>
                </c:pt>
                <c:pt idx="4771">
                  <c:v>9964.93</c:v>
                </c:pt>
                <c:pt idx="4772">
                  <c:v>9853.7199999999993</c:v>
                </c:pt>
                <c:pt idx="4773">
                  <c:v>9919.7999999999993</c:v>
                </c:pt>
                <c:pt idx="4774">
                  <c:v>9918.09</c:v>
                </c:pt>
                <c:pt idx="4775">
                  <c:v>9722.7999999999993</c:v>
                </c:pt>
                <c:pt idx="4776">
                  <c:v>9753.31</c:v>
                </c:pt>
                <c:pt idx="4777">
                  <c:v>9852.2000000000007</c:v>
                </c:pt>
                <c:pt idx="4778">
                  <c:v>9881.25</c:v>
                </c:pt>
                <c:pt idx="4779">
                  <c:v>9781.14</c:v>
                </c:pt>
                <c:pt idx="4780">
                  <c:v>9811.3799999999992</c:v>
                </c:pt>
                <c:pt idx="4781">
                  <c:v>9671.06</c:v>
                </c:pt>
                <c:pt idx="4782">
                  <c:v>9464.84</c:v>
                </c:pt>
                <c:pt idx="4783">
                  <c:v>9548.9599999999991</c:v>
                </c:pt>
                <c:pt idx="4784">
                  <c:v>9446.24</c:v>
                </c:pt>
                <c:pt idx="4785">
                  <c:v>9474.75</c:v>
                </c:pt>
                <c:pt idx="4786">
                  <c:v>9506.56</c:v>
                </c:pt>
                <c:pt idx="4787">
                  <c:v>9638.1</c:v>
                </c:pt>
                <c:pt idx="4788">
                  <c:v>9666.58</c:v>
                </c:pt>
                <c:pt idx="4789">
                  <c:v>9786.64</c:v>
                </c:pt>
                <c:pt idx="4790">
                  <c:v>9671.73</c:v>
                </c:pt>
                <c:pt idx="4791">
                  <c:v>9642.06</c:v>
                </c:pt>
                <c:pt idx="4792">
                  <c:v>9645.39</c:v>
                </c:pt>
                <c:pt idx="4793">
                  <c:v>9533.51</c:v>
                </c:pt>
                <c:pt idx="4794">
                  <c:v>9553.57</c:v>
                </c:pt>
                <c:pt idx="4795">
                  <c:v>9642.09</c:v>
                </c:pt>
                <c:pt idx="4796">
                  <c:v>9567.75</c:v>
                </c:pt>
                <c:pt idx="4797">
                  <c:v>9555.76</c:v>
                </c:pt>
                <c:pt idx="4798">
                  <c:v>9660.44</c:v>
                </c:pt>
                <c:pt idx="4799">
                  <c:v>9801.8700000000008</c:v>
                </c:pt>
                <c:pt idx="4800">
                  <c:v>9746.0300000000007</c:v>
                </c:pt>
                <c:pt idx="4801">
                  <c:v>9681.5400000000009</c:v>
                </c:pt>
                <c:pt idx="4802">
                  <c:v>9635.33</c:v>
                </c:pt>
                <c:pt idx="4803">
                  <c:v>9802.33</c:v>
                </c:pt>
                <c:pt idx="4804">
                  <c:v>9868.1299999999992</c:v>
                </c:pt>
                <c:pt idx="4805">
                  <c:v>9938.61</c:v>
                </c:pt>
                <c:pt idx="4806">
                  <c:v>9860.9699999999993</c:v>
                </c:pt>
                <c:pt idx="4807">
                  <c:v>9917.49</c:v>
                </c:pt>
                <c:pt idx="4808">
                  <c:v>9895.34</c:v>
                </c:pt>
                <c:pt idx="4809">
                  <c:v>9680.57</c:v>
                </c:pt>
                <c:pt idx="4810">
                  <c:v>9670.14</c:v>
                </c:pt>
                <c:pt idx="4811">
                  <c:v>9687.85</c:v>
                </c:pt>
                <c:pt idx="4812">
                  <c:v>9746.56</c:v>
                </c:pt>
                <c:pt idx="4813">
                  <c:v>9647.99</c:v>
                </c:pt>
                <c:pt idx="4814">
                  <c:v>9715.27</c:v>
                </c:pt>
                <c:pt idx="4815">
                  <c:v>9889.75</c:v>
                </c:pt>
                <c:pt idx="4816">
                  <c:v>9809.0499999999993</c:v>
                </c:pt>
                <c:pt idx="4817">
                  <c:v>9774.44</c:v>
                </c:pt>
                <c:pt idx="4818">
                  <c:v>9626.9</c:v>
                </c:pt>
                <c:pt idx="4819">
                  <c:v>9626.36</c:v>
                </c:pt>
                <c:pt idx="4820">
                  <c:v>9677.23</c:v>
                </c:pt>
                <c:pt idx="4821">
                  <c:v>9648.39</c:v>
                </c:pt>
                <c:pt idx="4822">
                  <c:v>9622.14</c:v>
                </c:pt>
                <c:pt idx="4823">
                  <c:v>9582.16</c:v>
                </c:pt>
                <c:pt idx="4824">
                  <c:v>9605.19</c:v>
                </c:pt>
                <c:pt idx="4825">
                  <c:v>9657.65</c:v>
                </c:pt>
                <c:pt idx="4826">
                  <c:v>9687.9500000000007</c:v>
                </c:pt>
                <c:pt idx="4827">
                  <c:v>9799.07</c:v>
                </c:pt>
                <c:pt idx="4828">
                  <c:v>9878.6200000000008</c:v>
                </c:pt>
                <c:pt idx="4829">
                  <c:v>9876.27</c:v>
                </c:pt>
                <c:pt idx="4830">
                  <c:v>9915.8700000000008</c:v>
                </c:pt>
                <c:pt idx="4831">
                  <c:v>9852.7099999999991</c:v>
                </c:pt>
                <c:pt idx="4832">
                  <c:v>9836.23</c:v>
                </c:pt>
                <c:pt idx="4833">
                  <c:v>10004.620000000001</c:v>
                </c:pt>
                <c:pt idx="4834">
                  <c:v>10158.24</c:v>
                </c:pt>
                <c:pt idx="4835">
                  <c:v>10306.030000000001</c:v>
                </c:pt>
                <c:pt idx="4836">
                  <c:v>10294.66</c:v>
                </c:pt>
                <c:pt idx="4837">
                  <c:v>10296.290000000001</c:v>
                </c:pt>
                <c:pt idx="4838">
                  <c:v>10229.49</c:v>
                </c:pt>
                <c:pt idx="4839">
                  <c:v>10056.209999999999</c:v>
                </c:pt>
                <c:pt idx="4840">
                  <c:v>10189.290000000001</c:v>
                </c:pt>
                <c:pt idx="4841">
                  <c:v>10229.58</c:v>
                </c:pt>
                <c:pt idx="4842">
                  <c:v>10303.719999999999</c:v>
                </c:pt>
                <c:pt idx="4843">
                  <c:v>10233.77</c:v>
                </c:pt>
                <c:pt idx="4844">
                  <c:v>10365.959999999999</c:v>
                </c:pt>
                <c:pt idx="4845">
                  <c:v>10430.77</c:v>
                </c:pt>
                <c:pt idx="4846">
                  <c:v>10638.82</c:v>
                </c:pt>
                <c:pt idx="4847">
                  <c:v>10656.41</c:v>
                </c:pt>
                <c:pt idx="4848">
                  <c:v>10698.27</c:v>
                </c:pt>
                <c:pt idx="4849">
                  <c:v>10829.05</c:v>
                </c:pt>
                <c:pt idx="4850">
                  <c:v>10706.87</c:v>
                </c:pt>
                <c:pt idx="4851">
                  <c:v>10898.17</c:v>
                </c:pt>
                <c:pt idx="4852">
                  <c:v>10879.84</c:v>
                </c:pt>
                <c:pt idx="4853">
                  <c:v>11040.2</c:v>
                </c:pt>
                <c:pt idx="4854">
                  <c:v>10988.77</c:v>
                </c:pt>
                <c:pt idx="4855">
                  <c:v>10972.32</c:v>
                </c:pt>
                <c:pt idx="4856">
                  <c:v>10967.44</c:v>
                </c:pt>
                <c:pt idx="4857">
                  <c:v>10954.39</c:v>
                </c:pt>
                <c:pt idx="4858">
                  <c:v>11115.88</c:v>
                </c:pt>
                <c:pt idx="4859">
                  <c:v>10953.41</c:v>
                </c:pt>
                <c:pt idx="4860">
                  <c:v>11072.06</c:v>
                </c:pt>
                <c:pt idx="4861">
                  <c:v>10681.9</c:v>
                </c:pt>
                <c:pt idx="4862">
                  <c:v>9779.67</c:v>
                </c:pt>
                <c:pt idx="4863">
                  <c:v>10089.67</c:v>
                </c:pt>
                <c:pt idx="4864">
                  <c:v>10305.5</c:v>
                </c:pt>
                <c:pt idx="4865">
                  <c:v>10601.34</c:v>
                </c:pt>
                <c:pt idx="4866">
                  <c:v>10611.55</c:v>
                </c:pt>
                <c:pt idx="4867">
                  <c:v>10728.46</c:v>
                </c:pt>
                <c:pt idx="4868">
                  <c:v>10768.63</c:v>
                </c:pt>
                <c:pt idx="4869">
                  <c:v>10940.8</c:v>
                </c:pt>
                <c:pt idx="4870">
                  <c:v>10864.32</c:v>
                </c:pt>
                <c:pt idx="4871">
                  <c:v>10916.31</c:v>
                </c:pt>
                <c:pt idx="4872">
                  <c:v>11241.5</c:v>
                </c:pt>
                <c:pt idx="4873">
                  <c:v>11306.49</c:v>
                </c:pt>
                <c:pt idx="4874">
                  <c:v>11235.6</c:v>
                </c:pt>
                <c:pt idx="4875">
                  <c:v>11509.09</c:v>
                </c:pt>
                <c:pt idx="4876">
                  <c:v>11629.7</c:v>
                </c:pt>
                <c:pt idx="4877">
                  <c:v>11772.38</c:v>
                </c:pt>
                <c:pt idx="4878">
                  <c:v>11856.08</c:v>
                </c:pt>
                <c:pt idx="4879">
                  <c:v>11497.55</c:v>
                </c:pt>
                <c:pt idx="4880">
                  <c:v>11534.02</c:v>
                </c:pt>
                <c:pt idx="4881">
                  <c:v>10980.78</c:v>
                </c:pt>
                <c:pt idx="4882">
                  <c:v>11381.76</c:v>
                </c:pt>
                <c:pt idx="4883">
                  <c:v>11484.21</c:v>
                </c:pt>
                <c:pt idx="4884">
                  <c:v>11493.02</c:v>
                </c:pt>
                <c:pt idx="4885">
                  <c:v>11711.37</c:v>
                </c:pt>
                <c:pt idx="4886">
                  <c:v>11582.82</c:v>
                </c:pt>
                <c:pt idx="4887">
                  <c:v>11108.55</c:v>
                </c:pt>
                <c:pt idx="4888">
                  <c:v>11403.47</c:v>
                </c:pt>
                <c:pt idx="4889">
                  <c:v>11200.05</c:v>
                </c:pt>
                <c:pt idx="4890">
                  <c:v>10941.01</c:v>
                </c:pt>
                <c:pt idx="4891">
                  <c:v>10831.13</c:v>
                </c:pt>
                <c:pt idx="4892">
                  <c:v>10253.280000000001</c:v>
                </c:pt>
                <c:pt idx="4893">
                  <c:v>10202.75</c:v>
                </c:pt>
                <c:pt idx="4894">
                  <c:v>10029.57</c:v>
                </c:pt>
                <c:pt idx="4895">
                  <c:v>10019.86</c:v>
                </c:pt>
                <c:pt idx="4896">
                  <c:v>10150.129999999999</c:v>
                </c:pt>
                <c:pt idx="4897">
                  <c:v>9691.5300000000007</c:v>
                </c:pt>
                <c:pt idx="4898">
                  <c:v>9921.68</c:v>
                </c:pt>
                <c:pt idx="4899">
                  <c:v>10241.08</c:v>
                </c:pt>
                <c:pt idx="4900">
                  <c:v>10155.36</c:v>
                </c:pt>
                <c:pt idx="4901">
                  <c:v>10109.91</c:v>
                </c:pt>
                <c:pt idx="4902">
                  <c:v>9904.9500000000007</c:v>
                </c:pt>
                <c:pt idx="4903">
                  <c:v>9962.31</c:v>
                </c:pt>
                <c:pt idx="4904">
                  <c:v>9951.84</c:v>
                </c:pt>
                <c:pt idx="4905">
                  <c:v>10179.200000000001</c:v>
                </c:pt>
                <c:pt idx="4906">
                  <c:v>10110.11</c:v>
                </c:pt>
                <c:pt idx="4907">
                  <c:v>10428.91</c:v>
                </c:pt>
                <c:pt idx="4908">
                  <c:v>10386.549999999999</c:v>
                </c:pt>
                <c:pt idx="4909">
                  <c:v>10463.049999999999</c:v>
                </c:pt>
                <c:pt idx="4910">
                  <c:v>10298.41</c:v>
                </c:pt>
                <c:pt idx="4911">
                  <c:v>10223.16</c:v>
                </c:pt>
                <c:pt idx="4912">
                  <c:v>10475.709999999999</c:v>
                </c:pt>
                <c:pt idx="4913">
                  <c:v>10417.370000000001</c:v>
                </c:pt>
                <c:pt idx="4914">
                  <c:v>10470.790000000001</c:v>
                </c:pt>
                <c:pt idx="4915">
                  <c:v>10527.99</c:v>
                </c:pt>
                <c:pt idx="4916">
                  <c:v>10621.5</c:v>
                </c:pt>
                <c:pt idx="4917">
                  <c:v>10506.86</c:v>
                </c:pt>
                <c:pt idx="4918">
                  <c:v>10617.19</c:v>
                </c:pt>
                <c:pt idx="4919">
                  <c:v>10564.05</c:v>
                </c:pt>
                <c:pt idx="4920">
                  <c:v>10423.459999999999</c:v>
                </c:pt>
                <c:pt idx="4921">
                  <c:v>10452.17</c:v>
                </c:pt>
                <c:pt idx="4922">
                  <c:v>10501.15</c:v>
                </c:pt>
                <c:pt idx="4923">
                  <c:v>10514.17</c:v>
                </c:pt>
                <c:pt idx="4924">
                  <c:v>10721.78</c:v>
                </c:pt>
                <c:pt idx="4925">
                  <c:v>10883.22</c:v>
                </c:pt>
                <c:pt idx="4926">
                  <c:v>10863.29</c:v>
                </c:pt>
                <c:pt idx="4927">
                  <c:v>11001.58</c:v>
                </c:pt>
                <c:pt idx="4928">
                  <c:v>10969.28</c:v>
                </c:pt>
                <c:pt idx="4929">
                  <c:v>11015.56</c:v>
                </c:pt>
                <c:pt idx="4930">
                  <c:v>11074.59</c:v>
                </c:pt>
                <c:pt idx="4931">
                  <c:v>10962.15</c:v>
                </c:pt>
                <c:pt idx="4932">
                  <c:v>10964.89</c:v>
                </c:pt>
                <c:pt idx="4933">
                  <c:v>10921.15</c:v>
                </c:pt>
                <c:pt idx="4934">
                  <c:v>11052.85</c:v>
                </c:pt>
                <c:pt idx="4935">
                  <c:v>10948.48</c:v>
                </c:pt>
                <c:pt idx="4936">
                  <c:v>10845.4</c:v>
                </c:pt>
                <c:pt idx="4937">
                  <c:v>10604.97</c:v>
                </c:pt>
                <c:pt idx="4938">
                  <c:v>10592.85</c:v>
                </c:pt>
                <c:pt idx="4939">
                  <c:v>10815.43</c:v>
                </c:pt>
                <c:pt idx="4940">
                  <c:v>10682.7</c:v>
                </c:pt>
                <c:pt idx="4941">
                  <c:v>10653.49</c:v>
                </c:pt>
                <c:pt idx="4942">
                  <c:v>10746.08</c:v>
                </c:pt>
                <c:pt idx="4943">
                  <c:v>11102.15</c:v>
                </c:pt>
                <c:pt idx="4944">
                  <c:v>11112.5</c:v>
                </c:pt>
                <c:pt idx="4945">
                  <c:v>11108.36</c:v>
                </c:pt>
                <c:pt idx="4946">
                  <c:v>11139.26</c:v>
                </c:pt>
                <c:pt idx="4947">
                  <c:v>11180.6</c:v>
                </c:pt>
                <c:pt idx="4948">
                  <c:v>11215.76</c:v>
                </c:pt>
                <c:pt idx="4949">
                  <c:v>11284.24</c:v>
                </c:pt>
                <c:pt idx="4950">
                  <c:v>11335.86</c:v>
                </c:pt>
                <c:pt idx="4951">
                  <c:v>11243.62</c:v>
                </c:pt>
                <c:pt idx="4952">
                  <c:v>11251.71</c:v>
                </c:pt>
                <c:pt idx="4953">
                  <c:v>11192.27</c:v>
                </c:pt>
                <c:pt idx="4954">
                  <c:v>11398.97</c:v>
                </c:pt>
                <c:pt idx="4955">
                  <c:v>11420.84</c:v>
                </c:pt>
                <c:pt idx="4956">
                  <c:v>11494.56</c:v>
                </c:pt>
                <c:pt idx="4957">
                  <c:v>11668.13</c:v>
                </c:pt>
                <c:pt idx="4958">
                  <c:v>11702.44</c:v>
                </c:pt>
                <c:pt idx="4959">
                  <c:v>11794.01</c:v>
                </c:pt>
                <c:pt idx="4960">
                  <c:v>11813.53</c:v>
                </c:pt>
                <c:pt idx="4961">
                  <c:v>11752.36</c:v>
                </c:pt>
                <c:pt idx="4962">
                  <c:v>11992.35</c:v>
                </c:pt>
                <c:pt idx="4963">
                  <c:v>12112.97</c:v>
                </c:pt>
                <c:pt idx="4964">
                  <c:v>12269.49</c:v>
                </c:pt>
                <c:pt idx="4965">
                  <c:v>12433.27</c:v>
                </c:pt>
                <c:pt idx="4966">
                  <c:v>12941.72</c:v>
                </c:pt>
                <c:pt idx="4967">
                  <c:v>13163.98</c:v>
                </c:pt>
                <c:pt idx="4968">
                  <c:v>13406.37</c:v>
                </c:pt>
                <c:pt idx="4969">
                  <c:v>13754.74</c:v>
                </c:pt>
                <c:pt idx="4970">
                  <c:v>13671.24</c:v>
                </c:pt>
                <c:pt idx="4971">
                  <c:v>14149.14</c:v>
                </c:pt>
                <c:pt idx="4972">
                  <c:v>13996.46</c:v>
                </c:pt>
                <c:pt idx="4973">
                  <c:v>13734.13</c:v>
                </c:pt>
                <c:pt idx="4974">
                  <c:v>12996.34</c:v>
                </c:pt>
                <c:pt idx="4975">
                  <c:v>13114.94</c:v>
                </c:pt>
                <c:pt idx="4976">
                  <c:v>13448.85</c:v>
                </c:pt>
                <c:pt idx="4977">
                  <c:v>13536.17</c:v>
                </c:pt>
                <c:pt idx="4978">
                  <c:v>13657.03</c:v>
                </c:pt>
                <c:pt idx="4979">
                  <c:v>13661.5</c:v>
                </c:pt>
                <c:pt idx="4980">
                  <c:v>12935.7</c:v>
                </c:pt>
                <c:pt idx="4981">
                  <c:v>12976.87</c:v>
                </c:pt>
                <c:pt idx="4982">
                  <c:v>13147.35</c:v>
                </c:pt>
                <c:pt idx="4983">
                  <c:v>13557.44</c:v>
                </c:pt>
                <c:pt idx="4984">
                  <c:v>13466.86</c:v>
                </c:pt>
                <c:pt idx="4985">
                  <c:v>13637.88</c:v>
                </c:pt>
                <c:pt idx="4986">
                  <c:v>13964.56</c:v>
                </c:pt>
                <c:pt idx="4987">
                  <c:v>13860.46</c:v>
                </c:pt>
                <c:pt idx="4988">
                  <c:v>13960.93</c:v>
                </c:pt>
                <c:pt idx="4989">
                  <c:v>13863.13</c:v>
                </c:pt>
                <c:pt idx="4990">
                  <c:v>13648.5</c:v>
                </c:pt>
                <c:pt idx="4991">
                  <c:v>13657.31</c:v>
                </c:pt>
                <c:pt idx="4992">
                  <c:v>13466.27</c:v>
                </c:pt>
                <c:pt idx="4993">
                  <c:v>13308.52</c:v>
                </c:pt>
                <c:pt idx="4994">
                  <c:v>13291.32</c:v>
                </c:pt>
                <c:pt idx="4995">
                  <c:v>13489.01</c:v>
                </c:pt>
                <c:pt idx="4996">
                  <c:v>13742.23</c:v>
                </c:pt>
                <c:pt idx="4997">
                  <c:v>13768.17</c:v>
                </c:pt>
                <c:pt idx="4998">
                  <c:v>13480.85</c:v>
                </c:pt>
                <c:pt idx="4999">
                  <c:v>13320.92</c:v>
                </c:pt>
                <c:pt idx="5000">
                  <c:v>13478</c:v>
                </c:pt>
                <c:pt idx="5001">
                  <c:v>13666.69</c:v>
                </c:pt>
              </c:numCache>
            </c:numRef>
          </c:val>
          <c:smooth val="1"/>
          <c:extLst>
            <c:ext xmlns:c16="http://schemas.microsoft.com/office/drawing/2014/chart" uri="{C3380CC4-5D6E-409C-BE32-E72D297353CC}">
              <c16:uniqueId val="{00000000-ADAB-437F-8663-E3C9C8EF18D2}"/>
            </c:ext>
          </c:extLst>
        </c:ser>
        <c:ser>
          <c:idx val="1"/>
          <c:order val="1"/>
          <c:tx>
            <c:v>上证指数</c:v>
          </c:tx>
          <c:spPr>
            <a:ln w="19050">
              <a:solidFill>
                <a:srgbClr val="0000F0"/>
              </a:solidFill>
              <a:prstDash val="solid"/>
            </a:ln>
          </c:spPr>
          <c:marker>
            <c:symbol val="none"/>
          </c:marker>
          <c:cat>
            <c:numRef>
              <c:f>深证成指!$A$3:$A$5004</c:f>
              <c:numCache>
                <c:formatCode>m/d/yyyy</c:formatCode>
                <c:ptCount val="5002"/>
                <c:pt idx="0">
                  <c:v>36529</c:v>
                </c:pt>
                <c:pt idx="1">
                  <c:v>36530</c:v>
                </c:pt>
                <c:pt idx="2">
                  <c:v>36531</c:v>
                </c:pt>
                <c:pt idx="3">
                  <c:v>36532</c:v>
                </c:pt>
                <c:pt idx="4">
                  <c:v>36535</c:v>
                </c:pt>
                <c:pt idx="5">
                  <c:v>36536</c:v>
                </c:pt>
                <c:pt idx="6">
                  <c:v>36537</c:v>
                </c:pt>
                <c:pt idx="7">
                  <c:v>36538</c:v>
                </c:pt>
                <c:pt idx="8">
                  <c:v>36539</c:v>
                </c:pt>
                <c:pt idx="9">
                  <c:v>36542</c:v>
                </c:pt>
                <c:pt idx="10">
                  <c:v>36543</c:v>
                </c:pt>
                <c:pt idx="11">
                  <c:v>36544</c:v>
                </c:pt>
                <c:pt idx="12">
                  <c:v>36545</c:v>
                </c:pt>
                <c:pt idx="13">
                  <c:v>36546</c:v>
                </c:pt>
                <c:pt idx="14">
                  <c:v>36549</c:v>
                </c:pt>
                <c:pt idx="15">
                  <c:v>36550</c:v>
                </c:pt>
                <c:pt idx="16">
                  <c:v>36551</c:v>
                </c:pt>
                <c:pt idx="17">
                  <c:v>36552</c:v>
                </c:pt>
                <c:pt idx="18">
                  <c:v>36553</c:v>
                </c:pt>
                <c:pt idx="19">
                  <c:v>36570</c:v>
                </c:pt>
                <c:pt idx="20">
                  <c:v>36571</c:v>
                </c:pt>
                <c:pt idx="21">
                  <c:v>36572</c:v>
                </c:pt>
                <c:pt idx="22">
                  <c:v>36573</c:v>
                </c:pt>
                <c:pt idx="23">
                  <c:v>36574</c:v>
                </c:pt>
                <c:pt idx="24">
                  <c:v>36577</c:v>
                </c:pt>
                <c:pt idx="25">
                  <c:v>36578</c:v>
                </c:pt>
                <c:pt idx="26">
                  <c:v>36579</c:v>
                </c:pt>
                <c:pt idx="27">
                  <c:v>36580</c:v>
                </c:pt>
                <c:pt idx="28">
                  <c:v>36581</c:v>
                </c:pt>
                <c:pt idx="29">
                  <c:v>36584</c:v>
                </c:pt>
                <c:pt idx="30">
                  <c:v>36585</c:v>
                </c:pt>
                <c:pt idx="31">
                  <c:v>36586</c:v>
                </c:pt>
                <c:pt idx="32">
                  <c:v>36587</c:v>
                </c:pt>
                <c:pt idx="33">
                  <c:v>36588</c:v>
                </c:pt>
                <c:pt idx="34">
                  <c:v>36591</c:v>
                </c:pt>
                <c:pt idx="35">
                  <c:v>36592</c:v>
                </c:pt>
                <c:pt idx="36">
                  <c:v>36593</c:v>
                </c:pt>
                <c:pt idx="37">
                  <c:v>36594</c:v>
                </c:pt>
                <c:pt idx="38">
                  <c:v>36595</c:v>
                </c:pt>
                <c:pt idx="39">
                  <c:v>36598</c:v>
                </c:pt>
                <c:pt idx="40">
                  <c:v>36599</c:v>
                </c:pt>
                <c:pt idx="41">
                  <c:v>36600</c:v>
                </c:pt>
                <c:pt idx="42">
                  <c:v>36601</c:v>
                </c:pt>
                <c:pt idx="43">
                  <c:v>36602</c:v>
                </c:pt>
                <c:pt idx="44">
                  <c:v>36605</c:v>
                </c:pt>
                <c:pt idx="45">
                  <c:v>36606</c:v>
                </c:pt>
                <c:pt idx="46">
                  <c:v>36607</c:v>
                </c:pt>
                <c:pt idx="47">
                  <c:v>36608</c:v>
                </c:pt>
                <c:pt idx="48">
                  <c:v>36609</c:v>
                </c:pt>
                <c:pt idx="49">
                  <c:v>36612</c:v>
                </c:pt>
                <c:pt idx="50">
                  <c:v>36613</c:v>
                </c:pt>
                <c:pt idx="51">
                  <c:v>36614</c:v>
                </c:pt>
                <c:pt idx="52">
                  <c:v>36615</c:v>
                </c:pt>
                <c:pt idx="53">
                  <c:v>36616</c:v>
                </c:pt>
                <c:pt idx="54">
                  <c:v>36619</c:v>
                </c:pt>
                <c:pt idx="55">
                  <c:v>36620</c:v>
                </c:pt>
                <c:pt idx="56">
                  <c:v>36621</c:v>
                </c:pt>
                <c:pt idx="57">
                  <c:v>36622</c:v>
                </c:pt>
                <c:pt idx="58">
                  <c:v>36623</c:v>
                </c:pt>
                <c:pt idx="59">
                  <c:v>36626</c:v>
                </c:pt>
                <c:pt idx="60">
                  <c:v>36627</c:v>
                </c:pt>
                <c:pt idx="61">
                  <c:v>36628</c:v>
                </c:pt>
                <c:pt idx="62">
                  <c:v>36629</c:v>
                </c:pt>
                <c:pt idx="63">
                  <c:v>36630</c:v>
                </c:pt>
                <c:pt idx="64">
                  <c:v>36633</c:v>
                </c:pt>
                <c:pt idx="65">
                  <c:v>36634</c:v>
                </c:pt>
                <c:pt idx="66">
                  <c:v>36635</c:v>
                </c:pt>
                <c:pt idx="67">
                  <c:v>36636</c:v>
                </c:pt>
                <c:pt idx="68">
                  <c:v>36637</c:v>
                </c:pt>
                <c:pt idx="69">
                  <c:v>36640</c:v>
                </c:pt>
                <c:pt idx="70">
                  <c:v>36641</c:v>
                </c:pt>
                <c:pt idx="71">
                  <c:v>36642</c:v>
                </c:pt>
                <c:pt idx="72">
                  <c:v>36643</c:v>
                </c:pt>
                <c:pt idx="73">
                  <c:v>36644</c:v>
                </c:pt>
                <c:pt idx="74">
                  <c:v>36654</c:v>
                </c:pt>
                <c:pt idx="75">
                  <c:v>36655</c:v>
                </c:pt>
                <c:pt idx="76">
                  <c:v>36656</c:v>
                </c:pt>
                <c:pt idx="77">
                  <c:v>36657</c:v>
                </c:pt>
                <c:pt idx="78">
                  <c:v>36658</c:v>
                </c:pt>
                <c:pt idx="79">
                  <c:v>36661</c:v>
                </c:pt>
                <c:pt idx="80">
                  <c:v>36662</c:v>
                </c:pt>
                <c:pt idx="81">
                  <c:v>36663</c:v>
                </c:pt>
                <c:pt idx="82">
                  <c:v>36664</c:v>
                </c:pt>
                <c:pt idx="83">
                  <c:v>36665</c:v>
                </c:pt>
                <c:pt idx="84">
                  <c:v>36668</c:v>
                </c:pt>
                <c:pt idx="85">
                  <c:v>36669</c:v>
                </c:pt>
                <c:pt idx="86">
                  <c:v>36670</c:v>
                </c:pt>
                <c:pt idx="87">
                  <c:v>36671</c:v>
                </c:pt>
                <c:pt idx="88">
                  <c:v>36672</c:v>
                </c:pt>
                <c:pt idx="89">
                  <c:v>36675</c:v>
                </c:pt>
                <c:pt idx="90">
                  <c:v>36676</c:v>
                </c:pt>
                <c:pt idx="91">
                  <c:v>36677</c:v>
                </c:pt>
                <c:pt idx="92">
                  <c:v>36678</c:v>
                </c:pt>
                <c:pt idx="93">
                  <c:v>36679</c:v>
                </c:pt>
                <c:pt idx="94">
                  <c:v>36682</c:v>
                </c:pt>
                <c:pt idx="95">
                  <c:v>36683</c:v>
                </c:pt>
                <c:pt idx="96">
                  <c:v>36684</c:v>
                </c:pt>
                <c:pt idx="97">
                  <c:v>36685</c:v>
                </c:pt>
                <c:pt idx="98">
                  <c:v>36686</c:v>
                </c:pt>
                <c:pt idx="99">
                  <c:v>36689</c:v>
                </c:pt>
                <c:pt idx="100">
                  <c:v>36690</c:v>
                </c:pt>
                <c:pt idx="101">
                  <c:v>36691</c:v>
                </c:pt>
                <c:pt idx="102">
                  <c:v>36692</c:v>
                </c:pt>
                <c:pt idx="103">
                  <c:v>36693</c:v>
                </c:pt>
                <c:pt idx="104">
                  <c:v>36696</c:v>
                </c:pt>
                <c:pt idx="105">
                  <c:v>36697</c:v>
                </c:pt>
                <c:pt idx="106">
                  <c:v>36698</c:v>
                </c:pt>
                <c:pt idx="107">
                  <c:v>36699</c:v>
                </c:pt>
                <c:pt idx="108">
                  <c:v>36700</c:v>
                </c:pt>
                <c:pt idx="109">
                  <c:v>36703</c:v>
                </c:pt>
                <c:pt idx="110">
                  <c:v>36704</c:v>
                </c:pt>
                <c:pt idx="111">
                  <c:v>36705</c:v>
                </c:pt>
                <c:pt idx="112">
                  <c:v>36706</c:v>
                </c:pt>
                <c:pt idx="113">
                  <c:v>36707</c:v>
                </c:pt>
                <c:pt idx="114">
                  <c:v>36710</c:v>
                </c:pt>
                <c:pt idx="115">
                  <c:v>36711</c:v>
                </c:pt>
                <c:pt idx="116">
                  <c:v>36712</c:v>
                </c:pt>
                <c:pt idx="117">
                  <c:v>36713</c:v>
                </c:pt>
                <c:pt idx="118">
                  <c:v>36714</c:v>
                </c:pt>
                <c:pt idx="119">
                  <c:v>36717</c:v>
                </c:pt>
                <c:pt idx="120">
                  <c:v>36718</c:v>
                </c:pt>
                <c:pt idx="121">
                  <c:v>36719</c:v>
                </c:pt>
                <c:pt idx="122">
                  <c:v>36720</c:v>
                </c:pt>
                <c:pt idx="123">
                  <c:v>36721</c:v>
                </c:pt>
                <c:pt idx="124">
                  <c:v>36724</c:v>
                </c:pt>
                <c:pt idx="125">
                  <c:v>36725</c:v>
                </c:pt>
                <c:pt idx="126">
                  <c:v>36726</c:v>
                </c:pt>
                <c:pt idx="127">
                  <c:v>36727</c:v>
                </c:pt>
                <c:pt idx="128">
                  <c:v>36728</c:v>
                </c:pt>
                <c:pt idx="129">
                  <c:v>36731</c:v>
                </c:pt>
                <c:pt idx="130">
                  <c:v>36732</c:v>
                </c:pt>
                <c:pt idx="131">
                  <c:v>36733</c:v>
                </c:pt>
                <c:pt idx="132">
                  <c:v>36734</c:v>
                </c:pt>
                <c:pt idx="133">
                  <c:v>36735</c:v>
                </c:pt>
                <c:pt idx="134">
                  <c:v>36738</c:v>
                </c:pt>
                <c:pt idx="135">
                  <c:v>36739</c:v>
                </c:pt>
                <c:pt idx="136">
                  <c:v>36740</c:v>
                </c:pt>
                <c:pt idx="137">
                  <c:v>36741</c:v>
                </c:pt>
                <c:pt idx="138">
                  <c:v>36742</c:v>
                </c:pt>
                <c:pt idx="139">
                  <c:v>36745</c:v>
                </c:pt>
                <c:pt idx="140">
                  <c:v>36746</c:v>
                </c:pt>
                <c:pt idx="141">
                  <c:v>36747</c:v>
                </c:pt>
                <c:pt idx="142">
                  <c:v>36748</c:v>
                </c:pt>
                <c:pt idx="143">
                  <c:v>36749</c:v>
                </c:pt>
                <c:pt idx="144">
                  <c:v>36752</c:v>
                </c:pt>
                <c:pt idx="145">
                  <c:v>36753</c:v>
                </c:pt>
                <c:pt idx="146">
                  <c:v>36754</c:v>
                </c:pt>
                <c:pt idx="147">
                  <c:v>36755</c:v>
                </c:pt>
                <c:pt idx="148">
                  <c:v>36756</c:v>
                </c:pt>
                <c:pt idx="149">
                  <c:v>36759</c:v>
                </c:pt>
                <c:pt idx="150">
                  <c:v>36760</c:v>
                </c:pt>
                <c:pt idx="151">
                  <c:v>36761</c:v>
                </c:pt>
                <c:pt idx="152">
                  <c:v>36762</c:v>
                </c:pt>
                <c:pt idx="153">
                  <c:v>36763</c:v>
                </c:pt>
                <c:pt idx="154">
                  <c:v>36766</c:v>
                </c:pt>
                <c:pt idx="155">
                  <c:v>36767</c:v>
                </c:pt>
                <c:pt idx="156">
                  <c:v>36768</c:v>
                </c:pt>
                <c:pt idx="157">
                  <c:v>36769</c:v>
                </c:pt>
                <c:pt idx="158">
                  <c:v>36770</c:v>
                </c:pt>
                <c:pt idx="159">
                  <c:v>36773</c:v>
                </c:pt>
                <c:pt idx="160">
                  <c:v>36774</c:v>
                </c:pt>
                <c:pt idx="161">
                  <c:v>36775</c:v>
                </c:pt>
                <c:pt idx="162">
                  <c:v>36776</c:v>
                </c:pt>
                <c:pt idx="163">
                  <c:v>36777</c:v>
                </c:pt>
                <c:pt idx="164">
                  <c:v>36780</c:v>
                </c:pt>
                <c:pt idx="165">
                  <c:v>36781</c:v>
                </c:pt>
                <c:pt idx="166">
                  <c:v>36782</c:v>
                </c:pt>
                <c:pt idx="167">
                  <c:v>36783</c:v>
                </c:pt>
                <c:pt idx="168">
                  <c:v>36784</c:v>
                </c:pt>
                <c:pt idx="169">
                  <c:v>36787</c:v>
                </c:pt>
                <c:pt idx="170">
                  <c:v>36788</c:v>
                </c:pt>
                <c:pt idx="171">
                  <c:v>36789</c:v>
                </c:pt>
                <c:pt idx="172">
                  <c:v>36790</c:v>
                </c:pt>
                <c:pt idx="173">
                  <c:v>36791</c:v>
                </c:pt>
                <c:pt idx="174">
                  <c:v>36794</c:v>
                </c:pt>
                <c:pt idx="175">
                  <c:v>36795</c:v>
                </c:pt>
                <c:pt idx="176">
                  <c:v>36796</c:v>
                </c:pt>
                <c:pt idx="177">
                  <c:v>36797</c:v>
                </c:pt>
                <c:pt idx="178">
                  <c:v>36798</c:v>
                </c:pt>
                <c:pt idx="179">
                  <c:v>36808</c:v>
                </c:pt>
                <c:pt idx="180">
                  <c:v>36809</c:v>
                </c:pt>
                <c:pt idx="181">
                  <c:v>36810</c:v>
                </c:pt>
                <c:pt idx="182">
                  <c:v>36811</c:v>
                </c:pt>
                <c:pt idx="183">
                  <c:v>36812</c:v>
                </c:pt>
                <c:pt idx="184">
                  <c:v>36815</c:v>
                </c:pt>
                <c:pt idx="185">
                  <c:v>36816</c:v>
                </c:pt>
                <c:pt idx="186">
                  <c:v>36817</c:v>
                </c:pt>
                <c:pt idx="187">
                  <c:v>36818</c:v>
                </c:pt>
                <c:pt idx="188">
                  <c:v>36819</c:v>
                </c:pt>
                <c:pt idx="189">
                  <c:v>36822</c:v>
                </c:pt>
                <c:pt idx="190">
                  <c:v>36823</c:v>
                </c:pt>
                <c:pt idx="191">
                  <c:v>36824</c:v>
                </c:pt>
                <c:pt idx="192">
                  <c:v>36825</c:v>
                </c:pt>
                <c:pt idx="193">
                  <c:v>36826</c:v>
                </c:pt>
                <c:pt idx="194">
                  <c:v>36829</c:v>
                </c:pt>
                <c:pt idx="195">
                  <c:v>36830</c:v>
                </c:pt>
                <c:pt idx="196">
                  <c:v>36831</c:v>
                </c:pt>
                <c:pt idx="197">
                  <c:v>36832</c:v>
                </c:pt>
                <c:pt idx="198">
                  <c:v>36833</c:v>
                </c:pt>
                <c:pt idx="199">
                  <c:v>36836</c:v>
                </c:pt>
                <c:pt idx="200">
                  <c:v>36837</c:v>
                </c:pt>
                <c:pt idx="201">
                  <c:v>36838</c:v>
                </c:pt>
                <c:pt idx="202">
                  <c:v>36839</c:v>
                </c:pt>
                <c:pt idx="203">
                  <c:v>36840</c:v>
                </c:pt>
                <c:pt idx="204">
                  <c:v>36843</c:v>
                </c:pt>
                <c:pt idx="205">
                  <c:v>36844</c:v>
                </c:pt>
                <c:pt idx="206">
                  <c:v>36845</c:v>
                </c:pt>
                <c:pt idx="207">
                  <c:v>36846</c:v>
                </c:pt>
                <c:pt idx="208">
                  <c:v>36847</c:v>
                </c:pt>
                <c:pt idx="209">
                  <c:v>36850</c:v>
                </c:pt>
                <c:pt idx="210">
                  <c:v>36851</c:v>
                </c:pt>
                <c:pt idx="211">
                  <c:v>36852</c:v>
                </c:pt>
                <c:pt idx="212">
                  <c:v>36853</c:v>
                </c:pt>
                <c:pt idx="213">
                  <c:v>36854</c:v>
                </c:pt>
                <c:pt idx="214">
                  <c:v>36857</c:v>
                </c:pt>
                <c:pt idx="215">
                  <c:v>36858</c:v>
                </c:pt>
                <c:pt idx="216">
                  <c:v>36859</c:v>
                </c:pt>
                <c:pt idx="217">
                  <c:v>36860</c:v>
                </c:pt>
                <c:pt idx="218">
                  <c:v>36861</c:v>
                </c:pt>
                <c:pt idx="219">
                  <c:v>36864</c:v>
                </c:pt>
                <c:pt idx="220">
                  <c:v>36865</c:v>
                </c:pt>
                <c:pt idx="221">
                  <c:v>36866</c:v>
                </c:pt>
                <c:pt idx="222">
                  <c:v>36867</c:v>
                </c:pt>
                <c:pt idx="223">
                  <c:v>36868</c:v>
                </c:pt>
                <c:pt idx="224">
                  <c:v>36871</c:v>
                </c:pt>
                <c:pt idx="225">
                  <c:v>36872</c:v>
                </c:pt>
                <c:pt idx="226">
                  <c:v>36873</c:v>
                </c:pt>
                <c:pt idx="227">
                  <c:v>36874</c:v>
                </c:pt>
                <c:pt idx="228">
                  <c:v>36875</c:v>
                </c:pt>
                <c:pt idx="229">
                  <c:v>36878</c:v>
                </c:pt>
                <c:pt idx="230">
                  <c:v>36879</c:v>
                </c:pt>
                <c:pt idx="231">
                  <c:v>36880</c:v>
                </c:pt>
                <c:pt idx="232">
                  <c:v>36881</c:v>
                </c:pt>
                <c:pt idx="233">
                  <c:v>36882</c:v>
                </c:pt>
                <c:pt idx="234">
                  <c:v>36885</c:v>
                </c:pt>
                <c:pt idx="235">
                  <c:v>36886</c:v>
                </c:pt>
                <c:pt idx="236">
                  <c:v>36887</c:v>
                </c:pt>
                <c:pt idx="237">
                  <c:v>36888</c:v>
                </c:pt>
                <c:pt idx="238">
                  <c:v>36889</c:v>
                </c:pt>
                <c:pt idx="239">
                  <c:v>36893</c:v>
                </c:pt>
                <c:pt idx="240">
                  <c:v>36894</c:v>
                </c:pt>
                <c:pt idx="241">
                  <c:v>36895</c:v>
                </c:pt>
                <c:pt idx="242">
                  <c:v>36896</c:v>
                </c:pt>
                <c:pt idx="243">
                  <c:v>36899</c:v>
                </c:pt>
                <c:pt idx="244">
                  <c:v>36900</c:v>
                </c:pt>
                <c:pt idx="245">
                  <c:v>36901</c:v>
                </c:pt>
                <c:pt idx="246">
                  <c:v>36902</c:v>
                </c:pt>
                <c:pt idx="247">
                  <c:v>36903</c:v>
                </c:pt>
                <c:pt idx="248">
                  <c:v>36906</c:v>
                </c:pt>
                <c:pt idx="249">
                  <c:v>36907</c:v>
                </c:pt>
                <c:pt idx="250">
                  <c:v>36908</c:v>
                </c:pt>
                <c:pt idx="251">
                  <c:v>36909</c:v>
                </c:pt>
                <c:pt idx="252">
                  <c:v>36910</c:v>
                </c:pt>
                <c:pt idx="253">
                  <c:v>36927</c:v>
                </c:pt>
                <c:pt idx="254">
                  <c:v>36928</c:v>
                </c:pt>
                <c:pt idx="255">
                  <c:v>36929</c:v>
                </c:pt>
                <c:pt idx="256">
                  <c:v>36930</c:v>
                </c:pt>
                <c:pt idx="257">
                  <c:v>36931</c:v>
                </c:pt>
                <c:pt idx="258">
                  <c:v>36934</c:v>
                </c:pt>
                <c:pt idx="259">
                  <c:v>36935</c:v>
                </c:pt>
                <c:pt idx="260">
                  <c:v>36936</c:v>
                </c:pt>
                <c:pt idx="261">
                  <c:v>36937</c:v>
                </c:pt>
                <c:pt idx="262">
                  <c:v>36938</c:v>
                </c:pt>
                <c:pt idx="263">
                  <c:v>36941</c:v>
                </c:pt>
                <c:pt idx="264">
                  <c:v>36942</c:v>
                </c:pt>
                <c:pt idx="265">
                  <c:v>36943</c:v>
                </c:pt>
                <c:pt idx="266">
                  <c:v>36944</c:v>
                </c:pt>
                <c:pt idx="267">
                  <c:v>36945</c:v>
                </c:pt>
                <c:pt idx="268">
                  <c:v>36948</c:v>
                </c:pt>
                <c:pt idx="269">
                  <c:v>36949</c:v>
                </c:pt>
                <c:pt idx="270">
                  <c:v>36950</c:v>
                </c:pt>
                <c:pt idx="271">
                  <c:v>36951</c:v>
                </c:pt>
                <c:pt idx="272">
                  <c:v>36952</c:v>
                </c:pt>
                <c:pt idx="273">
                  <c:v>36955</c:v>
                </c:pt>
                <c:pt idx="274">
                  <c:v>36956</c:v>
                </c:pt>
                <c:pt idx="275">
                  <c:v>36957</c:v>
                </c:pt>
                <c:pt idx="276">
                  <c:v>36958</c:v>
                </c:pt>
                <c:pt idx="277">
                  <c:v>36959</c:v>
                </c:pt>
                <c:pt idx="278">
                  <c:v>36962</c:v>
                </c:pt>
                <c:pt idx="279">
                  <c:v>36963</c:v>
                </c:pt>
                <c:pt idx="280">
                  <c:v>36964</c:v>
                </c:pt>
                <c:pt idx="281">
                  <c:v>36965</c:v>
                </c:pt>
                <c:pt idx="282">
                  <c:v>36966</c:v>
                </c:pt>
                <c:pt idx="283">
                  <c:v>36969</c:v>
                </c:pt>
                <c:pt idx="284">
                  <c:v>36970</c:v>
                </c:pt>
                <c:pt idx="285">
                  <c:v>36971</c:v>
                </c:pt>
                <c:pt idx="286">
                  <c:v>36972</c:v>
                </c:pt>
                <c:pt idx="287">
                  <c:v>36973</c:v>
                </c:pt>
                <c:pt idx="288">
                  <c:v>36976</c:v>
                </c:pt>
                <c:pt idx="289">
                  <c:v>36977</c:v>
                </c:pt>
                <c:pt idx="290">
                  <c:v>36978</c:v>
                </c:pt>
                <c:pt idx="291">
                  <c:v>36979</c:v>
                </c:pt>
                <c:pt idx="292">
                  <c:v>36980</c:v>
                </c:pt>
                <c:pt idx="293">
                  <c:v>36983</c:v>
                </c:pt>
                <c:pt idx="294">
                  <c:v>36984</c:v>
                </c:pt>
                <c:pt idx="295">
                  <c:v>36985</c:v>
                </c:pt>
                <c:pt idx="296">
                  <c:v>36986</c:v>
                </c:pt>
                <c:pt idx="297">
                  <c:v>36987</c:v>
                </c:pt>
                <c:pt idx="298">
                  <c:v>36990</c:v>
                </c:pt>
                <c:pt idx="299">
                  <c:v>36991</c:v>
                </c:pt>
                <c:pt idx="300">
                  <c:v>36992</c:v>
                </c:pt>
                <c:pt idx="301">
                  <c:v>36993</c:v>
                </c:pt>
                <c:pt idx="302">
                  <c:v>36994</c:v>
                </c:pt>
                <c:pt idx="303">
                  <c:v>36997</c:v>
                </c:pt>
                <c:pt idx="304">
                  <c:v>36998</c:v>
                </c:pt>
                <c:pt idx="305">
                  <c:v>36999</c:v>
                </c:pt>
                <c:pt idx="306">
                  <c:v>37000</c:v>
                </c:pt>
                <c:pt idx="307">
                  <c:v>37001</c:v>
                </c:pt>
                <c:pt idx="308">
                  <c:v>37004</c:v>
                </c:pt>
                <c:pt idx="309">
                  <c:v>37005</c:v>
                </c:pt>
                <c:pt idx="310">
                  <c:v>37006</c:v>
                </c:pt>
                <c:pt idx="311">
                  <c:v>37007</c:v>
                </c:pt>
                <c:pt idx="312">
                  <c:v>37008</c:v>
                </c:pt>
                <c:pt idx="313">
                  <c:v>37011</c:v>
                </c:pt>
                <c:pt idx="314">
                  <c:v>37019</c:v>
                </c:pt>
                <c:pt idx="315">
                  <c:v>37020</c:v>
                </c:pt>
                <c:pt idx="316">
                  <c:v>37021</c:v>
                </c:pt>
                <c:pt idx="317">
                  <c:v>37022</c:v>
                </c:pt>
                <c:pt idx="318">
                  <c:v>37025</c:v>
                </c:pt>
                <c:pt idx="319">
                  <c:v>37026</c:v>
                </c:pt>
                <c:pt idx="320">
                  <c:v>37027</c:v>
                </c:pt>
                <c:pt idx="321">
                  <c:v>37028</c:v>
                </c:pt>
                <c:pt idx="322">
                  <c:v>37029</c:v>
                </c:pt>
                <c:pt idx="323">
                  <c:v>37032</c:v>
                </c:pt>
                <c:pt idx="324">
                  <c:v>37033</c:v>
                </c:pt>
                <c:pt idx="325">
                  <c:v>37034</c:v>
                </c:pt>
                <c:pt idx="326">
                  <c:v>37035</c:v>
                </c:pt>
                <c:pt idx="327">
                  <c:v>37036</c:v>
                </c:pt>
                <c:pt idx="328">
                  <c:v>37039</c:v>
                </c:pt>
                <c:pt idx="329">
                  <c:v>37040</c:v>
                </c:pt>
                <c:pt idx="330">
                  <c:v>37041</c:v>
                </c:pt>
                <c:pt idx="331">
                  <c:v>37042</c:v>
                </c:pt>
                <c:pt idx="332">
                  <c:v>37043</c:v>
                </c:pt>
                <c:pt idx="333">
                  <c:v>37046</c:v>
                </c:pt>
                <c:pt idx="334">
                  <c:v>37047</c:v>
                </c:pt>
                <c:pt idx="335">
                  <c:v>37048</c:v>
                </c:pt>
                <c:pt idx="336">
                  <c:v>37049</c:v>
                </c:pt>
                <c:pt idx="337">
                  <c:v>37050</c:v>
                </c:pt>
                <c:pt idx="338">
                  <c:v>37053</c:v>
                </c:pt>
                <c:pt idx="339">
                  <c:v>37054</c:v>
                </c:pt>
                <c:pt idx="340">
                  <c:v>37055</c:v>
                </c:pt>
                <c:pt idx="341">
                  <c:v>37056</c:v>
                </c:pt>
                <c:pt idx="342">
                  <c:v>37057</c:v>
                </c:pt>
                <c:pt idx="343">
                  <c:v>37060</c:v>
                </c:pt>
                <c:pt idx="344">
                  <c:v>37061</c:v>
                </c:pt>
                <c:pt idx="345">
                  <c:v>37062</c:v>
                </c:pt>
                <c:pt idx="346">
                  <c:v>37063</c:v>
                </c:pt>
                <c:pt idx="347">
                  <c:v>37064</c:v>
                </c:pt>
                <c:pt idx="348">
                  <c:v>37067</c:v>
                </c:pt>
                <c:pt idx="349">
                  <c:v>37068</c:v>
                </c:pt>
                <c:pt idx="350">
                  <c:v>37069</c:v>
                </c:pt>
                <c:pt idx="351">
                  <c:v>37070</c:v>
                </c:pt>
                <c:pt idx="352">
                  <c:v>37071</c:v>
                </c:pt>
                <c:pt idx="353">
                  <c:v>37074</c:v>
                </c:pt>
                <c:pt idx="354">
                  <c:v>37075</c:v>
                </c:pt>
                <c:pt idx="355">
                  <c:v>37076</c:v>
                </c:pt>
                <c:pt idx="356">
                  <c:v>37077</c:v>
                </c:pt>
                <c:pt idx="357">
                  <c:v>37078</c:v>
                </c:pt>
                <c:pt idx="358">
                  <c:v>37081</c:v>
                </c:pt>
                <c:pt idx="359">
                  <c:v>37082</c:v>
                </c:pt>
                <c:pt idx="360">
                  <c:v>37083</c:v>
                </c:pt>
                <c:pt idx="361">
                  <c:v>37084</c:v>
                </c:pt>
                <c:pt idx="362">
                  <c:v>37085</c:v>
                </c:pt>
                <c:pt idx="363">
                  <c:v>37088</c:v>
                </c:pt>
                <c:pt idx="364">
                  <c:v>37089</c:v>
                </c:pt>
                <c:pt idx="365">
                  <c:v>37090</c:v>
                </c:pt>
                <c:pt idx="366">
                  <c:v>37091</c:v>
                </c:pt>
                <c:pt idx="367">
                  <c:v>37092</c:v>
                </c:pt>
                <c:pt idx="368">
                  <c:v>37095</c:v>
                </c:pt>
                <c:pt idx="369">
                  <c:v>37096</c:v>
                </c:pt>
                <c:pt idx="370">
                  <c:v>37097</c:v>
                </c:pt>
                <c:pt idx="371">
                  <c:v>37098</c:v>
                </c:pt>
                <c:pt idx="372">
                  <c:v>37099</c:v>
                </c:pt>
                <c:pt idx="373">
                  <c:v>37102</c:v>
                </c:pt>
                <c:pt idx="374">
                  <c:v>37103</c:v>
                </c:pt>
                <c:pt idx="375">
                  <c:v>37104</c:v>
                </c:pt>
                <c:pt idx="376">
                  <c:v>37105</c:v>
                </c:pt>
                <c:pt idx="377">
                  <c:v>37106</c:v>
                </c:pt>
                <c:pt idx="378">
                  <c:v>37109</c:v>
                </c:pt>
                <c:pt idx="379">
                  <c:v>37110</c:v>
                </c:pt>
                <c:pt idx="380">
                  <c:v>37111</c:v>
                </c:pt>
                <c:pt idx="381">
                  <c:v>37112</c:v>
                </c:pt>
                <c:pt idx="382">
                  <c:v>37113</c:v>
                </c:pt>
                <c:pt idx="383">
                  <c:v>37116</c:v>
                </c:pt>
                <c:pt idx="384">
                  <c:v>37117</c:v>
                </c:pt>
                <c:pt idx="385">
                  <c:v>37118</c:v>
                </c:pt>
                <c:pt idx="386">
                  <c:v>37119</c:v>
                </c:pt>
                <c:pt idx="387">
                  <c:v>37120</c:v>
                </c:pt>
                <c:pt idx="388">
                  <c:v>37123</c:v>
                </c:pt>
                <c:pt idx="389">
                  <c:v>37124</c:v>
                </c:pt>
                <c:pt idx="390">
                  <c:v>37125</c:v>
                </c:pt>
                <c:pt idx="391">
                  <c:v>37126</c:v>
                </c:pt>
                <c:pt idx="392">
                  <c:v>37127</c:v>
                </c:pt>
                <c:pt idx="393">
                  <c:v>37130</c:v>
                </c:pt>
                <c:pt idx="394">
                  <c:v>37131</c:v>
                </c:pt>
                <c:pt idx="395">
                  <c:v>37132</c:v>
                </c:pt>
                <c:pt idx="396">
                  <c:v>37133</c:v>
                </c:pt>
                <c:pt idx="397">
                  <c:v>37134</c:v>
                </c:pt>
                <c:pt idx="398">
                  <c:v>37137</c:v>
                </c:pt>
                <c:pt idx="399">
                  <c:v>37138</c:v>
                </c:pt>
                <c:pt idx="400">
                  <c:v>37139</c:v>
                </c:pt>
                <c:pt idx="401">
                  <c:v>37140</c:v>
                </c:pt>
                <c:pt idx="402">
                  <c:v>37141</c:v>
                </c:pt>
                <c:pt idx="403">
                  <c:v>37144</c:v>
                </c:pt>
                <c:pt idx="404">
                  <c:v>37145</c:v>
                </c:pt>
                <c:pt idx="405">
                  <c:v>37146</c:v>
                </c:pt>
                <c:pt idx="406">
                  <c:v>37147</c:v>
                </c:pt>
                <c:pt idx="407">
                  <c:v>37148</c:v>
                </c:pt>
                <c:pt idx="408">
                  <c:v>37151</c:v>
                </c:pt>
                <c:pt idx="409">
                  <c:v>37152</c:v>
                </c:pt>
                <c:pt idx="410">
                  <c:v>37153</c:v>
                </c:pt>
                <c:pt idx="411">
                  <c:v>37154</c:v>
                </c:pt>
                <c:pt idx="412">
                  <c:v>37155</c:v>
                </c:pt>
                <c:pt idx="413">
                  <c:v>37158</c:v>
                </c:pt>
                <c:pt idx="414">
                  <c:v>37159</c:v>
                </c:pt>
                <c:pt idx="415">
                  <c:v>37160</c:v>
                </c:pt>
                <c:pt idx="416">
                  <c:v>37161</c:v>
                </c:pt>
                <c:pt idx="417">
                  <c:v>37162</c:v>
                </c:pt>
                <c:pt idx="418">
                  <c:v>37172</c:v>
                </c:pt>
                <c:pt idx="419">
                  <c:v>37173</c:v>
                </c:pt>
                <c:pt idx="420">
                  <c:v>37174</c:v>
                </c:pt>
                <c:pt idx="421">
                  <c:v>37175</c:v>
                </c:pt>
                <c:pt idx="422">
                  <c:v>37176</c:v>
                </c:pt>
                <c:pt idx="423">
                  <c:v>37179</c:v>
                </c:pt>
                <c:pt idx="424">
                  <c:v>37180</c:v>
                </c:pt>
                <c:pt idx="425">
                  <c:v>37181</c:v>
                </c:pt>
                <c:pt idx="426">
                  <c:v>37182</c:v>
                </c:pt>
                <c:pt idx="427">
                  <c:v>37183</c:v>
                </c:pt>
                <c:pt idx="428">
                  <c:v>37186</c:v>
                </c:pt>
                <c:pt idx="429">
                  <c:v>37187</c:v>
                </c:pt>
                <c:pt idx="430">
                  <c:v>37188</c:v>
                </c:pt>
                <c:pt idx="431">
                  <c:v>37189</c:v>
                </c:pt>
                <c:pt idx="432">
                  <c:v>37190</c:v>
                </c:pt>
                <c:pt idx="433">
                  <c:v>37193</c:v>
                </c:pt>
                <c:pt idx="434">
                  <c:v>37194</c:v>
                </c:pt>
                <c:pt idx="435">
                  <c:v>37195</c:v>
                </c:pt>
                <c:pt idx="436">
                  <c:v>37196</c:v>
                </c:pt>
                <c:pt idx="437">
                  <c:v>37197</c:v>
                </c:pt>
                <c:pt idx="438">
                  <c:v>37200</c:v>
                </c:pt>
                <c:pt idx="439">
                  <c:v>37201</c:v>
                </c:pt>
                <c:pt idx="440">
                  <c:v>37202</c:v>
                </c:pt>
                <c:pt idx="441">
                  <c:v>37203</c:v>
                </c:pt>
                <c:pt idx="442">
                  <c:v>37204</c:v>
                </c:pt>
                <c:pt idx="443">
                  <c:v>37207</c:v>
                </c:pt>
                <c:pt idx="444">
                  <c:v>37208</c:v>
                </c:pt>
                <c:pt idx="445">
                  <c:v>37209</c:v>
                </c:pt>
                <c:pt idx="446">
                  <c:v>37210</c:v>
                </c:pt>
                <c:pt idx="447">
                  <c:v>37211</c:v>
                </c:pt>
                <c:pt idx="448">
                  <c:v>37214</c:v>
                </c:pt>
                <c:pt idx="449">
                  <c:v>37215</c:v>
                </c:pt>
                <c:pt idx="450">
                  <c:v>37216</c:v>
                </c:pt>
                <c:pt idx="451">
                  <c:v>37217</c:v>
                </c:pt>
                <c:pt idx="452">
                  <c:v>37218</c:v>
                </c:pt>
                <c:pt idx="453">
                  <c:v>37221</c:v>
                </c:pt>
                <c:pt idx="454">
                  <c:v>37222</c:v>
                </c:pt>
                <c:pt idx="455">
                  <c:v>37223</c:v>
                </c:pt>
                <c:pt idx="456">
                  <c:v>37224</c:v>
                </c:pt>
                <c:pt idx="457">
                  <c:v>37225</c:v>
                </c:pt>
                <c:pt idx="458">
                  <c:v>37228</c:v>
                </c:pt>
                <c:pt idx="459">
                  <c:v>37229</c:v>
                </c:pt>
                <c:pt idx="460">
                  <c:v>37230</c:v>
                </c:pt>
                <c:pt idx="461">
                  <c:v>37231</c:v>
                </c:pt>
                <c:pt idx="462">
                  <c:v>37232</c:v>
                </c:pt>
                <c:pt idx="463">
                  <c:v>37235</c:v>
                </c:pt>
                <c:pt idx="464">
                  <c:v>37236</c:v>
                </c:pt>
                <c:pt idx="465">
                  <c:v>37237</c:v>
                </c:pt>
                <c:pt idx="466">
                  <c:v>37238</c:v>
                </c:pt>
                <c:pt idx="467">
                  <c:v>37239</c:v>
                </c:pt>
                <c:pt idx="468">
                  <c:v>37242</c:v>
                </c:pt>
                <c:pt idx="469">
                  <c:v>37243</c:v>
                </c:pt>
                <c:pt idx="470">
                  <c:v>37244</c:v>
                </c:pt>
                <c:pt idx="471">
                  <c:v>37245</c:v>
                </c:pt>
                <c:pt idx="472">
                  <c:v>37246</c:v>
                </c:pt>
                <c:pt idx="473">
                  <c:v>37249</c:v>
                </c:pt>
                <c:pt idx="474">
                  <c:v>37250</c:v>
                </c:pt>
                <c:pt idx="475">
                  <c:v>37251</c:v>
                </c:pt>
                <c:pt idx="476">
                  <c:v>37252</c:v>
                </c:pt>
                <c:pt idx="477">
                  <c:v>37253</c:v>
                </c:pt>
                <c:pt idx="478">
                  <c:v>37256</c:v>
                </c:pt>
                <c:pt idx="479">
                  <c:v>37260</c:v>
                </c:pt>
                <c:pt idx="480">
                  <c:v>37263</c:v>
                </c:pt>
                <c:pt idx="481">
                  <c:v>37264</c:v>
                </c:pt>
                <c:pt idx="482">
                  <c:v>37265</c:v>
                </c:pt>
                <c:pt idx="483">
                  <c:v>37266</c:v>
                </c:pt>
                <c:pt idx="484">
                  <c:v>37267</c:v>
                </c:pt>
                <c:pt idx="485">
                  <c:v>37270</c:v>
                </c:pt>
                <c:pt idx="486">
                  <c:v>37271</c:v>
                </c:pt>
                <c:pt idx="487">
                  <c:v>37272</c:v>
                </c:pt>
                <c:pt idx="488">
                  <c:v>37273</c:v>
                </c:pt>
                <c:pt idx="489">
                  <c:v>37274</c:v>
                </c:pt>
                <c:pt idx="490">
                  <c:v>37277</c:v>
                </c:pt>
                <c:pt idx="491">
                  <c:v>37278</c:v>
                </c:pt>
                <c:pt idx="492">
                  <c:v>37279</c:v>
                </c:pt>
                <c:pt idx="493">
                  <c:v>37280</c:v>
                </c:pt>
                <c:pt idx="494">
                  <c:v>37281</c:v>
                </c:pt>
                <c:pt idx="495">
                  <c:v>37284</c:v>
                </c:pt>
                <c:pt idx="496">
                  <c:v>37285</c:v>
                </c:pt>
                <c:pt idx="497">
                  <c:v>37286</c:v>
                </c:pt>
                <c:pt idx="498">
                  <c:v>37287</c:v>
                </c:pt>
                <c:pt idx="499">
                  <c:v>37288</c:v>
                </c:pt>
                <c:pt idx="500">
                  <c:v>37291</c:v>
                </c:pt>
                <c:pt idx="501">
                  <c:v>37292</c:v>
                </c:pt>
                <c:pt idx="502">
                  <c:v>37293</c:v>
                </c:pt>
                <c:pt idx="503">
                  <c:v>37294</c:v>
                </c:pt>
                <c:pt idx="504">
                  <c:v>37295</c:v>
                </c:pt>
                <c:pt idx="505">
                  <c:v>37312</c:v>
                </c:pt>
                <c:pt idx="506">
                  <c:v>37313</c:v>
                </c:pt>
                <c:pt idx="507">
                  <c:v>37314</c:v>
                </c:pt>
                <c:pt idx="508">
                  <c:v>37315</c:v>
                </c:pt>
                <c:pt idx="509">
                  <c:v>37316</c:v>
                </c:pt>
                <c:pt idx="510">
                  <c:v>37319</c:v>
                </c:pt>
                <c:pt idx="511">
                  <c:v>37320</c:v>
                </c:pt>
                <c:pt idx="512">
                  <c:v>37321</c:v>
                </c:pt>
                <c:pt idx="513">
                  <c:v>37322</c:v>
                </c:pt>
                <c:pt idx="514">
                  <c:v>37323</c:v>
                </c:pt>
                <c:pt idx="515">
                  <c:v>37326</c:v>
                </c:pt>
                <c:pt idx="516">
                  <c:v>37327</c:v>
                </c:pt>
                <c:pt idx="517">
                  <c:v>37328</c:v>
                </c:pt>
                <c:pt idx="518">
                  <c:v>37329</c:v>
                </c:pt>
                <c:pt idx="519">
                  <c:v>37330</c:v>
                </c:pt>
                <c:pt idx="520">
                  <c:v>37333</c:v>
                </c:pt>
                <c:pt idx="521">
                  <c:v>37334</c:v>
                </c:pt>
                <c:pt idx="522">
                  <c:v>37335</c:v>
                </c:pt>
                <c:pt idx="523">
                  <c:v>37336</c:v>
                </c:pt>
                <c:pt idx="524">
                  <c:v>37337</c:v>
                </c:pt>
                <c:pt idx="525">
                  <c:v>37340</c:v>
                </c:pt>
                <c:pt idx="526">
                  <c:v>37341</c:v>
                </c:pt>
                <c:pt idx="527">
                  <c:v>37342</c:v>
                </c:pt>
                <c:pt idx="528">
                  <c:v>37343</c:v>
                </c:pt>
                <c:pt idx="529">
                  <c:v>37344</c:v>
                </c:pt>
                <c:pt idx="530">
                  <c:v>37347</c:v>
                </c:pt>
                <c:pt idx="531">
                  <c:v>37348</c:v>
                </c:pt>
                <c:pt idx="532">
                  <c:v>37349</c:v>
                </c:pt>
                <c:pt idx="533">
                  <c:v>37350</c:v>
                </c:pt>
                <c:pt idx="534">
                  <c:v>37351</c:v>
                </c:pt>
                <c:pt idx="535">
                  <c:v>37354</c:v>
                </c:pt>
                <c:pt idx="536">
                  <c:v>37355</c:v>
                </c:pt>
                <c:pt idx="537">
                  <c:v>37356</c:v>
                </c:pt>
                <c:pt idx="538">
                  <c:v>37357</c:v>
                </c:pt>
                <c:pt idx="539">
                  <c:v>37358</c:v>
                </c:pt>
                <c:pt idx="540">
                  <c:v>37361</c:v>
                </c:pt>
                <c:pt idx="541">
                  <c:v>37362</c:v>
                </c:pt>
                <c:pt idx="542">
                  <c:v>37363</c:v>
                </c:pt>
                <c:pt idx="543">
                  <c:v>37364</c:v>
                </c:pt>
                <c:pt idx="544">
                  <c:v>37365</c:v>
                </c:pt>
                <c:pt idx="545">
                  <c:v>37368</c:v>
                </c:pt>
                <c:pt idx="546">
                  <c:v>37369</c:v>
                </c:pt>
                <c:pt idx="547">
                  <c:v>37370</c:v>
                </c:pt>
                <c:pt idx="548">
                  <c:v>37371</c:v>
                </c:pt>
                <c:pt idx="549">
                  <c:v>37372</c:v>
                </c:pt>
                <c:pt idx="550">
                  <c:v>37375</c:v>
                </c:pt>
                <c:pt idx="551">
                  <c:v>37376</c:v>
                </c:pt>
                <c:pt idx="552">
                  <c:v>37384</c:v>
                </c:pt>
                <c:pt idx="553">
                  <c:v>37385</c:v>
                </c:pt>
                <c:pt idx="554">
                  <c:v>37386</c:v>
                </c:pt>
                <c:pt idx="555">
                  <c:v>37389</c:v>
                </c:pt>
                <c:pt idx="556">
                  <c:v>37390</c:v>
                </c:pt>
                <c:pt idx="557">
                  <c:v>37391</c:v>
                </c:pt>
                <c:pt idx="558">
                  <c:v>37392</c:v>
                </c:pt>
                <c:pt idx="559">
                  <c:v>37393</c:v>
                </c:pt>
                <c:pt idx="560">
                  <c:v>37396</c:v>
                </c:pt>
                <c:pt idx="561">
                  <c:v>37397</c:v>
                </c:pt>
                <c:pt idx="562">
                  <c:v>37398</c:v>
                </c:pt>
                <c:pt idx="563">
                  <c:v>37399</c:v>
                </c:pt>
                <c:pt idx="564">
                  <c:v>37400</c:v>
                </c:pt>
                <c:pt idx="565">
                  <c:v>37403</c:v>
                </c:pt>
                <c:pt idx="566">
                  <c:v>37404</c:v>
                </c:pt>
                <c:pt idx="567">
                  <c:v>37405</c:v>
                </c:pt>
                <c:pt idx="568">
                  <c:v>37406</c:v>
                </c:pt>
                <c:pt idx="569">
                  <c:v>37407</c:v>
                </c:pt>
                <c:pt idx="570">
                  <c:v>37410</c:v>
                </c:pt>
                <c:pt idx="571">
                  <c:v>37411</c:v>
                </c:pt>
                <c:pt idx="572">
                  <c:v>37412</c:v>
                </c:pt>
                <c:pt idx="573">
                  <c:v>37413</c:v>
                </c:pt>
                <c:pt idx="574">
                  <c:v>37414</c:v>
                </c:pt>
                <c:pt idx="575">
                  <c:v>37417</c:v>
                </c:pt>
                <c:pt idx="576">
                  <c:v>37418</c:v>
                </c:pt>
                <c:pt idx="577">
                  <c:v>37419</c:v>
                </c:pt>
                <c:pt idx="578">
                  <c:v>37420</c:v>
                </c:pt>
                <c:pt idx="579">
                  <c:v>37421</c:v>
                </c:pt>
                <c:pt idx="580">
                  <c:v>37424</c:v>
                </c:pt>
                <c:pt idx="581">
                  <c:v>37425</c:v>
                </c:pt>
                <c:pt idx="582">
                  <c:v>37426</c:v>
                </c:pt>
                <c:pt idx="583">
                  <c:v>37427</c:v>
                </c:pt>
                <c:pt idx="584">
                  <c:v>37428</c:v>
                </c:pt>
                <c:pt idx="585">
                  <c:v>37431</c:v>
                </c:pt>
                <c:pt idx="586">
                  <c:v>37432</c:v>
                </c:pt>
                <c:pt idx="587">
                  <c:v>37433</c:v>
                </c:pt>
                <c:pt idx="588">
                  <c:v>37434</c:v>
                </c:pt>
                <c:pt idx="589">
                  <c:v>37435</c:v>
                </c:pt>
                <c:pt idx="590">
                  <c:v>37438</c:v>
                </c:pt>
                <c:pt idx="591">
                  <c:v>37439</c:v>
                </c:pt>
                <c:pt idx="592">
                  <c:v>37440</c:v>
                </c:pt>
                <c:pt idx="593">
                  <c:v>37441</c:v>
                </c:pt>
                <c:pt idx="594">
                  <c:v>37442</c:v>
                </c:pt>
                <c:pt idx="595">
                  <c:v>37445</c:v>
                </c:pt>
                <c:pt idx="596">
                  <c:v>37446</c:v>
                </c:pt>
                <c:pt idx="597">
                  <c:v>37447</c:v>
                </c:pt>
                <c:pt idx="598">
                  <c:v>37448</c:v>
                </c:pt>
                <c:pt idx="599">
                  <c:v>37449</c:v>
                </c:pt>
                <c:pt idx="600">
                  <c:v>37452</c:v>
                </c:pt>
                <c:pt idx="601">
                  <c:v>37453</c:v>
                </c:pt>
                <c:pt idx="602">
                  <c:v>37454</c:v>
                </c:pt>
                <c:pt idx="603">
                  <c:v>37455</c:v>
                </c:pt>
                <c:pt idx="604">
                  <c:v>37456</c:v>
                </c:pt>
                <c:pt idx="605">
                  <c:v>37459</c:v>
                </c:pt>
                <c:pt idx="606">
                  <c:v>37460</c:v>
                </c:pt>
                <c:pt idx="607">
                  <c:v>37461</c:v>
                </c:pt>
                <c:pt idx="608">
                  <c:v>37462</c:v>
                </c:pt>
                <c:pt idx="609">
                  <c:v>37463</c:v>
                </c:pt>
                <c:pt idx="610">
                  <c:v>37466</c:v>
                </c:pt>
                <c:pt idx="611">
                  <c:v>37467</c:v>
                </c:pt>
                <c:pt idx="612">
                  <c:v>37468</c:v>
                </c:pt>
                <c:pt idx="613">
                  <c:v>37469</c:v>
                </c:pt>
                <c:pt idx="614">
                  <c:v>37470</c:v>
                </c:pt>
                <c:pt idx="615">
                  <c:v>37473</c:v>
                </c:pt>
                <c:pt idx="616">
                  <c:v>37474</c:v>
                </c:pt>
                <c:pt idx="617">
                  <c:v>37475</c:v>
                </c:pt>
                <c:pt idx="618">
                  <c:v>37476</c:v>
                </c:pt>
                <c:pt idx="619">
                  <c:v>37477</c:v>
                </c:pt>
                <c:pt idx="620">
                  <c:v>37480</c:v>
                </c:pt>
                <c:pt idx="621">
                  <c:v>37481</c:v>
                </c:pt>
                <c:pt idx="622">
                  <c:v>37482</c:v>
                </c:pt>
                <c:pt idx="623">
                  <c:v>37483</c:v>
                </c:pt>
                <c:pt idx="624">
                  <c:v>37484</c:v>
                </c:pt>
                <c:pt idx="625">
                  <c:v>37487</c:v>
                </c:pt>
                <c:pt idx="626">
                  <c:v>37488</c:v>
                </c:pt>
                <c:pt idx="627">
                  <c:v>37489</c:v>
                </c:pt>
                <c:pt idx="628">
                  <c:v>37490</c:v>
                </c:pt>
                <c:pt idx="629">
                  <c:v>37491</c:v>
                </c:pt>
                <c:pt idx="630">
                  <c:v>37494</c:v>
                </c:pt>
                <c:pt idx="631">
                  <c:v>37495</c:v>
                </c:pt>
                <c:pt idx="632">
                  <c:v>37496</c:v>
                </c:pt>
                <c:pt idx="633">
                  <c:v>37497</c:v>
                </c:pt>
                <c:pt idx="634">
                  <c:v>37498</c:v>
                </c:pt>
                <c:pt idx="635">
                  <c:v>37501</c:v>
                </c:pt>
                <c:pt idx="636">
                  <c:v>37502</c:v>
                </c:pt>
                <c:pt idx="637">
                  <c:v>37503</c:v>
                </c:pt>
                <c:pt idx="638">
                  <c:v>37504</c:v>
                </c:pt>
                <c:pt idx="639">
                  <c:v>37505</c:v>
                </c:pt>
                <c:pt idx="640">
                  <c:v>37508</c:v>
                </c:pt>
                <c:pt idx="641">
                  <c:v>37509</c:v>
                </c:pt>
                <c:pt idx="642">
                  <c:v>37510</c:v>
                </c:pt>
                <c:pt idx="643">
                  <c:v>37511</c:v>
                </c:pt>
                <c:pt idx="644">
                  <c:v>37512</c:v>
                </c:pt>
                <c:pt idx="645">
                  <c:v>37515</c:v>
                </c:pt>
                <c:pt idx="646">
                  <c:v>37516</c:v>
                </c:pt>
                <c:pt idx="647">
                  <c:v>37517</c:v>
                </c:pt>
                <c:pt idx="648">
                  <c:v>37518</c:v>
                </c:pt>
                <c:pt idx="649">
                  <c:v>37519</c:v>
                </c:pt>
                <c:pt idx="650">
                  <c:v>37522</c:v>
                </c:pt>
                <c:pt idx="651">
                  <c:v>37523</c:v>
                </c:pt>
                <c:pt idx="652">
                  <c:v>37524</c:v>
                </c:pt>
                <c:pt idx="653">
                  <c:v>37525</c:v>
                </c:pt>
                <c:pt idx="654">
                  <c:v>37526</c:v>
                </c:pt>
                <c:pt idx="655">
                  <c:v>37537</c:v>
                </c:pt>
                <c:pt idx="656">
                  <c:v>37538</c:v>
                </c:pt>
                <c:pt idx="657">
                  <c:v>37539</c:v>
                </c:pt>
                <c:pt idx="658">
                  <c:v>37540</c:v>
                </c:pt>
                <c:pt idx="659">
                  <c:v>37543</c:v>
                </c:pt>
                <c:pt idx="660">
                  <c:v>37544</c:v>
                </c:pt>
                <c:pt idx="661">
                  <c:v>37545</c:v>
                </c:pt>
                <c:pt idx="662">
                  <c:v>37546</c:v>
                </c:pt>
                <c:pt idx="663">
                  <c:v>37547</c:v>
                </c:pt>
                <c:pt idx="664">
                  <c:v>37550</c:v>
                </c:pt>
                <c:pt idx="665">
                  <c:v>37551</c:v>
                </c:pt>
                <c:pt idx="666">
                  <c:v>37552</c:v>
                </c:pt>
                <c:pt idx="667">
                  <c:v>37553</c:v>
                </c:pt>
                <c:pt idx="668">
                  <c:v>37554</c:v>
                </c:pt>
                <c:pt idx="669">
                  <c:v>37557</c:v>
                </c:pt>
                <c:pt idx="670">
                  <c:v>37558</c:v>
                </c:pt>
                <c:pt idx="671">
                  <c:v>37559</c:v>
                </c:pt>
                <c:pt idx="672">
                  <c:v>37560</c:v>
                </c:pt>
                <c:pt idx="673">
                  <c:v>37561</c:v>
                </c:pt>
                <c:pt idx="674">
                  <c:v>37564</c:v>
                </c:pt>
                <c:pt idx="675">
                  <c:v>37565</c:v>
                </c:pt>
                <c:pt idx="676">
                  <c:v>37566</c:v>
                </c:pt>
                <c:pt idx="677">
                  <c:v>37567</c:v>
                </c:pt>
                <c:pt idx="678">
                  <c:v>37568</c:v>
                </c:pt>
                <c:pt idx="679">
                  <c:v>37571</c:v>
                </c:pt>
                <c:pt idx="680">
                  <c:v>37572</c:v>
                </c:pt>
                <c:pt idx="681">
                  <c:v>37573</c:v>
                </c:pt>
                <c:pt idx="682">
                  <c:v>37574</c:v>
                </c:pt>
                <c:pt idx="683">
                  <c:v>37575</c:v>
                </c:pt>
                <c:pt idx="684">
                  <c:v>37578</c:v>
                </c:pt>
                <c:pt idx="685">
                  <c:v>37579</c:v>
                </c:pt>
                <c:pt idx="686">
                  <c:v>37580</c:v>
                </c:pt>
                <c:pt idx="687">
                  <c:v>37581</c:v>
                </c:pt>
                <c:pt idx="688">
                  <c:v>37582</c:v>
                </c:pt>
                <c:pt idx="689">
                  <c:v>37585</c:v>
                </c:pt>
                <c:pt idx="690">
                  <c:v>37586</c:v>
                </c:pt>
                <c:pt idx="691">
                  <c:v>37587</c:v>
                </c:pt>
                <c:pt idx="692">
                  <c:v>37588</c:v>
                </c:pt>
                <c:pt idx="693">
                  <c:v>37589</c:v>
                </c:pt>
                <c:pt idx="694">
                  <c:v>37592</c:v>
                </c:pt>
                <c:pt idx="695">
                  <c:v>37593</c:v>
                </c:pt>
                <c:pt idx="696">
                  <c:v>37594</c:v>
                </c:pt>
                <c:pt idx="697">
                  <c:v>37595</c:v>
                </c:pt>
                <c:pt idx="698">
                  <c:v>37596</c:v>
                </c:pt>
                <c:pt idx="699">
                  <c:v>37599</c:v>
                </c:pt>
                <c:pt idx="700">
                  <c:v>37600</c:v>
                </c:pt>
                <c:pt idx="701">
                  <c:v>37601</c:v>
                </c:pt>
                <c:pt idx="702">
                  <c:v>37602</c:v>
                </c:pt>
                <c:pt idx="703">
                  <c:v>37603</c:v>
                </c:pt>
                <c:pt idx="704">
                  <c:v>37606</c:v>
                </c:pt>
                <c:pt idx="705">
                  <c:v>37607</c:v>
                </c:pt>
                <c:pt idx="706">
                  <c:v>37608</c:v>
                </c:pt>
                <c:pt idx="707">
                  <c:v>37609</c:v>
                </c:pt>
                <c:pt idx="708">
                  <c:v>37610</c:v>
                </c:pt>
                <c:pt idx="709">
                  <c:v>37613</c:v>
                </c:pt>
                <c:pt idx="710">
                  <c:v>37614</c:v>
                </c:pt>
                <c:pt idx="711">
                  <c:v>37615</c:v>
                </c:pt>
                <c:pt idx="712">
                  <c:v>37616</c:v>
                </c:pt>
                <c:pt idx="713">
                  <c:v>37617</c:v>
                </c:pt>
                <c:pt idx="714">
                  <c:v>37620</c:v>
                </c:pt>
                <c:pt idx="715">
                  <c:v>37621</c:v>
                </c:pt>
                <c:pt idx="716">
                  <c:v>37623</c:v>
                </c:pt>
                <c:pt idx="717">
                  <c:v>37624</c:v>
                </c:pt>
                <c:pt idx="718">
                  <c:v>37627</c:v>
                </c:pt>
                <c:pt idx="719">
                  <c:v>37628</c:v>
                </c:pt>
                <c:pt idx="720">
                  <c:v>37629</c:v>
                </c:pt>
                <c:pt idx="721">
                  <c:v>37630</c:v>
                </c:pt>
                <c:pt idx="722">
                  <c:v>37631</c:v>
                </c:pt>
                <c:pt idx="723">
                  <c:v>37634</c:v>
                </c:pt>
                <c:pt idx="724">
                  <c:v>37635</c:v>
                </c:pt>
                <c:pt idx="725">
                  <c:v>37636</c:v>
                </c:pt>
                <c:pt idx="726">
                  <c:v>37637</c:v>
                </c:pt>
                <c:pt idx="727">
                  <c:v>37638</c:v>
                </c:pt>
                <c:pt idx="728">
                  <c:v>37641</c:v>
                </c:pt>
                <c:pt idx="729">
                  <c:v>37642</c:v>
                </c:pt>
                <c:pt idx="730">
                  <c:v>37643</c:v>
                </c:pt>
                <c:pt idx="731">
                  <c:v>37644</c:v>
                </c:pt>
                <c:pt idx="732">
                  <c:v>37645</c:v>
                </c:pt>
                <c:pt idx="733">
                  <c:v>37648</c:v>
                </c:pt>
                <c:pt idx="734">
                  <c:v>37649</c:v>
                </c:pt>
                <c:pt idx="735">
                  <c:v>37650</c:v>
                </c:pt>
                <c:pt idx="736">
                  <c:v>37662</c:v>
                </c:pt>
                <c:pt idx="737">
                  <c:v>37663</c:v>
                </c:pt>
                <c:pt idx="738">
                  <c:v>37664</c:v>
                </c:pt>
                <c:pt idx="739">
                  <c:v>37665</c:v>
                </c:pt>
                <c:pt idx="740">
                  <c:v>37666</c:v>
                </c:pt>
                <c:pt idx="741">
                  <c:v>37669</c:v>
                </c:pt>
                <c:pt idx="742">
                  <c:v>37670</c:v>
                </c:pt>
                <c:pt idx="743">
                  <c:v>37671</c:v>
                </c:pt>
                <c:pt idx="744">
                  <c:v>37672</c:v>
                </c:pt>
                <c:pt idx="745">
                  <c:v>37673</c:v>
                </c:pt>
                <c:pt idx="746">
                  <c:v>37676</c:v>
                </c:pt>
                <c:pt idx="747">
                  <c:v>37677</c:v>
                </c:pt>
                <c:pt idx="748">
                  <c:v>37678</c:v>
                </c:pt>
                <c:pt idx="749">
                  <c:v>37679</c:v>
                </c:pt>
                <c:pt idx="750">
                  <c:v>37680</c:v>
                </c:pt>
                <c:pt idx="751">
                  <c:v>37683</c:v>
                </c:pt>
                <c:pt idx="752">
                  <c:v>37684</c:v>
                </c:pt>
                <c:pt idx="753">
                  <c:v>37685</c:v>
                </c:pt>
                <c:pt idx="754">
                  <c:v>37686</c:v>
                </c:pt>
                <c:pt idx="755">
                  <c:v>37687</c:v>
                </c:pt>
                <c:pt idx="756">
                  <c:v>37690</c:v>
                </c:pt>
                <c:pt idx="757">
                  <c:v>37691</c:v>
                </c:pt>
                <c:pt idx="758">
                  <c:v>37692</c:v>
                </c:pt>
                <c:pt idx="759">
                  <c:v>37693</c:v>
                </c:pt>
                <c:pt idx="760">
                  <c:v>37694</c:v>
                </c:pt>
                <c:pt idx="761">
                  <c:v>37697</c:v>
                </c:pt>
                <c:pt idx="762">
                  <c:v>37698</c:v>
                </c:pt>
                <c:pt idx="763">
                  <c:v>37699</c:v>
                </c:pt>
                <c:pt idx="764">
                  <c:v>37700</c:v>
                </c:pt>
                <c:pt idx="765">
                  <c:v>37701</c:v>
                </c:pt>
                <c:pt idx="766">
                  <c:v>37704</c:v>
                </c:pt>
                <c:pt idx="767">
                  <c:v>37705</c:v>
                </c:pt>
                <c:pt idx="768">
                  <c:v>37706</c:v>
                </c:pt>
                <c:pt idx="769">
                  <c:v>37707</c:v>
                </c:pt>
                <c:pt idx="770">
                  <c:v>37708</c:v>
                </c:pt>
                <c:pt idx="771">
                  <c:v>37711</c:v>
                </c:pt>
                <c:pt idx="772">
                  <c:v>37712</c:v>
                </c:pt>
                <c:pt idx="773">
                  <c:v>37713</c:v>
                </c:pt>
                <c:pt idx="774">
                  <c:v>37714</c:v>
                </c:pt>
                <c:pt idx="775">
                  <c:v>37715</c:v>
                </c:pt>
                <c:pt idx="776">
                  <c:v>37718</c:v>
                </c:pt>
                <c:pt idx="777">
                  <c:v>37719</c:v>
                </c:pt>
                <c:pt idx="778">
                  <c:v>37720</c:v>
                </c:pt>
                <c:pt idx="779">
                  <c:v>37721</c:v>
                </c:pt>
                <c:pt idx="780">
                  <c:v>37722</c:v>
                </c:pt>
                <c:pt idx="781">
                  <c:v>37725</c:v>
                </c:pt>
                <c:pt idx="782">
                  <c:v>37726</c:v>
                </c:pt>
                <c:pt idx="783">
                  <c:v>37727</c:v>
                </c:pt>
                <c:pt idx="784">
                  <c:v>37728</c:v>
                </c:pt>
                <c:pt idx="785">
                  <c:v>37729</c:v>
                </c:pt>
                <c:pt idx="786">
                  <c:v>37732</c:v>
                </c:pt>
                <c:pt idx="787">
                  <c:v>37733</c:v>
                </c:pt>
                <c:pt idx="788">
                  <c:v>37734</c:v>
                </c:pt>
                <c:pt idx="789">
                  <c:v>37735</c:v>
                </c:pt>
                <c:pt idx="790">
                  <c:v>37736</c:v>
                </c:pt>
                <c:pt idx="791">
                  <c:v>37739</c:v>
                </c:pt>
                <c:pt idx="792">
                  <c:v>37740</c:v>
                </c:pt>
                <c:pt idx="793">
                  <c:v>37741</c:v>
                </c:pt>
                <c:pt idx="794">
                  <c:v>37753</c:v>
                </c:pt>
                <c:pt idx="795">
                  <c:v>37754</c:v>
                </c:pt>
                <c:pt idx="796">
                  <c:v>37755</c:v>
                </c:pt>
                <c:pt idx="797">
                  <c:v>37756</c:v>
                </c:pt>
                <c:pt idx="798">
                  <c:v>37757</c:v>
                </c:pt>
                <c:pt idx="799">
                  <c:v>37760</c:v>
                </c:pt>
                <c:pt idx="800">
                  <c:v>37761</c:v>
                </c:pt>
                <c:pt idx="801">
                  <c:v>37762</c:v>
                </c:pt>
                <c:pt idx="802">
                  <c:v>37763</c:v>
                </c:pt>
                <c:pt idx="803">
                  <c:v>37764</c:v>
                </c:pt>
                <c:pt idx="804">
                  <c:v>37767</c:v>
                </c:pt>
                <c:pt idx="805">
                  <c:v>37768</c:v>
                </c:pt>
                <c:pt idx="806">
                  <c:v>37769</c:v>
                </c:pt>
                <c:pt idx="807">
                  <c:v>37770</c:v>
                </c:pt>
                <c:pt idx="808">
                  <c:v>37771</c:v>
                </c:pt>
                <c:pt idx="809">
                  <c:v>37774</c:v>
                </c:pt>
                <c:pt idx="810">
                  <c:v>37775</c:v>
                </c:pt>
                <c:pt idx="811">
                  <c:v>37776</c:v>
                </c:pt>
                <c:pt idx="812">
                  <c:v>37777</c:v>
                </c:pt>
                <c:pt idx="813">
                  <c:v>37778</c:v>
                </c:pt>
                <c:pt idx="814">
                  <c:v>37781</c:v>
                </c:pt>
                <c:pt idx="815">
                  <c:v>37782</c:v>
                </c:pt>
                <c:pt idx="816">
                  <c:v>37783</c:v>
                </c:pt>
                <c:pt idx="817">
                  <c:v>37784</c:v>
                </c:pt>
                <c:pt idx="818">
                  <c:v>37785</c:v>
                </c:pt>
                <c:pt idx="819">
                  <c:v>37788</c:v>
                </c:pt>
                <c:pt idx="820">
                  <c:v>37789</c:v>
                </c:pt>
                <c:pt idx="821">
                  <c:v>37790</c:v>
                </c:pt>
                <c:pt idx="822">
                  <c:v>37791</c:v>
                </c:pt>
                <c:pt idx="823">
                  <c:v>37792</c:v>
                </c:pt>
                <c:pt idx="824">
                  <c:v>37795</c:v>
                </c:pt>
                <c:pt idx="825">
                  <c:v>37796</c:v>
                </c:pt>
                <c:pt idx="826">
                  <c:v>37797</c:v>
                </c:pt>
                <c:pt idx="827">
                  <c:v>37798</c:v>
                </c:pt>
                <c:pt idx="828">
                  <c:v>37799</c:v>
                </c:pt>
                <c:pt idx="829">
                  <c:v>37802</c:v>
                </c:pt>
                <c:pt idx="830">
                  <c:v>37803</c:v>
                </c:pt>
                <c:pt idx="831">
                  <c:v>37804</c:v>
                </c:pt>
                <c:pt idx="832">
                  <c:v>37805</c:v>
                </c:pt>
                <c:pt idx="833">
                  <c:v>37806</c:v>
                </c:pt>
                <c:pt idx="834">
                  <c:v>37809</c:v>
                </c:pt>
                <c:pt idx="835">
                  <c:v>37810</c:v>
                </c:pt>
                <c:pt idx="836">
                  <c:v>37811</c:v>
                </c:pt>
                <c:pt idx="837">
                  <c:v>37812</c:v>
                </c:pt>
                <c:pt idx="838">
                  <c:v>37813</c:v>
                </c:pt>
                <c:pt idx="839">
                  <c:v>37816</c:v>
                </c:pt>
                <c:pt idx="840">
                  <c:v>37817</c:v>
                </c:pt>
                <c:pt idx="841">
                  <c:v>37818</c:v>
                </c:pt>
                <c:pt idx="842">
                  <c:v>37819</c:v>
                </c:pt>
                <c:pt idx="843">
                  <c:v>37820</c:v>
                </c:pt>
                <c:pt idx="844">
                  <c:v>37823</c:v>
                </c:pt>
                <c:pt idx="845">
                  <c:v>37824</c:v>
                </c:pt>
                <c:pt idx="846">
                  <c:v>37825</c:v>
                </c:pt>
                <c:pt idx="847">
                  <c:v>37826</c:v>
                </c:pt>
                <c:pt idx="848">
                  <c:v>37827</c:v>
                </c:pt>
                <c:pt idx="849">
                  <c:v>37830</c:v>
                </c:pt>
                <c:pt idx="850">
                  <c:v>37831</c:v>
                </c:pt>
                <c:pt idx="851">
                  <c:v>37832</c:v>
                </c:pt>
                <c:pt idx="852">
                  <c:v>37833</c:v>
                </c:pt>
                <c:pt idx="853">
                  <c:v>37834</c:v>
                </c:pt>
                <c:pt idx="854">
                  <c:v>37837</c:v>
                </c:pt>
                <c:pt idx="855">
                  <c:v>37838</c:v>
                </c:pt>
                <c:pt idx="856">
                  <c:v>37839</c:v>
                </c:pt>
                <c:pt idx="857">
                  <c:v>37840</c:v>
                </c:pt>
                <c:pt idx="858">
                  <c:v>37841</c:v>
                </c:pt>
                <c:pt idx="859">
                  <c:v>37844</c:v>
                </c:pt>
                <c:pt idx="860">
                  <c:v>37845</c:v>
                </c:pt>
                <c:pt idx="861">
                  <c:v>37846</c:v>
                </c:pt>
                <c:pt idx="862">
                  <c:v>37847</c:v>
                </c:pt>
                <c:pt idx="863">
                  <c:v>37848</c:v>
                </c:pt>
                <c:pt idx="864">
                  <c:v>37851</c:v>
                </c:pt>
                <c:pt idx="865">
                  <c:v>37852</c:v>
                </c:pt>
                <c:pt idx="866">
                  <c:v>37853</c:v>
                </c:pt>
                <c:pt idx="867">
                  <c:v>37854</c:v>
                </c:pt>
                <c:pt idx="868">
                  <c:v>37855</c:v>
                </c:pt>
                <c:pt idx="869">
                  <c:v>37858</c:v>
                </c:pt>
                <c:pt idx="870">
                  <c:v>37859</c:v>
                </c:pt>
                <c:pt idx="871">
                  <c:v>37860</c:v>
                </c:pt>
                <c:pt idx="872">
                  <c:v>37861</c:v>
                </c:pt>
                <c:pt idx="873">
                  <c:v>37862</c:v>
                </c:pt>
                <c:pt idx="874">
                  <c:v>37865</c:v>
                </c:pt>
                <c:pt idx="875">
                  <c:v>37866</c:v>
                </c:pt>
                <c:pt idx="876">
                  <c:v>37867</c:v>
                </c:pt>
                <c:pt idx="877">
                  <c:v>37868</c:v>
                </c:pt>
                <c:pt idx="878">
                  <c:v>37869</c:v>
                </c:pt>
                <c:pt idx="879">
                  <c:v>37872</c:v>
                </c:pt>
                <c:pt idx="880">
                  <c:v>37873</c:v>
                </c:pt>
                <c:pt idx="881">
                  <c:v>37874</c:v>
                </c:pt>
                <c:pt idx="882">
                  <c:v>37875</c:v>
                </c:pt>
                <c:pt idx="883">
                  <c:v>37876</c:v>
                </c:pt>
                <c:pt idx="884">
                  <c:v>37879</c:v>
                </c:pt>
                <c:pt idx="885">
                  <c:v>37880</c:v>
                </c:pt>
                <c:pt idx="886">
                  <c:v>37881</c:v>
                </c:pt>
                <c:pt idx="887">
                  <c:v>37882</c:v>
                </c:pt>
                <c:pt idx="888">
                  <c:v>37883</c:v>
                </c:pt>
                <c:pt idx="889">
                  <c:v>37886</c:v>
                </c:pt>
                <c:pt idx="890">
                  <c:v>37887</c:v>
                </c:pt>
                <c:pt idx="891">
                  <c:v>37888</c:v>
                </c:pt>
                <c:pt idx="892">
                  <c:v>37889</c:v>
                </c:pt>
                <c:pt idx="893">
                  <c:v>37890</c:v>
                </c:pt>
                <c:pt idx="894">
                  <c:v>37893</c:v>
                </c:pt>
                <c:pt idx="895">
                  <c:v>37894</c:v>
                </c:pt>
                <c:pt idx="896">
                  <c:v>37902</c:v>
                </c:pt>
                <c:pt idx="897">
                  <c:v>37903</c:v>
                </c:pt>
                <c:pt idx="898">
                  <c:v>37904</c:v>
                </c:pt>
                <c:pt idx="899">
                  <c:v>37907</c:v>
                </c:pt>
                <c:pt idx="900">
                  <c:v>37908</c:v>
                </c:pt>
                <c:pt idx="901">
                  <c:v>37909</c:v>
                </c:pt>
                <c:pt idx="902">
                  <c:v>37910</c:v>
                </c:pt>
                <c:pt idx="903">
                  <c:v>37911</c:v>
                </c:pt>
                <c:pt idx="904">
                  <c:v>37914</c:v>
                </c:pt>
                <c:pt idx="905">
                  <c:v>37915</c:v>
                </c:pt>
                <c:pt idx="906">
                  <c:v>37916</c:v>
                </c:pt>
                <c:pt idx="907">
                  <c:v>37917</c:v>
                </c:pt>
                <c:pt idx="908">
                  <c:v>37918</c:v>
                </c:pt>
                <c:pt idx="909">
                  <c:v>37921</c:v>
                </c:pt>
                <c:pt idx="910">
                  <c:v>37922</c:v>
                </c:pt>
                <c:pt idx="911">
                  <c:v>37923</c:v>
                </c:pt>
                <c:pt idx="912">
                  <c:v>37924</c:v>
                </c:pt>
                <c:pt idx="913">
                  <c:v>37925</c:v>
                </c:pt>
                <c:pt idx="914">
                  <c:v>37928</c:v>
                </c:pt>
                <c:pt idx="915">
                  <c:v>37929</c:v>
                </c:pt>
                <c:pt idx="916">
                  <c:v>37930</c:v>
                </c:pt>
                <c:pt idx="917">
                  <c:v>37931</c:v>
                </c:pt>
                <c:pt idx="918">
                  <c:v>37932</c:v>
                </c:pt>
                <c:pt idx="919">
                  <c:v>37935</c:v>
                </c:pt>
                <c:pt idx="920">
                  <c:v>37936</c:v>
                </c:pt>
                <c:pt idx="921">
                  <c:v>37937</c:v>
                </c:pt>
                <c:pt idx="922">
                  <c:v>37938</c:v>
                </c:pt>
                <c:pt idx="923">
                  <c:v>37939</c:v>
                </c:pt>
                <c:pt idx="924">
                  <c:v>37942</c:v>
                </c:pt>
                <c:pt idx="925">
                  <c:v>37943</c:v>
                </c:pt>
                <c:pt idx="926">
                  <c:v>37944</c:v>
                </c:pt>
                <c:pt idx="927">
                  <c:v>37945</c:v>
                </c:pt>
                <c:pt idx="928">
                  <c:v>37946</c:v>
                </c:pt>
                <c:pt idx="929">
                  <c:v>37949</c:v>
                </c:pt>
                <c:pt idx="930">
                  <c:v>37950</c:v>
                </c:pt>
                <c:pt idx="931">
                  <c:v>37951</c:v>
                </c:pt>
                <c:pt idx="932">
                  <c:v>37952</c:v>
                </c:pt>
                <c:pt idx="933">
                  <c:v>37953</c:v>
                </c:pt>
                <c:pt idx="934">
                  <c:v>37956</c:v>
                </c:pt>
                <c:pt idx="935">
                  <c:v>37957</c:v>
                </c:pt>
                <c:pt idx="936">
                  <c:v>37958</c:v>
                </c:pt>
                <c:pt idx="937">
                  <c:v>37959</c:v>
                </c:pt>
                <c:pt idx="938">
                  <c:v>37960</c:v>
                </c:pt>
                <c:pt idx="939">
                  <c:v>37963</c:v>
                </c:pt>
                <c:pt idx="940">
                  <c:v>37964</c:v>
                </c:pt>
                <c:pt idx="941">
                  <c:v>37965</c:v>
                </c:pt>
                <c:pt idx="942">
                  <c:v>37966</c:v>
                </c:pt>
                <c:pt idx="943">
                  <c:v>37967</c:v>
                </c:pt>
                <c:pt idx="944">
                  <c:v>37970</c:v>
                </c:pt>
                <c:pt idx="945">
                  <c:v>37971</c:v>
                </c:pt>
                <c:pt idx="946">
                  <c:v>37972</c:v>
                </c:pt>
                <c:pt idx="947">
                  <c:v>37973</c:v>
                </c:pt>
                <c:pt idx="948">
                  <c:v>37974</c:v>
                </c:pt>
                <c:pt idx="949">
                  <c:v>37977</c:v>
                </c:pt>
                <c:pt idx="950">
                  <c:v>37978</c:v>
                </c:pt>
                <c:pt idx="951">
                  <c:v>37979</c:v>
                </c:pt>
                <c:pt idx="952">
                  <c:v>37980</c:v>
                </c:pt>
                <c:pt idx="953">
                  <c:v>37981</c:v>
                </c:pt>
                <c:pt idx="954">
                  <c:v>37984</c:v>
                </c:pt>
                <c:pt idx="955">
                  <c:v>37985</c:v>
                </c:pt>
                <c:pt idx="956">
                  <c:v>37986</c:v>
                </c:pt>
                <c:pt idx="957">
                  <c:v>37988</c:v>
                </c:pt>
                <c:pt idx="958">
                  <c:v>37991</c:v>
                </c:pt>
                <c:pt idx="959">
                  <c:v>37992</c:v>
                </c:pt>
                <c:pt idx="960">
                  <c:v>37993</c:v>
                </c:pt>
                <c:pt idx="961">
                  <c:v>37994</c:v>
                </c:pt>
                <c:pt idx="962">
                  <c:v>37995</c:v>
                </c:pt>
                <c:pt idx="963">
                  <c:v>37998</c:v>
                </c:pt>
                <c:pt idx="964">
                  <c:v>37999</c:v>
                </c:pt>
                <c:pt idx="965">
                  <c:v>38000</c:v>
                </c:pt>
                <c:pt idx="966">
                  <c:v>38001</c:v>
                </c:pt>
                <c:pt idx="967">
                  <c:v>38002</c:v>
                </c:pt>
                <c:pt idx="968">
                  <c:v>38015</c:v>
                </c:pt>
                <c:pt idx="969">
                  <c:v>38016</c:v>
                </c:pt>
                <c:pt idx="970">
                  <c:v>38019</c:v>
                </c:pt>
                <c:pt idx="971">
                  <c:v>38020</c:v>
                </c:pt>
                <c:pt idx="972">
                  <c:v>38021</c:v>
                </c:pt>
                <c:pt idx="973">
                  <c:v>38022</c:v>
                </c:pt>
                <c:pt idx="974">
                  <c:v>38023</c:v>
                </c:pt>
                <c:pt idx="975">
                  <c:v>38026</c:v>
                </c:pt>
                <c:pt idx="976">
                  <c:v>38027</c:v>
                </c:pt>
                <c:pt idx="977">
                  <c:v>38028</c:v>
                </c:pt>
                <c:pt idx="978">
                  <c:v>38029</c:v>
                </c:pt>
                <c:pt idx="979">
                  <c:v>38030</c:v>
                </c:pt>
                <c:pt idx="980">
                  <c:v>38033</c:v>
                </c:pt>
                <c:pt idx="981">
                  <c:v>38034</c:v>
                </c:pt>
                <c:pt idx="982">
                  <c:v>38035</c:v>
                </c:pt>
                <c:pt idx="983">
                  <c:v>38036</c:v>
                </c:pt>
                <c:pt idx="984">
                  <c:v>38037</c:v>
                </c:pt>
                <c:pt idx="985">
                  <c:v>38040</c:v>
                </c:pt>
                <c:pt idx="986">
                  <c:v>38041</c:v>
                </c:pt>
                <c:pt idx="987">
                  <c:v>38042</c:v>
                </c:pt>
                <c:pt idx="988">
                  <c:v>38043</c:v>
                </c:pt>
                <c:pt idx="989">
                  <c:v>38044</c:v>
                </c:pt>
                <c:pt idx="990">
                  <c:v>38047</c:v>
                </c:pt>
                <c:pt idx="991">
                  <c:v>38048</c:v>
                </c:pt>
                <c:pt idx="992">
                  <c:v>38049</c:v>
                </c:pt>
                <c:pt idx="993">
                  <c:v>38050</c:v>
                </c:pt>
                <c:pt idx="994">
                  <c:v>38051</c:v>
                </c:pt>
                <c:pt idx="995">
                  <c:v>38054</c:v>
                </c:pt>
                <c:pt idx="996">
                  <c:v>38055</c:v>
                </c:pt>
                <c:pt idx="997">
                  <c:v>38056</c:v>
                </c:pt>
                <c:pt idx="998">
                  <c:v>38057</c:v>
                </c:pt>
                <c:pt idx="999">
                  <c:v>38058</c:v>
                </c:pt>
                <c:pt idx="1000">
                  <c:v>38061</c:v>
                </c:pt>
                <c:pt idx="1001">
                  <c:v>38062</c:v>
                </c:pt>
                <c:pt idx="1002">
                  <c:v>38063</c:v>
                </c:pt>
                <c:pt idx="1003">
                  <c:v>38064</c:v>
                </c:pt>
                <c:pt idx="1004">
                  <c:v>38065</c:v>
                </c:pt>
                <c:pt idx="1005">
                  <c:v>38068</c:v>
                </c:pt>
                <c:pt idx="1006">
                  <c:v>38069</c:v>
                </c:pt>
                <c:pt idx="1007">
                  <c:v>38070</c:v>
                </c:pt>
                <c:pt idx="1008">
                  <c:v>38071</c:v>
                </c:pt>
                <c:pt idx="1009">
                  <c:v>38072</c:v>
                </c:pt>
                <c:pt idx="1010">
                  <c:v>38075</c:v>
                </c:pt>
                <c:pt idx="1011">
                  <c:v>38076</c:v>
                </c:pt>
                <c:pt idx="1012">
                  <c:v>38077</c:v>
                </c:pt>
                <c:pt idx="1013">
                  <c:v>38078</c:v>
                </c:pt>
                <c:pt idx="1014">
                  <c:v>38079</c:v>
                </c:pt>
                <c:pt idx="1015">
                  <c:v>38082</c:v>
                </c:pt>
                <c:pt idx="1016">
                  <c:v>38083</c:v>
                </c:pt>
                <c:pt idx="1017">
                  <c:v>38084</c:v>
                </c:pt>
                <c:pt idx="1018">
                  <c:v>38085</c:v>
                </c:pt>
                <c:pt idx="1019">
                  <c:v>38086</c:v>
                </c:pt>
                <c:pt idx="1020">
                  <c:v>38089</c:v>
                </c:pt>
                <c:pt idx="1021">
                  <c:v>38090</c:v>
                </c:pt>
                <c:pt idx="1022">
                  <c:v>38091</c:v>
                </c:pt>
                <c:pt idx="1023">
                  <c:v>38092</c:v>
                </c:pt>
                <c:pt idx="1024">
                  <c:v>38093</c:v>
                </c:pt>
                <c:pt idx="1025">
                  <c:v>38096</c:v>
                </c:pt>
                <c:pt idx="1026">
                  <c:v>38097</c:v>
                </c:pt>
                <c:pt idx="1027">
                  <c:v>38098</c:v>
                </c:pt>
                <c:pt idx="1028">
                  <c:v>38099</c:v>
                </c:pt>
                <c:pt idx="1029">
                  <c:v>38100</c:v>
                </c:pt>
                <c:pt idx="1030">
                  <c:v>38103</c:v>
                </c:pt>
                <c:pt idx="1031">
                  <c:v>38104</c:v>
                </c:pt>
                <c:pt idx="1032">
                  <c:v>38105</c:v>
                </c:pt>
                <c:pt idx="1033">
                  <c:v>38106</c:v>
                </c:pt>
                <c:pt idx="1034">
                  <c:v>38107</c:v>
                </c:pt>
                <c:pt idx="1035">
                  <c:v>38117</c:v>
                </c:pt>
                <c:pt idx="1036">
                  <c:v>38118</c:v>
                </c:pt>
                <c:pt idx="1037">
                  <c:v>38119</c:v>
                </c:pt>
                <c:pt idx="1038">
                  <c:v>38120</c:v>
                </c:pt>
                <c:pt idx="1039">
                  <c:v>38121</c:v>
                </c:pt>
                <c:pt idx="1040">
                  <c:v>38124</c:v>
                </c:pt>
                <c:pt idx="1041">
                  <c:v>38125</c:v>
                </c:pt>
                <c:pt idx="1042">
                  <c:v>38126</c:v>
                </c:pt>
                <c:pt idx="1043">
                  <c:v>38127</c:v>
                </c:pt>
                <c:pt idx="1044">
                  <c:v>38128</c:v>
                </c:pt>
                <c:pt idx="1045">
                  <c:v>38131</c:v>
                </c:pt>
                <c:pt idx="1046">
                  <c:v>38132</c:v>
                </c:pt>
                <c:pt idx="1047">
                  <c:v>38133</c:v>
                </c:pt>
                <c:pt idx="1048">
                  <c:v>38134</c:v>
                </c:pt>
                <c:pt idx="1049">
                  <c:v>38135</c:v>
                </c:pt>
                <c:pt idx="1050">
                  <c:v>38138</c:v>
                </c:pt>
                <c:pt idx="1051">
                  <c:v>38139</c:v>
                </c:pt>
                <c:pt idx="1052">
                  <c:v>38140</c:v>
                </c:pt>
                <c:pt idx="1053">
                  <c:v>38141</c:v>
                </c:pt>
                <c:pt idx="1054">
                  <c:v>38142</c:v>
                </c:pt>
                <c:pt idx="1055">
                  <c:v>38145</c:v>
                </c:pt>
                <c:pt idx="1056">
                  <c:v>38146</c:v>
                </c:pt>
                <c:pt idx="1057">
                  <c:v>38147</c:v>
                </c:pt>
                <c:pt idx="1058">
                  <c:v>38148</c:v>
                </c:pt>
                <c:pt idx="1059">
                  <c:v>38149</c:v>
                </c:pt>
                <c:pt idx="1060">
                  <c:v>38152</c:v>
                </c:pt>
                <c:pt idx="1061">
                  <c:v>38153</c:v>
                </c:pt>
                <c:pt idx="1062">
                  <c:v>38154</c:v>
                </c:pt>
                <c:pt idx="1063">
                  <c:v>38155</c:v>
                </c:pt>
                <c:pt idx="1064">
                  <c:v>38156</c:v>
                </c:pt>
                <c:pt idx="1065">
                  <c:v>38159</c:v>
                </c:pt>
                <c:pt idx="1066">
                  <c:v>38160</c:v>
                </c:pt>
                <c:pt idx="1067">
                  <c:v>38161</c:v>
                </c:pt>
                <c:pt idx="1068">
                  <c:v>38162</c:v>
                </c:pt>
                <c:pt idx="1069">
                  <c:v>38163</c:v>
                </c:pt>
                <c:pt idx="1070">
                  <c:v>38166</c:v>
                </c:pt>
                <c:pt idx="1071">
                  <c:v>38167</c:v>
                </c:pt>
                <c:pt idx="1072">
                  <c:v>38168</c:v>
                </c:pt>
                <c:pt idx="1073">
                  <c:v>38169</c:v>
                </c:pt>
                <c:pt idx="1074">
                  <c:v>38170</c:v>
                </c:pt>
                <c:pt idx="1075">
                  <c:v>38173</c:v>
                </c:pt>
                <c:pt idx="1076">
                  <c:v>38174</c:v>
                </c:pt>
                <c:pt idx="1077">
                  <c:v>38175</c:v>
                </c:pt>
                <c:pt idx="1078">
                  <c:v>38176</c:v>
                </c:pt>
                <c:pt idx="1079">
                  <c:v>38177</c:v>
                </c:pt>
                <c:pt idx="1080">
                  <c:v>38180</c:v>
                </c:pt>
                <c:pt idx="1081">
                  <c:v>38181</c:v>
                </c:pt>
                <c:pt idx="1082">
                  <c:v>38182</c:v>
                </c:pt>
                <c:pt idx="1083">
                  <c:v>38183</c:v>
                </c:pt>
                <c:pt idx="1084">
                  <c:v>38184</c:v>
                </c:pt>
                <c:pt idx="1085">
                  <c:v>38187</c:v>
                </c:pt>
                <c:pt idx="1086">
                  <c:v>38188</c:v>
                </c:pt>
                <c:pt idx="1087">
                  <c:v>38189</c:v>
                </c:pt>
                <c:pt idx="1088">
                  <c:v>38190</c:v>
                </c:pt>
                <c:pt idx="1089">
                  <c:v>38191</c:v>
                </c:pt>
                <c:pt idx="1090">
                  <c:v>38194</c:v>
                </c:pt>
                <c:pt idx="1091">
                  <c:v>38195</c:v>
                </c:pt>
                <c:pt idx="1092">
                  <c:v>38196</c:v>
                </c:pt>
                <c:pt idx="1093">
                  <c:v>38197</c:v>
                </c:pt>
                <c:pt idx="1094">
                  <c:v>38198</c:v>
                </c:pt>
                <c:pt idx="1095">
                  <c:v>38201</c:v>
                </c:pt>
                <c:pt idx="1096">
                  <c:v>38202</c:v>
                </c:pt>
                <c:pt idx="1097">
                  <c:v>38203</c:v>
                </c:pt>
                <c:pt idx="1098">
                  <c:v>38204</c:v>
                </c:pt>
                <c:pt idx="1099">
                  <c:v>38205</c:v>
                </c:pt>
                <c:pt idx="1100">
                  <c:v>38208</c:v>
                </c:pt>
                <c:pt idx="1101">
                  <c:v>38209</c:v>
                </c:pt>
                <c:pt idx="1102">
                  <c:v>38210</c:v>
                </c:pt>
                <c:pt idx="1103">
                  <c:v>38211</c:v>
                </c:pt>
                <c:pt idx="1104">
                  <c:v>38212</c:v>
                </c:pt>
                <c:pt idx="1105">
                  <c:v>38215</c:v>
                </c:pt>
                <c:pt idx="1106">
                  <c:v>38216</c:v>
                </c:pt>
                <c:pt idx="1107">
                  <c:v>38217</c:v>
                </c:pt>
                <c:pt idx="1108">
                  <c:v>38218</c:v>
                </c:pt>
                <c:pt idx="1109">
                  <c:v>38219</c:v>
                </c:pt>
                <c:pt idx="1110">
                  <c:v>38222</c:v>
                </c:pt>
                <c:pt idx="1111">
                  <c:v>38223</c:v>
                </c:pt>
                <c:pt idx="1112">
                  <c:v>38224</c:v>
                </c:pt>
                <c:pt idx="1113">
                  <c:v>38225</c:v>
                </c:pt>
                <c:pt idx="1114">
                  <c:v>38226</c:v>
                </c:pt>
                <c:pt idx="1115">
                  <c:v>38229</c:v>
                </c:pt>
                <c:pt idx="1116">
                  <c:v>38230</c:v>
                </c:pt>
                <c:pt idx="1117">
                  <c:v>38231</c:v>
                </c:pt>
                <c:pt idx="1118">
                  <c:v>38232</c:v>
                </c:pt>
                <c:pt idx="1119">
                  <c:v>38233</c:v>
                </c:pt>
                <c:pt idx="1120">
                  <c:v>38236</c:v>
                </c:pt>
                <c:pt idx="1121">
                  <c:v>38237</c:v>
                </c:pt>
                <c:pt idx="1122">
                  <c:v>38238</c:v>
                </c:pt>
                <c:pt idx="1123">
                  <c:v>38239</c:v>
                </c:pt>
                <c:pt idx="1124">
                  <c:v>38240</c:v>
                </c:pt>
                <c:pt idx="1125">
                  <c:v>38243</c:v>
                </c:pt>
                <c:pt idx="1126">
                  <c:v>38244</c:v>
                </c:pt>
                <c:pt idx="1127">
                  <c:v>38245</c:v>
                </c:pt>
                <c:pt idx="1128">
                  <c:v>38246</c:v>
                </c:pt>
                <c:pt idx="1129">
                  <c:v>38247</c:v>
                </c:pt>
                <c:pt idx="1130">
                  <c:v>38250</c:v>
                </c:pt>
                <c:pt idx="1131">
                  <c:v>38251</c:v>
                </c:pt>
                <c:pt idx="1132">
                  <c:v>38252</c:v>
                </c:pt>
                <c:pt idx="1133">
                  <c:v>38253</c:v>
                </c:pt>
                <c:pt idx="1134">
                  <c:v>38254</c:v>
                </c:pt>
                <c:pt idx="1135">
                  <c:v>38257</c:v>
                </c:pt>
                <c:pt idx="1136">
                  <c:v>38258</c:v>
                </c:pt>
                <c:pt idx="1137">
                  <c:v>38259</c:v>
                </c:pt>
                <c:pt idx="1138">
                  <c:v>38260</c:v>
                </c:pt>
                <c:pt idx="1139">
                  <c:v>38268</c:v>
                </c:pt>
                <c:pt idx="1140">
                  <c:v>38271</c:v>
                </c:pt>
                <c:pt idx="1141">
                  <c:v>38272</c:v>
                </c:pt>
                <c:pt idx="1142">
                  <c:v>38273</c:v>
                </c:pt>
                <c:pt idx="1143">
                  <c:v>38274</c:v>
                </c:pt>
                <c:pt idx="1144">
                  <c:v>38275</c:v>
                </c:pt>
                <c:pt idx="1145">
                  <c:v>38278</c:v>
                </c:pt>
                <c:pt idx="1146">
                  <c:v>38279</c:v>
                </c:pt>
                <c:pt idx="1147">
                  <c:v>38280</c:v>
                </c:pt>
                <c:pt idx="1148">
                  <c:v>38281</c:v>
                </c:pt>
                <c:pt idx="1149">
                  <c:v>38282</c:v>
                </c:pt>
                <c:pt idx="1150">
                  <c:v>38285</c:v>
                </c:pt>
                <c:pt idx="1151">
                  <c:v>38286</c:v>
                </c:pt>
                <c:pt idx="1152">
                  <c:v>38287</c:v>
                </c:pt>
                <c:pt idx="1153">
                  <c:v>38288</c:v>
                </c:pt>
                <c:pt idx="1154">
                  <c:v>38289</c:v>
                </c:pt>
                <c:pt idx="1155">
                  <c:v>38292</c:v>
                </c:pt>
                <c:pt idx="1156">
                  <c:v>38293</c:v>
                </c:pt>
                <c:pt idx="1157">
                  <c:v>38294</c:v>
                </c:pt>
                <c:pt idx="1158">
                  <c:v>38295</c:v>
                </c:pt>
                <c:pt idx="1159">
                  <c:v>38296</c:v>
                </c:pt>
                <c:pt idx="1160">
                  <c:v>38299</c:v>
                </c:pt>
                <c:pt idx="1161">
                  <c:v>38300</c:v>
                </c:pt>
                <c:pt idx="1162">
                  <c:v>38301</c:v>
                </c:pt>
                <c:pt idx="1163">
                  <c:v>38302</c:v>
                </c:pt>
                <c:pt idx="1164">
                  <c:v>38303</c:v>
                </c:pt>
                <c:pt idx="1165">
                  <c:v>38306</c:v>
                </c:pt>
                <c:pt idx="1166">
                  <c:v>38307</c:v>
                </c:pt>
                <c:pt idx="1167">
                  <c:v>38308</c:v>
                </c:pt>
                <c:pt idx="1168">
                  <c:v>38309</c:v>
                </c:pt>
                <c:pt idx="1169">
                  <c:v>38310</c:v>
                </c:pt>
                <c:pt idx="1170">
                  <c:v>38313</c:v>
                </c:pt>
                <c:pt idx="1171">
                  <c:v>38314</c:v>
                </c:pt>
                <c:pt idx="1172">
                  <c:v>38315</c:v>
                </c:pt>
                <c:pt idx="1173">
                  <c:v>38316</c:v>
                </c:pt>
                <c:pt idx="1174">
                  <c:v>38317</c:v>
                </c:pt>
                <c:pt idx="1175">
                  <c:v>38320</c:v>
                </c:pt>
                <c:pt idx="1176">
                  <c:v>38321</c:v>
                </c:pt>
                <c:pt idx="1177">
                  <c:v>38322</c:v>
                </c:pt>
                <c:pt idx="1178">
                  <c:v>38323</c:v>
                </c:pt>
                <c:pt idx="1179">
                  <c:v>38324</c:v>
                </c:pt>
                <c:pt idx="1180">
                  <c:v>38327</c:v>
                </c:pt>
                <c:pt idx="1181">
                  <c:v>38328</c:v>
                </c:pt>
                <c:pt idx="1182">
                  <c:v>38329</c:v>
                </c:pt>
                <c:pt idx="1183">
                  <c:v>38330</c:v>
                </c:pt>
                <c:pt idx="1184">
                  <c:v>38331</c:v>
                </c:pt>
                <c:pt idx="1185">
                  <c:v>38334</c:v>
                </c:pt>
                <c:pt idx="1186">
                  <c:v>38335</c:v>
                </c:pt>
                <c:pt idx="1187">
                  <c:v>38336</c:v>
                </c:pt>
                <c:pt idx="1188">
                  <c:v>38337</c:v>
                </c:pt>
                <c:pt idx="1189">
                  <c:v>38338</c:v>
                </c:pt>
                <c:pt idx="1190">
                  <c:v>38341</c:v>
                </c:pt>
                <c:pt idx="1191">
                  <c:v>38342</c:v>
                </c:pt>
                <c:pt idx="1192">
                  <c:v>38343</c:v>
                </c:pt>
                <c:pt idx="1193">
                  <c:v>38344</c:v>
                </c:pt>
                <c:pt idx="1194">
                  <c:v>38345</c:v>
                </c:pt>
                <c:pt idx="1195">
                  <c:v>38348</c:v>
                </c:pt>
                <c:pt idx="1196">
                  <c:v>38349</c:v>
                </c:pt>
                <c:pt idx="1197">
                  <c:v>38350</c:v>
                </c:pt>
                <c:pt idx="1198">
                  <c:v>38351</c:v>
                </c:pt>
                <c:pt idx="1199">
                  <c:v>38352</c:v>
                </c:pt>
                <c:pt idx="1200">
                  <c:v>38356</c:v>
                </c:pt>
                <c:pt idx="1201">
                  <c:v>38357</c:v>
                </c:pt>
                <c:pt idx="1202">
                  <c:v>38358</c:v>
                </c:pt>
                <c:pt idx="1203">
                  <c:v>38359</c:v>
                </c:pt>
                <c:pt idx="1204">
                  <c:v>38362</c:v>
                </c:pt>
                <c:pt idx="1205">
                  <c:v>38363</c:v>
                </c:pt>
                <c:pt idx="1206">
                  <c:v>38364</c:v>
                </c:pt>
                <c:pt idx="1207">
                  <c:v>38365</c:v>
                </c:pt>
                <c:pt idx="1208">
                  <c:v>38366</c:v>
                </c:pt>
                <c:pt idx="1209">
                  <c:v>38369</c:v>
                </c:pt>
                <c:pt idx="1210">
                  <c:v>38370</c:v>
                </c:pt>
                <c:pt idx="1211">
                  <c:v>38371</c:v>
                </c:pt>
                <c:pt idx="1212">
                  <c:v>38372</c:v>
                </c:pt>
                <c:pt idx="1213">
                  <c:v>38373</c:v>
                </c:pt>
                <c:pt idx="1214">
                  <c:v>38376</c:v>
                </c:pt>
                <c:pt idx="1215">
                  <c:v>38377</c:v>
                </c:pt>
                <c:pt idx="1216">
                  <c:v>38378</c:v>
                </c:pt>
                <c:pt idx="1217">
                  <c:v>38379</c:v>
                </c:pt>
                <c:pt idx="1218">
                  <c:v>38380</c:v>
                </c:pt>
                <c:pt idx="1219">
                  <c:v>38383</c:v>
                </c:pt>
                <c:pt idx="1220">
                  <c:v>38384</c:v>
                </c:pt>
                <c:pt idx="1221">
                  <c:v>38385</c:v>
                </c:pt>
                <c:pt idx="1222">
                  <c:v>38386</c:v>
                </c:pt>
                <c:pt idx="1223">
                  <c:v>38387</c:v>
                </c:pt>
                <c:pt idx="1224">
                  <c:v>38399</c:v>
                </c:pt>
                <c:pt idx="1225">
                  <c:v>38400</c:v>
                </c:pt>
                <c:pt idx="1226">
                  <c:v>38401</c:v>
                </c:pt>
                <c:pt idx="1227">
                  <c:v>38404</c:v>
                </c:pt>
                <c:pt idx="1228">
                  <c:v>38405</c:v>
                </c:pt>
                <c:pt idx="1229">
                  <c:v>38406</c:v>
                </c:pt>
                <c:pt idx="1230">
                  <c:v>38407</c:v>
                </c:pt>
                <c:pt idx="1231">
                  <c:v>38408</c:v>
                </c:pt>
                <c:pt idx="1232">
                  <c:v>38411</c:v>
                </c:pt>
                <c:pt idx="1233">
                  <c:v>38412</c:v>
                </c:pt>
                <c:pt idx="1234">
                  <c:v>38413</c:v>
                </c:pt>
                <c:pt idx="1235">
                  <c:v>38414</c:v>
                </c:pt>
                <c:pt idx="1236">
                  <c:v>38415</c:v>
                </c:pt>
                <c:pt idx="1237">
                  <c:v>38418</c:v>
                </c:pt>
                <c:pt idx="1238">
                  <c:v>38419</c:v>
                </c:pt>
                <c:pt idx="1239">
                  <c:v>38420</c:v>
                </c:pt>
                <c:pt idx="1240">
                  <c:v>38421</c:v>
                </c:pt>
                <c:pt idx="1241">
                  <c:v>38422</c:v>
                </c:pt>
                <c:pt idx="1242">
                  <c:v>38425</c:v>
                </c:pt>
                <c:pt idx="1243">
                  <c:v>38426</c:v>
                </c:pt>
                <c:pt idx="1244">
                  <c:v>38427</c:v>
                </c:pt>
                <c:pt idx="1245">
                  <c:v>38428</c:v>
                </c:pt>
                <c:pt idx="1246">
                  <c:v>38429</c:v>
                </c:pt>
                <c:pt idx="1247">
                  <c:v>38432</c:v>
                </c:pt>
                <c:pt idx="1248">
                  <c:v>38433</c:v>
                </c:pt>
                <c:pt idx="1249">
                  <c:v>38434</c:v>
                </c:pt>
                <c:pt idx="1250">
                  <c:v>38435</c:v>
                </c:pt>
                <c:pt idx="1251">
                  <c:v>38436</c:v>
                </c:pt>
                <c:pt idx="1252">
                  <c:v>38439</c:v>
                </c:pt>
                <c:pt idx="1253">
                  <c:v>38440</c:v>
                </c:pt>
                <c:pt idx="1254">
                  <c:v>38441</c:v>
                </c:pt>
                <c:pt idx="1255">
                  <c:v>38442</c:v>
                </c:pt>
                <c:pt idx="1256">
                  <c:v>38443</c:v>
                </c:pt>
                <c:pt idx="1257">
                  <c:v>38446</c:v>
                </c:pt>
                <c:pt idx="1258">
                  <c:v>38447</c:v>
                </c:pt>
                <c:pt idx="1259">
                  <c:v>38448</c:v>
                </c:pt>
                <c:pt idx="1260">
                  <c:v>38449</c:v>
                </c:pt>
                <c:pt idx="1261">
                  <c:v>38450</c:v>
                </c:pt>
                <c:pt idx="1262">
                  <c:v>38453</c:v>
                </c:pt>
                <c:pt idx="1263">
                  <c:v>38454</c:v>
                </c:pt>
                <c:pt idx="1264">
                  <c:v>38455</c:v>
                </c:pt>
                <c:pt idx="1265">
                  <c:v>38456</c:v>
                </c:pt>
                <c:pt idx="1266">
                  <c:v>38457</c:v>
                </c:pt>
                <c:pt idx="1267">
                  <c:v>38460</c:v>
                </c:pt>
                <c:pt idx="1268">
                  <c:v>38461</c:v>
                </c:pt>
                <c:pt idx="1269">
                  <c:v>38462</c:v>
                </c:pt>
                <c:pt idx="1270">
                  <c:v>38463</c:v>
                </c:pt>
                <c:pt idx="1271">
                  <c:v>38464</c:v>
                </c:pt>
                <c:pt idx="1272">
                  <c:v>38467</c:v>
                </c:pt>
                <c:pt idx="1273">
                  <c:v>38468</c:v>
                </c:pt>
                <c:pt idx="1274">
                  <c:v>38469</c:v>
                </c:pt>
                <c:pt idx="1275">
                  <c:v>38470</c:v>
                </c:pt>
                <c:pt idx="1276">
                  <c:v>38471</c:v>
                </c:pt>
                <c:pt idx="1277">
                  <c:v>38481</c:v>
                </c:pt>
                <c:pt idx="1278">
                  <c:v>38482</c:v>
                </c:pt>
                <c:pt idx="1279">
                  <c:v>38483</c:v>
                </c:pt>
                <c:pt idx="1280">
                  <c:v>38484</c:v>
                </c:pt>
                <c:pt idx="1281">
                  <c:v>38485</c:v>
                </c:pt>
                <c:pt idx="1282">
                  <c:v>38488</c:v>
                </c:pt>
                <c:pt idx="1283">
                  <c:v>38489</c:v>
                </c:pt>
                <c:pt idx="1284">
                  <c:v>38490</c:v>
                </c:pt>
                <c:pt idx="1285">
                  <c:v>38491</c:v>
                </c:pt>
                <c:pt idx="1286">
                  <c:v>38492</c:v>
                </c:pt>
                <c:pt idx="1287">
                  <c:v>38495</c:v>
                </c:pt>
                <c:pt idx="1288">
                  <c:v>38496</c:v>
                </c:pt>
                <c:pt idx="1289">
                  <c:v>38497</c:v>
                </c:pt>
                <c:pt idx="1290">
                  <c:v>38498</c:v>
                </c:pt>
                <c:pt idx="1291">
                  <c:v>38499</c:v>
                </c:pt>
                <c:pt idx="1292">
                  <c:v>38502</c:v>
                </c:pt>
                <c:pt idx="1293">
                  <c:v>38503</c:v>
                </c:pt>
                <c:pt idx="1294">
                  <c:v>38504</c:v>
                </c:pt>
                <c:pt idx="1295">
                  <c:v>38505</c:v>
                </c:pt>
                <c:pt idx="1296">
                  <c:v>38506</c:v>
                </c:pt>
                <c:pt idx="1297">
                  <c:v>38509</c:v>
                </c:pt>
                <c:pt idx="1298">
                  <c:v>38510</c:v>
                </c:pt>
                <c:pt idx="1299">
                  <c:v>38511</c:v>
                </c:pt>
                <c:pt idx="1300">
                  <c:v>38512</c:v>
                </c:pt>
                <c:pt idx="1301">
                  <c:v>38513</c:v>
                </c:pt>
                <c:pt idx="1302">
                  <c:v>38516</c:v>
                </c:pt>
                <c:pt idx="1303">
                  <c:v>38517</c:v>
                </c:pt>
                <c:pt idx="1304">
                  <c:v>38518</c:v>
                </c:pt>
                <c:pt idx="1305">
                  <c:v>38519</c:v>
                </c:pt>
                <c:pt idx="1306">
                  <c:v>38520</c:v>
                </c:pt>
                <c:pt idx="1307">
                  <c:v>38523</c:v>
                </c:pt>
                <c:pt idx="1308">
                  <c:v>38524</c:v>
                </c:pt>
                <c:pt idx="1309">
                  <c:v>38525</c:v>
                </c:pt>
                <c:pt idx="1310">
                  <c:v>38526</c:v>
                </c:pt>
                <c:pt idx="1311">
                  <c:v>38527</c:v>
                </c:pt>
                <c:pt idx="1312">
                  <c:v>38530</c:v>
                </c:pt>
                <c:pt idx="1313">
                  <c:v>38531</c:v>
                </c:pt>
                <c:pt idx="1314">
                  <c:v>38532</c:v>
                </c:pt>
                <c:pt idx="1315">
                  <c:v>38533</c:v>
                </c:pt>
                <c:pt idx="1316">
                  <c:v>38534</c:v>
                </c:pt>
                <c:pt idx="1317">
                  <c:v>38537</c:v>
                </c:pt>
                <c:pt idx="1318">
                  <c:v>38538</c:v>
                </c:pt>
                <c:pt idx="1319">
                  <c:v>38539</c:v>
                </c:pt>
                <c:pt idx="1320">
                  <c:v>38540</c:v>
                </c:pt>
                <c:pt idx="1321">
                  <c:v>38541</c:v>
                </c:pt>
                <c:pt idx="1322">
                  <c:v>38544</c:v>
                </c:pt>
                <c:pt idx="1323">
                  <c:v>38545</c:v>
                </c:pt>
                <c:pt idx="1324">
                  <c:v>38546</c:v>
                </c:pt>
                <c:pt idx="1325">
                  <c:v>38547</c:v>
                </c:pt>
                <c:pt idx="1326">
                  <c:v>38548</c:v>
                </c:pt>
                <c:pt idx="1327">
                  <c:v>38551</c:v>
                </c:pt>
                <c:pt idx="1328">
                  <c:v>38552</c:v>
                </c:pt>
                <c:pt idx="1329">
                  <c:v>38553</c:v>
                </c:pt>
                <c:pt idx="1330">
                  <c:v>38554</c:v>
                </c:pt>
                <c:pt idx="1331">
                  <c:v>38555</c:v>
                </c:pt>
                <c:pt idx="1332">
                  <c:v>38558</c:v>
                </c:pt>
                <c:pt idx="1333">
                  <c:v>38559</c:v>
                </c:pt>
                <c:pt idx="1334">
                  <c:v>38560</c:v>
                </c:pt>
                <c:pt idx="1335">
                  <c:v>38561</c:v>
                </c:pt>
                <c:pt idx="1336">
                  <c:v>38562</c:v>
                </c:pt>
                <c:pt idx="1337">
                  <c:v>38565</c:v>
                </c:pt>
                <c:pt idx="1338">
                  <c:v>38566</c:v>
                </c:pt>
                <c:pt idx="1339">
                  <c:v>38567</c:v>
                </c:pt>
                <c:pt idx="1340">
                  <c:v>38568</c:v>
                </c:pt>
                <c:pt idx="1341">
                  <c:v>38569</c:v>
                </c:pt>
                <c:pt idx="1342">
                  <c:v>38572</c:v>
                </c:pt>
                <c:pt idx="1343">
                  <c:v>38573</c:v>
                </c:pt>
                <c:pt idx="1344">
                  <c:v>38574</c:v>
                </c:pt>
                <c:pt idx="1345">
                  <c:v>38575</c:v>
                </c:pt>
                <c:pt idx="1346">
                  <c:v>38576</c:v>
                </c:pt>
                <c:pt idx="1347">
                  <c:v>38579</c:v>
                </c:pt>
                <c:pt idx="1348">
                  <c:v>38580</c:v>
                </c:pt>
                <c:pt idx="1349">
                  <c:v>38581</c:v>
                </c:pt>
                <c:pt idx="1350">
                  <c:v>38582</c:v>
                </c:pt>
                <c:pt idx="1351">
                  <c:v>38583</c:v>
                </c:pt>
                <c:pt idx="1352">
                  <c:v>38586</c:v>
                </c:pt>
                <c:pt idx="1353">
                  <c:v>38587</c:v>
                </c:pt>
                <c:pt idx="1354">
                  <c:v>38588</c:v>
                </c:pt>
                <c:pt idx="1355">
                  <c:v>38589</c:v>
                </c:pt>
                <c:pt idx="1356">
                  <c:v>38590</c:v>
                </c:pt>
                <c:pt idx="1357">
                  <c:v>38593</c:v>
                </c:pt>
                <c:pt idx="1358">
                  <c:v>38594</c:v>
                </c:pt>
                <c:pt idx="1359">
                  <c:v>38595</c:v>
                </c:pt>
                <c:pt idx="1360">
                  <c:v>38596</c:v>
                </c:pt>
                <c:pt idx="1361">
                  <c:v>38597</c:v>
                </c:pt>
                <c:pt idx="1362">
                  <c:v>38600</c:v>
                </c:pt>
                <c:pt idx="1363">
                  <c:v>38601</c:v>
                </c:pt>
                <c:pt idx="1364">
                  <c:v>38602</c:v>
                </c:pt>
                <c:pt idx="1365">
                  <c:v>38603</c:v>
                </c:pt>
                <c:pt idx="1366">
                  <c:v>38604</c:v>
                </c:pt>
                <c:pt idx="1367">
                  <c:v>38607</c:v>
                </c:pt>
                <c:pt idx="1368">
                  <c:v>38608</c:v>
                </c:pt>
                <c:pt idx="1369">
                  <c:v>38609</c:v>
                </c:pt>
                <c:pt idx="1370">
                  <c:v>38610</c:v>
                </c:pt>
                <c:pt idx="1371">
                  <c:v>38611</c:v>
                </c:pt>
                <c:pt idx="1372">
                  <c:v>38614</c:v>
                </c:pt>
                <c:pt idx="1373">
                  <c:v>38615</c:v>
                </c:pt>
                <c:pt idx="1374">
                  <c:v>38616</c:v>
                </c:pt>
                <c:pt idx="1375">
                  <c:v>38617</c:v>
                </c:pt>
                <c:pt idx="1376">
                  <c:v>38618</c:v>
                </c:pt>
                <c:pt idx="1377">
                  <c:v>38621</c:v>
                </c:pt>
                <c:pt idx="1378">
                  <c:v>38622</c:v>
                </c:pt>
                <c:pt idx="1379">
                  <c:v>38623</c:v>
                </c:pt>
                <c:pt idx="1380">
                  <c:v>38624</c:v>
                </c:pt>
                <c:pt idx="1381">
                  <c:v>38625</c:v>
                </c:pt>
                <c:pt idx="1382">
                  <c:v>38635</c:v>
                </c:pt>
                <c:pt idx="1383">
                  <c:v>38636</c:v>
                </c:pt>
                <c:pt idx="1384">
                  <c:v>38637</c:v>
                </c:pt>
                <c:pt idx="1385">
                  <c:v>38638</c:v>
                </c:pt>
                <c:pt idx="1386">
                  <c:v>38639</c:v>
                </c:pt>
                <c:pt idx="1387">
                  <c:v>38642</c:v>
                </c:pt>
                <c:pt idx="1388">
                  <c:v>38643</c:v>
                </c:pt>
                <c:pt idx="1389">
                  <c:v>38644</c:v>
                </c:pt>
                <c:pt idx="1390">
                  <c:v>38645</c:v>
                </c:pt>
                <c:pt idx="1391">
                  <c:v>38646</c:v>
                </c:pt>
                <c:pt idx="1392">
                  <c:v>38649</c:v>
                </c:pt>
                <c:pt idx="1393">
                  <c:v>38650</c:v>
                </c:pt>
                <c:pt idx="1394">
                  <c:v>38651</c:v>
                </c:pt>
                <c:pt idx="1395">
                  <c:v>38652</c:v>
                </c:pt>
                <c:pt idx="1396">
                  <c:v>38653</c:v>
                </c:pt>
                <c:pt idx="1397">
                  <c:v>38656</c:v>
                </c:pt>
                <c:pt idx="1398">
                  <c:v>38657</c:v>
                </c:pt>
                <c:pt idx="1399">
                  <c:v>38658</c:v>
                </c:pt>
                <c:pt idx="1400">
                  <c:v>38659</c:v>
                </c:pt>
                <c:pt idx="1401">
                  <c:v>38660</c:v>
                </c:pt>
                <c:pt idx="1402">
                  <c:v>38663</c:v>
                </c:pt>
                <c:pt idx="1403">
                  <c:v>38664</c:v>
                </c:pt>
                <c:pt idx="1404">
                  <c:v>38665</c:v>
                </c:pt>
                <c:pt idx="1405">
                  <c:v>38666</c:v>
                </c:pt>
                <c:pt idx="1406">
                  <c:v>38667</c:v>
                </c:pt>
                <c:pt idx="1407">
                  <c:v>38670</c:v>
                </c:pt>
                <c:pt idx="1408">
                  <c:v>38671</c:v>
                </c:pt>
                <c:pt idx="1409">
                  <c:v>38672</c:v>
                </c:pt>
                <c:pt idx="1410">
                  <c:v>38673</c:v>
                </c:pt>
                <c:pt idx="1411">
                  <c:v>38674</c:v>
                </c:pt>
                <c:pt idx="1412">
                  <c:v>38677</c:v>
                </c:pt>
                <c:pt idx="1413">
                  <c:v>38678</c:v>
                </c:pt>
                <c:pt idx="1414">
                  <c:v>38679</c:v>
                </c:pt>
                <c:pt idx="1415">
                  <c:v>38680</c:v>
                </c:pt>
                <c:pt idx="1416">
                  <c:v>38681</c:v>
                </c:pt>
                <c:pt idx="1417">
                  <c:v>38684</c:v>
                </c:pt>
                <c:pt idx="1418">
                  <c:v>38685</c:v>
                </c:pt>
                <c:pt idx="1419">
                  <c:v>38686</c:v>
                </c:pt>
                <c:pt idx="1420">
                  <c:v>38687</c:v>
                </c:pt>
                <c:pt idx="1421">
                  <c:v>38688</c:v>
                </c:pt>
                <c:pt idx="1422">
                  <c:v>38691</c:v>
                </c:pt>
                <c:pt idx="1423">
                  <c:v>38692</c:v>
                </c:pt>
                <c:pt idx="1424">
                  <c:v>38693</c:v>
                </c:pt>
                <c:pt idx="1425">
                  <c:v>38694</c:v>
                </c:pt>
                <c:pt idx="1426">
                  <c:v>38695</c:v>
                </c:pt>
                <c:pt idx="1427">
                  <c:v>38698</c:v>
                </c:pt>
                <c:pt idx="1428">
                  <c:v>38699</c:v>
                </c:pt>
                <c:pt idx="1429">
                  <c:v>38700</c:v>
                </c:pt>
                <c:pt idx="1430">
                  <c:v>38701</c:v>
                </c:pt>
                <c:pt idx="1431">
                  <c:v>38702</c:v>
                </c:pt>
                <c:pt idx="1432">
                  <c:v>38705</c:v>
                </c:pt>
                <c:pt idx="1433">
                  <c:v>38706</c:v>
                </c:pt>
                <c:pt idx="1434">
                  <c:v>38707</c:v>
                </c:pt>
                <c:pt idx="1435">
                  <c:v>38708</c:v>
                </c:pt>
                <c:pt idx="1436">
                  <c:v>38709</c:v>
                </c:pt>
                <c:pt idx="1437">
                  <c:v>38712</c:v>
                </c:pt>
                <c:pt idx="1438">
                  <c:v>38713</c:v>
                </c:pt>
                <c:pt idx="1439">
                  <c:v>38714</c:v>
                </c:pt>
                <c:pt idx="1440">
                  <c:v>38715</c:v>
                </c:pt>
                <c:pt idx="1441">
                  <c:v>38716</c:v>
                </c:pt>
                <c:pt idx="1442">
                  <c:v>38721</c:v>
                </c:pt>
                <c:pt idx="1443">
                  <c:v>38722</c:v>
                </c:pt>
                <c:pt idx="1444">
                  <c:v>38723</c:v>
                </c:pt>
                <c:pt idx="1445">
                  <c:v>38726</c:v>
                </c:pt>
                <c:pt idx="1446">
                  <c:v>38727</c:v>
                </c:pt>
                <c:pt idx="1447">
                  <c:v>38728</c:v>
                </c:pt>
                <c:pt idx="1448">
                  <c:v>38729</c:v>
                </c:pt>
                <c:pt idx="1449">
                  <c:v>38730</c:v>
                </c:pt>
                <c:pt idx="1450">
                  <c:v>38733</c:v>
                </c:pt>
                <c:pt idx="1451">
                  <c:v>38734</c:v>
                </c:pt>
                <c:pt idx="1452">
                  <c:v>38735</c:v>
                </c:pt>
                <c:pt idx="1453">
                  <c:v>38736</c:v>
                </c:pt>
                <c:pt idx="1454">
                  <c:v>38737</c:v>
                </c:pt>
                <c:pt idx="1455">
                  <c:v>38740</c:v>
                </c:pt>
                <c:pt idx="1456">
                  <c:v>38741</c:v>
                </c:pt>
                <c:pt idx="1457">
                  <c:v>38742</c:v>
                </c:pt>
                <c:pt idx="1458">
                  <c:v>38754</c:v>
                </c:pt>
                <c:pt idx="1459">
                  <c:v>38755</c:v>
                </c:pt>
                <c:pt idx="1460">
                  <c:v>38756</c:v>
                </c:pt>
                <c:pt idx="1461">
                  <c:v>38757</c:v>
                </c:pt>
                <c:pt idx="1462">
                  <c:v>38758</c:v>
                </c:pt>
                <c:pt idx="1463">
                  <c:v>38761</c:v>
                </c:pt>
                <c:pt idx="1464">
                  <c:v>38762</c:v>
                </c:pt>
                <c:pt idx="1465">
                  <c:v>38763</c:v>
                </c:pt>
                <c:pt idx="1466">
                  <c:v>38764</c:v>
                </c:pt>
                <c:pt idx="1467">
                  <c:v>38765</c:v>
                </c:pt>
                <c:pt idx="1468">
                  <c:v>38768</c:v>
                </c:pt>
                <c:pt idx="1469">
                  <c:v>38769</c:v>
                </c:pt>
                <c:pt idx="1470">
                  <c:v>38770</c:v>
                </c:pt>
                <c:pt idx="1471">
                  <c:v>38771</c:v>
                </c:pt>
                <c:pt idx="1472">
                  <c:v>38772</c:v>
                </c:pt>
                <c:pt idx="1473">
                  <c:v>38775</c:v>
                </c:pt>
                <c:pt idx="1474">
                  <c:v>38776</c:v>
                </c:pt>
                <c:pt idx="1475">
                  <c:v>38777</c:v>
                </c:pt>
                <c:pt idx="1476">
                  <c:v>38778</c:v>
                </c:pt>
                <c:pt idx="1477">
                  <c:v>38779</c:v>
                </c:pt>
                <c:pt idx="1478">
                  <c:v>38782</c:v>
                </c:pt>
                <c:pt idx="1479">
                  <c:v>38783</c:v>
                </c:pt>
                <c:pt idx="1480">
                  <c:v>38784</c:v>
                </c:pt>
                <c:pt idx="1481">
                  <c:v>38785</c:v>
                </c:pt>
                <c:pt idx="1482">
                  <c:v>38786</c:v>
                </c:pt>
                <c:pt idx="1483">
                  <c:v>38789</c:v>
                </c:pt>
                <c:pt idx="1484">
                  <c:v>38790</c:v>
                </c:pt>
                <c:pt idx="1485">
                  <c:v>38791</c:v>
                </c:pt>
                <c:pt idx="1486">
                  <c:v>38792</c:v>
                </c:pt>
                <c:pt idx="1487">
                  <c:v>38793</c:v>
                </c:pt>
                <c:pt idx="1488">
                  <c:v>38796</c:v>
                </c:pt>
                <c:pt idx="1489">
                  <c:v>38797</c:v>
                </c:pt>
                <c:pt idx="1490">
                  <c:v>38798</c:v>
                </c:pt>
                <c:pt idx="1491">
                  <c:v>38799</c:v>
                </c:pt>
                <c:pt idx="1492">
                  <c:v>38800</c:v>
                </c:pt>
                <c:pt idx="1493">
                  <c:v>38803</c:v>
                </c:pt>
                <c:pt idx="1494">
                  <c:v>38804</c:v>
                </c:pt>
                <c:pt idx="1495">
                  <c:v>38805</c:v>
                </c:pt>
                <c:pt idx="1496">
                  <c:v>38806</c:v>
                </c:pt>
                <c:pt idx="1497">
                  <c:v>38807</c:v>
                </c:pt>
                <c:pt idx="1498">
                  <c:v>38810</c:v>
                </c:pt>
                <c:pt idx="1499">
                  <c:v>38811</c:v>
                </c:pt>
                <c:pt idx="1500">
                  <c:v>38812</c:v>
                </c:pt>
                <c:pt idx="1501">
                  <c:v>38813</c:v>
                </c:pt>
                <c:pt idx="1502">
                  <c:v>38814</c:v>
                </c:pt>
                <c:pt idx="1503">
                  <c:v>38817</c:v>
                </c:pt>
                <c:pt idx="1504">
                  <c:v>38818</c:v>
                </c:pt>
                <c:pt idx="1505">
                  <c:v>38819</c:v>
                </c:pt>
                <c:pt idx="1506">
                  <c:v>38820</c:v>
                </c:pt>
                <c:pt idx="1507">
                  <c:v>38821</c:v>
                </c:pt>
                <c:pt idx="1508">
                  <c:v>38824</c:v>
                </c:pt>
                <c:pt idx="1509">
                  <c:v>38825</c:v>
                </c:pt>
                <c:pt idx="1510">
                  <c:v>38826</c:v>
                </c:pt>
                <c:pt idx="1511">
                  <c:v>38827</c:v>
                </c:pt>
                <c:pt idx="1512">
                  <c:v>38828</c:v>
                </c:pt>
                <c:pt idx="1513">
                  <c:v>38831</c:v>
                </c:pt>
                <c:pt idx="1514">
                  <c:v>38832</c:v>
                </c:pt>
                <c:pt idx="1515">
                  <c:v>38833</c:v>
                </c:pt>
                <c:pt idx="1516">
                  <c:v>38834</c:v>
                </c:pt>
                <c:pt idx="1517">
                  <c:v>38835</c:v>
                </c:pt>
                <c:pt idx="1518">
                  <c:v>38845</c:v>
                </c:pt>
                <c:pt idx="1519">
                  <c:v>38846</c:v>
                </c:pt>
                <c:pt idx="1520">
                  <c:v>38847</c:v>
                </c:pt>
                <c:pt idx="1521">
                  <c:v>38848</c:v>
                </c:pt>
                <c:pt idx="1522">
                  <c:v>38849</c:v>
                </c:pt>
                <c:pt idx="1523">
                  <c:v>38852</c:v>
                </c:pt>
                <c:pt idx="1524">
                  <c:v>38853</c:v>
                </c:pt>
                <c:pt idx="1525">
                  <c:v>38854</c:v>
                </c:pt>
                <c:pt idx="1526">
                  <c:v>38855</c:v>
                </c:pt>
                <c:pt idx="1527">
                  <c:v>38856</c:v>
                </c:pt>
                <c:pt idx="1528">
                  <c:v>38859</c:v>
                </c:pt>
                <c:pt idx="1529">
                  <c:v>38860</c:v>
                </c:pt>
                <c:pt idx="1530">
                  <c:v>38861</c:v>
                </c:pt>
                <c:pt idx="1531">
                  <c:v>38862</c:v>
                </c:pt>
                <c:pt idx="1532">
                  <c:v>38863</c:v>
                </c:pt>
                <c:pt idx="1533">
                  <c:v>38866</c:v>
                </c:pt>
                <c:pt idx="1534">
                  <c:v>38867</c:v>
                </c:pt>
                <c:pt idx="1535">
                  <c:v>38868</c:v>
                </c:pt>
                <c:pt idx="1536">
                  <c:v>38869</c:v>
                </c:pt>
                <c:pt idx="1537">
                  <c:v>38870</c:v>
                </c:pt>
                <c:pt idx="1538">
                  <c:v>38873</c:v>
                </c:pt>
                <c:pt idx="1539">
                  <c:v>38874</c:v>
                </c:pt>
                <c:pt idx="1540">
                  <c:v>38875</c:v>
                </c:pt>
                <c:pt idx="1541">
                  <c:v>38876</c:v>
                </c:pt>
                <c:pt idx="1542">
                  <c:v>38877</c:v>
                </c:pt>
                <c:pt idx="1543">
                  <c:v>38880</c:v>
                </c:pt>
                <c:pt idx="1544">
                  <c:v>38881</c:v>
                </c:pt>
                <c:pt idx="1545">
                  <c:v>38882</c:v>
                </c:pt>
                <c:pt idx="1546">
                  <c:v>38883</c:v>
                </c:pt>
                <c:pt idx="1547">
                  <c:v>38884</c:v>
                </c:pt>
                <c:pt idx="1548">
                  <c:v>38887</c:v>
                </c:pt>
                <c:pt idx="1549">
                  <c:v>38888</c:v>
                </c:pt>
                <c:pt idx="1550">
                  <c:v>38889</c:v>
                </c:pt>
                <c:pt idx="1551">
                  <c:v>38890</c:v>
                </c:pt>
                <c:pt idx="1552">
                  <c:v>38891</c:v>
                </c:pt>
                <c:pt idx="1553">
                  <c:v>38894</c:v>
                </c:pt>
                <c:pt idx="1554">
                  <c:v>38895</c:v>
                </c:pt>
                <c:pt idx="1555">
                  <c:v>38896</c:v>
                </c:pt>
                <c:pt idx="1556">
                  <c:v>38897</c:v>
                </c:pt>
                <c:pt idx="1557">
                  <c:v>38898</c:v>
                </c:pt>
                <c:pt idx="1558">
                  <c:v>38901</c:v>
                </c:pt>
                <c:pt idx="1559">
                  <c:v>38902</c:v>
                </c:pt>
                <c:pt idx="1560">
                  <c:v>38903</c:v>
                </c:pt>
                <c:pt idx="1561">
                  <c:v>38904</c:v>
                </c:pt>
                <c:pt idx="1562">
                  <c:v>38905</c:v>
                </c:pt>
                <c:pt idx="1563">
                  <c:v>38908</c:v>
                </c:pt>
                <c:pt idx="1564">
                  <c:v>38909</c:v>
                </c:pt>
                <c:pt idx="1565">
                  <c:v>38910</c:v>
                </c:pt>
                <c:pt idx="1566">
                  <c:v>38911</c:v>
                </c:pt>
                <c:pt idx="1567">
                  <c:v>38912</c:v>
                </c:pt>
                <c:pt idx="1568">
                  <c:v>38915</c:v>
                </c:pt>
                <c:pt idx="1569">
                  <c:v>38916</c:v>
                </c:pt>
                <c:pt idx="1570">
                  <c:v>38917</c:v>
                </c:pt>
                <c:pt idx="1571">
                  <c:v>38918</c:v>
                </c:pt>
                <c:pt idx="1572">
                  <c:v>38919</c:v>
                </c:pt>
                <c:pt idx="1573">
                  <c:v>38922</c:v>
                </c:pt>
                <c:pt idx="1574">
                  <c:v>38923</c:v>
                </c:pt>
                <c:pt idx="1575">
                  <c:v>38924</c:v>
                </c:pt>
                <c:pt idx="1576">
                  <c:v>38925</c:v>
                </c:pt>
                <c:pt idx="1577">
                  <c:v>38926</c:v>
                </c:pt>
                <c:pt idx="1578">
                  <c:v>38929</c:v>
                </c:pt>
                <c:pt idx="1579">
                  <c:v>38930</c:v>
                </c:pt>
                <c:pt idx="1580">
                  <c:v>38931</c:v>
                </c:pt>
                <c:pt idx="1581">
                  <c:v>38932</c:v>
                </c:pt>
                <c:pt idx="1582">
                  <c:v>38933</c:v>
                </c:pt>
                <c:pt idx="1583">
                  <c:v>38936</c:v>
                </c:pt>
                <c:pt idx="1584">
                  <c:v>38937</c:v>
                </c:pt>
                <c:pt idx="1585">
                  <c:v>38938</c:v>
                </c:pt>
                <c:pt idx="1586">
                  <c:v>38939</c:v>
                </c:pt>
                <c:pt idx="1587">
                  <c:v>38940</c:v>
                </c:pt>
                <c:pt idx="1588">
                  <c:v>38943</c:v>
                </c:pt>
                <c:pt idx="1589">
                  <c:v>38944</c:v>
                </c:pt>
                <c:pt idx="1590">
                  <c:v>38945</c:v>
                </c:pt>
                <c:pt idx="1591">
                  <c:v>38946</c:v>
                </c:pt>
                <c:pt idx="1592">
                  <c:v>38947</c:v>
                </c:pt>
                <c:pt idx="1593">
                  <c:v>38950</c:v>
                </c:pt>
                <c:pt idx="1594">
                  <c:v>38951</c:v>
                </c:pt>
                <c:pt idx="1595">
                  <c:v>38952</c:v>
                </c:pt>
                <c:pt idx="1596">
                  <c:v>38953</c:v>
                </c:pt>
                <c:pt idx="1597">
                  <c:v>38954</c:v>
                </c:pt>
                <c:pt idx="1598">
                  <c:v>38957</c:v>
                </c:pt>
                <c:pt idx="1599">
                  <c:v>38958</c:v>
                </c:pt>
                <c:pt idx="1600">
                  <c:v>38959</c:v>
                </c:pt>
                <c:pt idx="1601">
                  <c:v>38960</c:v>
                </c:pt>
                <c:pt idx="1602">
                  <c:v>38961</c:v>
                </c:pt>
                <c:pt idx="1603">
                  <c:v>38964</c:v>
                </c:pt>
                <c:pt idx="1604">
                  <c:v>38965</c:v>
                </c:pt>
                <c:pt idx="1605">
                  <c:v>38966</c:v>
                </c:pt>
                <c:pt idx="1606">
                  <c:v>38967</c:v>
                </c:pt>
                <c:pt idx="1607">
                  <c:v>38968</c:v>
                </c:pt>
                <c:pt idx="1608">
                  <c:v>38971</c:v>
                </c:pt>
                <c:pt idx="1609">
                  <c:v>38972</c:v>
                </c:pt>
                <c:pt idx="1610">
                  <c:v>38973</c:v>
                </c:pt>
                <c:pt idx="1611">
                  <c:v>38974</c:v>
                </c:pt>
                <c:pt idx="1612">
                  <c:v>38975</c:v>
                </c:pt>
                <c:pt idx="1613">
                  <c:v>38978</c:v>
                </c:pt>
                <c:pt idx="1614">
                  <c:v>38979</c:v>
                </c:pt>
                <c:pt idx="1615">
                  <c:v>38980</c:v>
                </c:pt>
                <c:pt idx="1616">
                  <c:v>38981</c:v>
                </c:pt>
                <c:pt idx="1617">
                  <c:v>38982</c:v>
                </c:pt>
                <c:pt idx="1618">
                  <c:v>38985</c:v>
                </c:pt>
                <c:pt idx="1619">
                  <c:v>38986</c:v>
                </c:pt>
                <c:pt idx="1620">
                  <c:v>38987</c:v>
                </c:pt>
                <c:pt idx="1621">
                  <c:v>38988</c:v>
                </c:pt>
                <c:pt idx="1622">
                  <c:v>38989</c:v>
                </c:pt>
                <c:pt idx="1623">
                  <c:v>38999</c:v>
                </c:pt>
                <c:pt idx="1624">
                  <c:v>39000</c:v>
                </c:pt>
                <c:pt idx="1625">
                  <c:v>39001</c:v>
                </c:pt>
                <c:pt idx="1626">
                  <c:v>39002</c:v>
                </c:pt>
                <c:pt idx="1627">
                  <c:v>39003</c:v>
                </c:pt>
                <c:pt idx="1628">
                  <c:v>39006</c:v>
                </c:pt>
                <c:pt idx="1629">
                  <c:v>39007</c:v>
                </c:pt>
                <c:pt idx="1630">
                  <c:v>39008</c:v>
                </c:pt>
                <c:pt idx="1631">
                  <c:v>39009</c:v>
                </c:pt>
                <c:pt idx="1632">
                  <c:v>39010</c:v>
                </c:pt>
                <c:pt idx="1633">
                  <c:v>39013</c:v>
                </c:pt>
                <c:pt idx="1634">
                  <c:v>39014</c:v>
                </c:pt>
                <c:pt idx="1635">
                  <c:v>39015</c:v>
                </c:pt>
                <c:pt idx="1636">
                  <c:v>39016</c:v>
                </c:pt>
                <c:pt idx="1637">
                  <c:v>39017</c:v>
                </c:pt>
                <c:pt idx="1638">
                  <c:v>39020</c:v>
                </c:pt>
                <c:pt idx="1639">
                  <c:v>39021</c:v>
                </c:pt>
                <c:pt idx="1640">
                  <c:v>39022</c:v>
                </c:pt>
                <c:pt idx="1641">
                  <c:v>39023</c:v>
                </c:pt>
                <c:pt idx="1642">
                  <c:v>39024</c:v>
                </c:pt>
                <c:pt idx="1643">
                  <c:v>39027</c:v>
                </c:pt>
                <c:pt idx="1644">
                  <c:v>39028</c:v>
                </c:pt>
                <c:pt idx="1645">
                  <c:v>39029</c:v>
                </c:pt>
                <c:pt idx="1646">
                  <c:v>39030</c:v>
                </c:pt>
                <c:pt idx="1647">
                  <c:v>39031</c:v>
                </c:pt>
                <c:pt idx="1648">
                  <c:v>39034</c:v>
                </c:pt>
                <c:pt idx="1649">
                  <c:v>39035</c:v>
                </c:pt>
                <c:pt idx="1650">
                  <c:v>39036</c:v>
                </c:pt>
                <c:pt idx="1651">
                  <c:v>39037</c:v>
                </c:pt>
                <c:pt idx="1652">
                  <c:v>39038</c:v>
                </c:pt>
                <c:pt idx="1653">
                  <c:v>39041</c:v>
                </c:pt>
                <c:pt idx="1654">
                  <c:v>39042</c:v>
                </c:pt>
                <c:pt idx="1655">
                  <c:v>39043</c:v>
                </c:pt>
                <c:pt idx="1656">
                  <c:v>39044</c:v>
                </c:pt>
                <c:pt idx="1657">
                  <c:v>39045</c:v>
                </c:pt>
                <c:pt idx="1658">
                  <c:v>39048</c:v>
                </c:pt>
                <c:pt idx="1659">
                  <c:v>39049</c:v>
                </c:pt>
                <c:pt idx="1660">
                  <c:v>39050</c:v>
                </c:pt>
                <c:pt idx="1661">
                  <c:v>39051</c:v>
                </c:pt>
                <c:pt idx="1662">
                  <c:v>39052</c:v>
                </c:pt>
                <c:pt idx="1663">
                  <c:v>39055</c:v>
                </c:pt>
                <c:pt idx="1664">
                  <c:v>39056</c:v>
                </c:pt>
                <c:pt idx="1665">
                  <c:v>39057</c:v>
                </c:pt>
                <c:pt idx="1666">
                  <c:v>39058</c:v>
                </c:pt>
                <c:pt idx="1667">
                  <c:v>39059</c:v>
                </c:pt>
                <c:pt idx="1668">
                  <c:v>39062</c:v>
                </c:pt>
                <c:pt idx="1669">
                  <c:v>39063</c:v>
                </c:pt>
                <c:pt idx="1670">
                  <c:v>39064</c:v>
                </c:pt>
                <c:pt idx="1671">
                  <c:v>39065</c:v>
                </c:pt>
                <c:pt idx="1672">
                  <c:v>39066</c:v>
                </c:pt>
                <c:pt idx="1673">
                  <c:v>39069</c:v>
                </c:pt>
                <c:pt idx="1674">
                  <c:v>39070</c:v>
                </c:pt>
                <c:pt idx="1675">
                  <c:v>39071</c:v>
                </c:pt>
                <c:pt idx="1676">
                  <c:v>39072</c:v>
                </c:pt>
                <c:pt idx="1677">
                  <c:v>39073</c:v>
                </c:pt>
                <c:pt idx="1678">
                  <c:v>39076</c:v>
                </c:pt>
                <c:pt idx="1679">
                  <c:v>39077</c:v>
                </c:pt>
                <c:pt idx="1680">
                  <c:v>39078</c:v>
                </c:pt>
                <c:pt idx="1681">
                  <c:v>39079</c:v>
                </c:pt>
                <c:pt idx="1682">
                  <c:v>39080</c:v>
                </c:pt>
                <c:pt idx="1683">
                  <c:v>39086</c:v>
                </c:pt>
                <c:pt idx="1684">
                  <c:v>39087</c:v>
                </c:pt>
                <c:pt idx="1685">
                  <c:v>39090</c:v>
                </c:pt>
                <c:pt idx="1686">
                  <c:v>39091</c:v>
                </c:pt>
                <c:pt idx="1687">
                  <c:v>39092</c:v>
                </c:pt>
                <c:pt idx="1688">
                  <c:v>39093</c:v>
                </c:pt>
                <c:pt idx="1689">
                  <c:v>39094</c:v>
                </c:pt>
                <c:pt idx="1690">
                  <c:v>39097</c:v>
                </c:pt>
                <c:pt idx="1691">
                  <c:v>39098</c:v>
                </c:pt>
                <c:pt idx="1692">
                  <c:v>39099</c:v>
                </c:pt>
                <c:pt idx="1693">
                  <c:v>39100</c:v>
                </c:pt>
                <c:pt idx="1694">
                  <c:v>39101</c:v>
                </c:pt>
                <c:pt idx="1695">
                  <c:v>39104</c:v>
                </c:pt>
                <c:pt idx="1696">
                  <c:v>39105</c:v>
                </c:pt>
                <c:pt idx="1697">
                  <c:v>39106</c:v>
                </c:pt>
                <c:pt idx="1698">
                  <c:v>39107</c:v>
                </c:pt>
                <c:pt idx="1699">
                  <c:v>39108</c:v>
                </c:pt>
                <c:pt idx="1700">
                  <c:v>39111</c:v>
                </c:pt>
                <c:pt idx="1701">
                  <c:v>39112</c:v>
                </c:pt>
                <c:pt idx="1702">
                  <c:v>39113</c:v>
                </c:pt>
                <c:pt idx="1703">
                  <c:v>39114</c:v>
                </c:pt>
                <c:pt idx="1704">
                  <c:v>39115</c:v>
                </c:pt>
                <c:pt idx="1705">
                  <c:v>39118</c:v>
                </c:pt>
                <c:pt idx="1706">
                  <c:v>39119</c:v>
                </c:pt>
                <c:pt idx="1707">
                  <c:v>39120</c:v>
                </c:pt>
                <c:pt idx="1708">
                  <c:v>39121</c:v>
                </c:pt>
                <c:pt idx="1709">
                  <c:v>39122</c:v>
                </c:pt>
                <c:pt idx="1710">
                  <c:v>39125</c:v>
                </c:pt>
                <c:pt idx="1711">
                  <c:v>39126</c:v>
                </c:pt>
                <c:pt idx="1712">
                  <c:v>39127</c:v>
                </c:pt>
                <c:pt idx="1713">
                  <c:v>39128</c:v>
                </c:pt>
                <c:pt idx="1714">
                  <c:v>39129</c:v>
                </c:pt>
                <c:pt idx="1715">
                  <c:v>39139</c:v>
                </c:pt>
                <c:pt idx="1716">
                  <c:v>39140</c:v>
                </c:pt>
                <c:pt idx="1717">
                  <c:v>39141</c:v>
                </c:pt>
                <c:pt idx="1718">
                  <c:v>39142</c:v>
                </c:pt>
                <c:pt idx="1719">
                  <c:v>39143</c:v>
                </c:pt>
                <c:pt idx="1720">
                  <c:v>39146</c:v>
                </c:pt>
                <c:pt idx="1721">
                  <c:v>39147</c:v>
                </c:pt>
                <c:pt idx="1722">
                  <c:v>39148</c:v>
                </c:pt>
                <c:pt idx="1723">
                  <c:v>39149</c:v>
                </c:pt>
                <c:pt idx="1724">
                  <c:v>39150</c:v>
                </c:pt>
                <c:pt idx="1725">
                  <c:v>39153</c:v>
                </c:pt>
                <c:pt idx="1726">
                  <c:v>39154</c:v>
                </c:pt>
                <c:pt idx="1727">
                  <c:v>39155</c:v>
                </c:pt>
                <c:pt idx="1728">
                  <c:v>39156</c:v>
                </c:pt>
                <c:pt idx="1729">
                  <c:v>39157</c:v>
                </c:pt>
                <c:pt idx="1730">
                  <c:v>39160</c:v>
                </c:pt>
                <c:pt idx="1731">
                  <c:v>39161</c:v>
                </c:pt>
                <c:pt idx="1732">
                  <c:v>39162</c:v>
                </c:pt>
                <c:pt idx="1733">
                  <c:v>39163</c:v>
                </c:pt>
                <c:pt idx="1734">
                  <c:v>39164</c:v>
                </c:pt>
                <c:pt idx="1735">
                  <c:v>39167</c:v>
                </c:pt>
                <c:pt idx="1736">
                  <c:v>39168</c:v>
                </c:pt>
                <c:pt idx="1737">
                  <c:v>39169</c:v>
                </c:pt>
                <c:pt idx="1738">
                  <c:v>39170</c:v>
                </c:pt>
                <c:pt idx="1739">
                  <c:v>39171</c:v>
                </c:pt>
                <c:pt idx="1740">
                  <c:v>39174</c:v>
                </c:pt>
                <c:pt idx="1741">
                  <c:v>39175</c:v>
                </c:pt>
                <c:pt idx="1742">
                  <c:v>39176</c:v>
                </c:pt>
                <c:pt idx="1743">
                  <c:v>39177</c:v>
                </c:pt>
                <c:pt idx="1744">
                  <c:v>39178</c:v>
                </c:pt>
                <c:pt idx="1745">
                  <c:v>39181</c:v>
                </c:pt>
                <c:pt idx="1746">
                  <c:v>39182</c:v>
                </c:pt>
                <c:pt idx="1747">
                  <c:v>39183</c:v>
                </c:pt>
                <c:pt idx="1748">
                  <c:v>39184</c:v>
                </c:pt>
                <c:pt idx="1749">
                  <c:v>39185</c:v>
                </c:pt>
                <c:pt idx="1750">
                  <c:v>39188</c:v>
                </c:pt>
                <c:pt idx="1751">
                  <c:v>39189</c:v>
                </c:pt>
                <c:pt idx="1752">
                  <c:v>39190</c:v>
                </c:pt>
                <c:pt idx="1753">
                  <c:v>39191</c:v>
                </c:pt>
                <c:pt idx="1754">
                  <c:v>39192</c:v>
                </c:pt>
                <c:pt idx="1755">
                  <c:v>39195</c:v>
                </c:pt>
                <c:pt idx="1756">
                  <c:v>39196</c:v>
                </c:pt>
                <c:pt idx="1757">
                  <c:v>39197</c:v>
                </c:pt>
                <c:pt idx="1758">
                  <c:v>39198</c:v>
                </c:pt>
                <c:pt idx="1759">
                  <c:v>39199</c:v>
                </c:pt>
                <c:pt idx="1760">
                  <c:v>39202</c:v>
                </c:pt>
                <c:pt idx="1761">
                  <c:v>39210</c:v>
                </c:pt>
                <c:pt idx="1762">
                  <c:v>39211</c:v>
                </c:pt>
                <c:pt idx="1763">
                  <c:v>39212</c:v>
                </c:pt>
                <c:pt idx="1764">
                  <c:v>39213</c:v>
                </c:pt>
                <c:pt idx="1765">
                  <c:v>39216</c:v>
                </c:pt>
                <c:pt idx="1766">
                  <c:v>39217</c:v>
                </c:pt>
                <c:pt idx="1767">
                  <c:v>39218</c:v>
                </c:pt>
                <c:pt idx="1768">
                  <c:v>39219</c:v>
                </c:pt>
                <c:pt idx="1769">
                  <c:v>39220</c:v>
                </c:pt>
                <c:pt idx="1770">
                  <c:v>39223</c:v>
                </c:pt>
                <c:pt idx="1771">
                  <c:v>39224</c:v>
                </c:pt>
                <c:pt idx="1772">
                  <c:v>39225</c:v>
                </c:pt>
                <c:pt idx="1773">
                  <c:v>39226</c:v>
                </c:pt>
                <c:pt idx="1774">
                  <c:v>39227</c:v>
                </c:pt>
                <c:pt idx="1775">
                  <c:v>39230</c:v>
                </c:pt>
                <c:pt idx="1776">
                  <c:v>39231</c:v>
                </c:pt>
                <c:pt idx="1777">
                  <c:v>39232</c:v>
                </c:pt>
                <c:pt idx="1778">
                  <c:v>39233</c:v>
                </c:pt>
                <c:pt idx="1779">
                  <c:v>39234</c:v>
                </c:pt>
                <c:pt idx="1780">
                  <c:v>39237</c:v>
                </c:pt>
                <c:pt idx="1781">
                  <c:v>39238</c:v>
                </c:pt>
                <c:pt idx="1782">
                  <c:v>39239</c:v>
                </c:pt>
                <c:pt idx="1783">
                  <c:v>39240</c:v>
                </c:pt>
                <c:pt idx="1784">
                  <c:v>39241</c:v>
                </c:pt>
                <c:pt idx="1785">
                  <c:v>39244</c:v>
                </c:pt>
                <c:pt idx="1786">
                  <c:v>39245</c:v>
                </c:pt>
                <c:pt idx="1787">
                  <c:v>39246</c:v>
                </c:pt>
                <c:pt idx="1788">
                  <c:v>39247</c:v>
                </c:pt>
                <c:pt idx="1789">
                  <c:v>39248</c:v>
                </c:pt>
                <c:pt idx="1790">
                  <c:v>39251</c:v>
                </c:pt>
                <c:pt idx="1791">
                  <c:v>39252</c:v>
                </c:pt>
                <c:pt idx="1792">
                  <c:v>39253</c:v>
                </c:pt>
                <c:pt idx="1793">
                  <c:v>39254</c:v>
                </c:pt>
                <c:pt idx="1794">
                  <c:v>39255</c:v>
                </c:pt>
                <c:pt idx="1795">
                  <c:v>39258</c:v>
                </c:pt>
                <c:pt idx="1796">
                  <c:v>39259</c:v>
                </c:pt>
                <c:pt idx="1797">
                  <c:v>39260</c:v>
                </c:pt>
                <c:pt idx="1798">
                  <c:v>39261</c:v>
                </c:pt>
                <c:pt idx="1799">
                  <c:v>39262</c:v>
                </c:pt>
                <c:pt idx="1800">
                  <c:v>39265</c:v>
                </c:pt>
                <c:pt idx="1801">
                  <c:v>39266</c:v>
                </c:pt>
                <c:pt idx="1802">
                  <c:v>39267</c:v>
                </c:pt>
                <c:pt idx="1803">
                  <c:v>39268</c:v>
                </c:pt>
                <c:pt idx="1804">
                  <c:v>39269</c:v>
                </c:pt>
                <c:pt idx="1805">
                  <c:v>39272</c:v>
                </c:pt>
                <c:pt idx="1806">
                  <c:v>39273</c:v>
                </c:pt>
                <c:pt idx="1807">
                  <c:v>39274</c:v>
                </c:pt>
                <c:pt idx="1808">
                  <c:v>39275</c:v>
                </c:pt>
                <c:pt idx="1809">
                  <c:v>39276</c:v>
                </c:pt>
                <c:pt idx="1810">
                  <c:v>39279</c:v>
                </c:pt>
                <c:pt idx="1811">
                  <c:v>39280</c:v>
                </c:pt>
                <c:pt idx="1812">
                  <c:v>39281</c:v>
                </c:pt>
                <c:pt idx="1813">
                  <c:v>39282</c:v>
                </c:pt>
                <c:pt idx="1814">
                  <c:v>39283</c:v>
                </c:pt>
                <c:pt idx="1815">
                  <c:v>39286</c:v>
                </c:pt>
                <c:pt idx="1816">
                  <c:v>39287</c:v>
                </c:pt>
                <c:pt idx="1817">
                  <c:v>39288</c:v>
                </c:pt>
                <c:pt idx="1818">
                  <c:v>39289</c:v>
                </c:pt>
                <c:pt idx="1819">
                  <c:v>39290</c:v>
                </c:pt>
                <c:pt idx="1820">
                  <c:v>39293</c:v>
                </c:pt>
                <c:pt idx="1821">
                  <c:v>39294</c:v>
                </c:pt>
                <c:pt idx="1822">
                  <c:v>39295</c:v>
                </c:pt>
                <c:pt idx="1823">
                  <c:v>39296</c:v>
                </c:pt>
                <c:pt idx="1824">
                  <c:v>39297</c:v>
                </c:pt>
                <c:pt idx="1825">
                  <c:v>39300</c:v>
                </c:pt>
                <c:pt idx="1826">
                  <c:v>39301</c:v>
                </c:pt>
                <c:pt idx="1827">
                  <c:v>39302</c:v>
                </c:pt>
                <c:pt idx="1828">
                  <c:v>39303</c:v>
                </c:pt>
                <c:pt idx="1829">
                  <c:v>39304</c:v>
                </c:pt>
                <c:pt idx="1830">
                  <c:v>39307</c:v>
                </c:pt>
                <c:pt idx="1831">
                  <c:v>39308</c:v>
                </c:pt>
                <c:pt idx="1832">
                  <c:v>39309</c:v>
                </c:pt>
                <c:pt idx="1833">
                  <c:v>39310</c:v>
                </c:pt>
                <c:pt idx="1834">
                  <c:v>39311</c:v>
                </c:pt>
                <c:pt idx="1835">
                  <c:v>39314</c:v>
                </c:pt>
                <c:pt idx="1836">
                  <c:v>39315</c:v>
                </c:pt>
                <c:pt idx="1837">
                  <c:v>39316</c:v>
                </c:pt>
                <c:pt idx="1838">
                  <c:v>39317</c:v>
                </c:pt>
                <c:pt idx="1839">
                  <c:v>39318</c:v>
                </c:pt>
                <c:pt idx="1840">
                  <c:v>39321</c:v>
                </c:pt>
                <c:pt idx="1841">
                  <c:v>39322</c:v>
                </c:pt>
                <c:pt idx="1842">
                  <c:v>39323</c:v>
                </c:pt>
                <c:pt idx="1843">
                  <c:v>39324</c:v>
                </c:pt>
                <c:pt idx="1844">
                  <c:v>39325</c:v>
                </c:pt>
                <c:pt idx="1845">
                  <c:v>39328</c:v>
                </c:pt>
                <c:pt idx="1846">
                  <c:v>39329</c:v>
                </c:pt>
                <c:pt idx="1847">
                  <c:v>39330</c:v>
                </c:pt>
                <c:pt idx="1848">
                  <c:v>39331</c:v>
                </c:pt>
                <c:pt idx="1849">
                  <c:v>39332</c:v>
                </c:pt>
                <c:pt idx="1850">
                  <c:v>39335</c:v>
                </c:pt>
                <c:pt idx="1851">
                  <c:v>39336</c:v>
                </c:pt>
                <c:pt idx="1852">
                  <c:v>39337</c:v>
                </c:pt>
                <c:pt idx="1853">
                  <c:v>39338</c:v>
                </c:pt>
                <c:pt idx="1854">
                  <c:v>39339</c:v>
                </c:pt>
                <c:pt idx="1855">
                  <c:v>39342</c:v>
                </c:pt>
                <c:pt idx="1856">
                  <c:v>39343</c:v>
                </c:pt>
                <c:pt idx="1857">
                  <c:v>39344</c:v>
                </c:pt>
                <c:pt idx="1858">
                  <c:v>39345</c:v>
                </c:pt>
                <c:pt idx="1859">
                  <c:v>39346</c:v>
                </c:pt>
                <c:pt idx="1860">
                  <c:v>39349</c:v>
                </c:pt>
                <c:pt idx="1861">
                  <c:v>39350</c:v>
                </c:pt>
                <c:pt idx="1862">
                  <c:v>39351</c:v>
                </c:pt>
                <c:pt idx="1863">
                  <c:v>39352</c:v>
                </c:pt>
                <c:pt idx="1864">
                  <c:v>39353</c:v>
                </c:pt>
                <c:pt idx="1865">
                  <c:v>39363</c:v>
                </c:pt>
                <c:pt idx="1866">
                  <c:v>39364</c:v>
                </c:pt>
                <c:pt idx="1867">
                  <c:v>39365</c:v>
                </c:pt>
                <c:pt idx="1868">
                  <c:v>39366</c:v>
                </c:pt>
                <c:pt idx="1869">
                  <c:v>39367</c:v>
                </c:pt>
                <c:pt idx="1870">
                  <c:v>39370</c:v>
                </c:pt>
                <c:pt idx="1871">
                  <c:v>39371</c:v>
                </c:pt>
                <c:pt idx="1872">
                  <c:v>39372</c:v>
                </c:pt>
                <c:pt idx="1873">
                  <c:v>39373</c:v>
                </c:pt>
                <c:pt idx="1874">
                  <c:v>39374</c:v>
                </c:pt>
                <c:pt idx="1875">
                  <c:v>39377</c:v>
                </c:pt>
                <c:pt idx="1876">
                  <c:v>39378</c:v>
                </c:pt>
                <c:pt idx="1877">
                  <c:v>39379</c:v>
                </c:pt>
                <c:pt idx="1878">
                  <c:v>39380</c:v>
                </c:pt>
                <c:pt idx="1879">
                  <c:v>39381</c:v>
                </c:pt>
                <c:pt idx="1880">
                  <c:v>39384</c:v>
                </c:pt>
                <c:pt idx="1881">
                  <c:v>39385</c:v>
                </c:pt>
                <c:pt idx="1882">
                  <c:v>39386</c:v>
                </c:pt>
                <c:pt idx="1883">
                  <c:v>39387</c:v>
                </c:pt>
                <c:pt idx="1884">
                  <c:v>39388</c:v>
                </c:pt>
                <c:pt idx="1885">
                  <c:v>39391</c:v>
                </c:pt>
                <c:pt idx="1886">
                  <c:v>39392</c:v>
                </c:pt>
                <c:pt idx="1887">
                  <c:v>39393</c:v>
                </c:pt>
                <c:pt idx="1888">
                  <c:v>39394</c:v>
                </c:pt>
                <c:pt idx="1889">
                  <c:v>39395</c:v>
                </c:pt>
                <c:pt idx="1890">
                  <c:v>39398</c:v>
                </c:pt>
                <c:pt idx="1891">
                  <c:v>39399</c:v>
                </c:pt>
                <c:pt idx="1892">
                  <c:v>39400</c:v>
                </c:pt>
                <c:pt idx="1893">
                  <c:v>39401</c:v>
                </c:pt>
                <c:pt idx="1894">
                  <c:v>39402</c:v>
                </c:pt>
                <c:pt idx="1895">
                  <c:v>39405</c:v>
                </c:pt>
                <c:pt idx="1896">
                  <c:v>39406</c:v>
                </c:pt>
                <c:pt idx="1897">
                  <c:v>39407</c:v>
                </c:pt>
                <c:pt idx="1898">
                  <c:v>39408</c:v>
                </c:pt>
                <c:pt idx="1899">
                  <c:v>39409</c:v>
                </c:pt>
                <c:pt idx="1900">
                  <c:v>39412</c:v>
                </c:pt>
                <c:pt idx="1901">
                  <c:v>39413</c:v>
                </c:pt>
                <c:pt idx="1902">
                  <c:v>39414</c:v>
                </c:pt>
                <c:pt idx="1903">
                  <c:v>39415</c:v>
                </c:pt>
                <c:pt idx="1904">
                  <c:v>39416</c:v>
                </c:pt>
                <c:pt idx="1905">
                  <c:v>39419</c:v>
                </c:pt>
                <c:pt idx="1906">
                  <c:v>39420</c:v>
                </c:pt>
                <c:pt idx="1907">
                  <c:v>39421</c:v>
                </c:pt>
                <c:pt idx="1908">
                  <c:v>39422</c:v>
                </c:pt>
                <c:pt idx="1909">
                  <c:v>39423</c:v>
                </c:pt>
                <c:pt idx="1910">
                  <c:v>39426</c:v>
                </c:pt>
                <c:pt idx="1911">
                  <c:v>39427</c:v>
                </c:pt>
                <c:pt idx="1912">
                  <c:v>39428</c:v>
                </c:pt>
                <c:pt idx="1913">
                  <c:v>39429</c:v>
                </c:pt>
                <c:pt idx="1914">
                  <c:v>39430</c:v>
                </c:pt>
                <c:pt idx="1915">
                  <c:v>39433</c:v>
                </c:pt>
                <c:pt idx="1916">
                  <c:v>39434</c:v>
                </c:pt>
                <c:pt idx="1917">
                  <c:v>39435</c:v>
                </c:pt>
                <c:pt idx="1918">
                  <c:v>39436</c:v>
                </c:pt>
                <c:pt idx="1919">
                  <c:v>39437</c:v>
                </c:pt>
                <c:pt idx="1920">
                  <c:v>39440</c:v>
                </c:pt>
                <c:pt idx="1921">
                  <c:v>39441</c:v>
                </c:pt>
                <c:pt idx="1922">
                  <c:v>39442</c:v>
                </c:pt>
                <c:pt idx="1923">
                  <c:v>39443</c:v>
                </c:pt>
                <c:pt idx="1924">
                  <c:v>39444</c:v>
                </c:pt>
                <c:pt idx="1925">
                  <c:v>39449</c:v>
                </c:pt>
                <c:pt idx="1926">
                  <c:v>39450</c:v>
                </c:pt>
                <c:pt idx="1927">
                  <c:v>39451</c:v>
                </c:pt>
                <c:pt idx="1928">
                  <c:v>39454</c:v>
                </c:pt>
                <c:pt idx="1929">
                  <c:v>39455</c:v>
                </c:pt>
                <c:pt idx="1930">
                  <c:v>39456</c:v>
                </c:pt>
                <c:pt idx="1931">
                  <c:v>39457</c:v>
                </c:pt>
                <c:pt idx="1932">
                  <c:v>39458</c:v>
                </c:pt>
                <c:pt idx="1933">
                  <c:v>39461</c:v>
                </c:pt>
                <c:pt idx="1934">
                  <c:v>39462</c:v>
                </c:pt>
                <c:pt idx="1935">
                  <c:v>39463</c:v>
                </c:pt>
                <c:pt idx="1936">
                  <c:v>39464</c:v>
                </c:pt>
                <c:pt idx="1937">
                  <c:v>39465</c:v>
                </c:pt>
                <c:pt idx="1938">
                  <c:v>39468</c:v>
                </c:pt>
                <c:pt idx="1939">
                  <c:v>39469</c:v>
                </c:pt>
                <c:pt idx="1940">
                  <c:v>39470</c:v>
                </c:pt>
                <c:pt idx="1941">
                  <c:v>39471</c:v>
                </c:pt>
                <c:pt idx="1942">
                  <c:v>39472</c:v>
                </c:pt>
                <c:pt idx="1943">
                  <c:v>39475</c:v>
                </c:pt>
                <c:pt idx="1944">
                  <c:v>39476</c:v>
                </c:pt>
                <c:pt idx="1945">
                  <c:v>39477</c:v>
                </c:pt>
                <c:pt idx="1946">
                  <c:v>39478</c:v>
                </c:pt>
                <c:pt idx="1947">
                  <c:v>39479</c:v>
                </c:pt>
                <c:pt idx="1948">
                  <c:v>39482</c:v>
                </c:pt>
                <c:pt idx="1949">
                  <c:v>39483</c:v>
                </c:pt>
                <c:pt idx="1950">
                  <c:v>39491</c:v>
                </c:pt>
                <c:pt idx="1951">
                  <c:v>39492</c:v>
                </c:pt>
                <c:pt idx="1952">
                  <c:v>39493</c:v>
                </c:pt>
                <c:pt idx="1953">
                  <c:v>39496</c:v>
                </c:pt>
                <c:pt idx="1954">
                  <c:v>39497</c:v>
                </c:pt>
                <c:pt idx="1955">
                  <c:v>39498</c:v>
                </c:pt>
                <c:pt idx="1956">
                  <c:v>39499</c:v>
                </c:pt>
                <c:pt idx="1957">
                  <c:v>39500</c:v>
                </c:pt>
                <c:pt idx="1958">
                  <c:v>39503</c:v>
                </c:pt>
                <c:pt idx="1959">
                  <c:v>39504</c:v>
                </c:pt>
                <c:pt idx="1960">
                  <c:v>39505</c:v>
                </c:pt>
                <c:pt idx="1961">
                  <c:v>39506</c:v>
                </c:pt>
                <c:pt idx="1962">
                  <c:v>39507</c:v>
                </c:pt>
                <c:pt idx="1963">
                  <c:v>39510</c:v>
                </c:pt>
                <c:pt idx="1964">
                  <c:v>39511</c:v>
                </c:pt>
                <c:pt idx="1965">
                  <c:v>39512</c:v>
                </c:pt>
                <c:pt idx="1966">
                  <c:v>39513</c:v>
                </c:pt>
                <c:pt idx="1967">
                  <c:v>39514</c:v>
                </c:pt>
                <c:pt idx="1968">
                  <c:v>39517</c:v>
                </c:pt>
                <c:pt idx="1969">
                  <c:v>39518</c:v>
                </c:pt>
                <c:pt idx="1970">
                  <c:v>39519</c:v>
                </c:pt>
                <c:pt idx="1971">
                  <c:v>39520</c:v>
                </c:pt>
                <c:pt idx="1972">
                  <c:v>39521</c:v>
                </c:pt>
                <c:pt idx="1973">
                  <c:v>39524</c:v>
                </c:pt>
                <c:pt idx="1974">
                  <c:v>39525</c:v>
                </c:pt>
                <c:pt idx="1975">
                  <c:v>39526</c:v>
                </c:pt>
                <c:pt idx="1976">
                  <c:v>39527</c:v>
                </c:pt>
                <c:pt idx="1977">
                  <c:v>39528</c:v>
                </c:pt>
                <c:pt idx="1978">
                  <c:v>39531</c:v>
                </c:pt>
                <c:pt idx="1979">
                  <c:v>39532</c:v>
                </c:pt>
                <c:pt idx="1980">
                  <c:v>39533</c:v>
                </c:pt>
                <c:pt idx="1981">
                  <c:v>39534</c:v>
                </c:pt>
                <c:pt idx="1982">
                  <c:v>39535</c:v>
                </c:pt>
                <c:pt idx="1983">
                  <c:v>39538</c:v>
                </c:pt>
                <c:pt idx="1984">
                  <c:v>39539</c:v>
                </c:pt>
                <c:pt idx="1985">
                  <c:v>39540</c:v>
                </c:pt>
                <c:pt idx="1986">
                  <c:v>39541</c:v>
                </c:pt>
                <c:pt idx="1987">
                  <c:v>39545</c:v>
                </c:pt>
                <c:pt idx="1988">
                  <c:v>39546</c:v>
                </c:pt>
                <c:pt idx="1989">
                  <c:v>39547</c:v>
                </c:pt>
                <c:pt idx="1990">
                  <c:v>39548</c:v>
                </c:pt>
                <c:pt idx="1991">
                  <c:v>39549</c:v>
                </c:pt>
                <c:pt idx="1992">
                  <c:v>39552</c:v>
                </c:pt>
                <c:pt idx="1993">
                  <c:v>39553</c:v>
                </c:pt>
                <c:pt idx="1994">
                  <c:v>39554</c:v>
                </c:pt>
                <c:pt idx="1995">
                  <c:v>39555</c:v>
                </c:pt>
                <c:pt idx="1996">
                  <c:v>39556</c:v>
                </c:pt>
                <c:pt idx="1997">
                  <c:v>39559</c:v>
                </c:pt>
                <c:pt idx="1998">
                  <c:v>39560</c:v>
                </c:pt>
                <c:pt idx="1999">
                  <c:v>39561</c:v>
                </c:pt>
                <c:pt idx="2000">
                  <c:v>39562</c:v>
                </c:pt>
                <c:pt idx="2001">
                  <c:v>39563</c:v>
                </c:pt>
                <c:pt idx="2002">
                  <c:v>39566</c:v>
                </c:pt>
                <c:pt idx="2003">
                  <c:v>39567</c:v>
                </c:pt>
                <c:pt idx="2004">
                  <c:v>39568</c:v>
                </c:pt>
                <c:pt idx="2005">
                  <c:v>39573</c:v>
                </c:pt>
                <c:pt idx="2006">
                  <c:v>39574</c:v>
                </c:pt>
                <c:pt idx="2007">
                  <c:v>39575</c:v>
                </c:pt>
                <c:pt idx="2008">
                  <c:v>39576</c:v>
                </c:pt>
                <c:pt idx="2009">
                  <c:v>39577</c:v>
                </c:pt>
                <c:pt idx="2010">
                  <c:v>39580</c:v>
                </c:pt>
                <c:pt idx="2011">
                  <c:v>39581</c:v>
                </c:pt>
                <c:pt idx="2012">
                  <c:v>39582</c:v>
                </c:pt>
                <c:pt idx="2013">
                  <c:v>39583</c:v>
                </c:pt>
                <c:pt idx="2014">
                  <c:v>39584</c:v>
                </c:pt>
                <c:pt idx="2015">
                  <c:v>39587</c:v>
                </c:pt>
                <c:pt idx="2016">
                  <c:v>39588</c:v>
                </c:pt>
                <c:pt idx="2017">
                  <c:v>39589</c:v>
                </c:pt>
                <c:pt idx="2018">
                  <c:v>39590</c:v>
                </c:pt>
                <c:pt idx="2019">
                  <c:v>39591</c:v>
                </c:pt>
                <c:pt idx="2020">
                  <c:v>39594</c:v>
                </c:pt>
                <c:pt idx="2021">
                  <c:v>39595</c:v>
                </c:pt>
                <c:pt idx="2022">
                  <c:v>39596</c:v>
                </c:pt>
                <c:pt idx="2023">
                  <c:v>39597</c:v>
                </c:pt>
                <c:pt idx="2024">
                  <c:v>39598</c:v>
                </c:pt>
                <c:pt idx="2025">
                  <c:v>39601</c:v>
                </c:pt>
                <c:pt idx="2026">
                  <c:v>39602</c:v>
                </c:pt>
                <c:pt idx="2027">
                  <c:v>39603</c:v>
                </c:pt>
                <c:pt idx="2028">
                  <c:v>39604</c:v>
                </c:pt>
                <c:pt idx="2029">
                  <c:v>39605</c:v>
                </c:pt>
                <c:pt idx="2030">
                  <c:v>39609</c:v>
                </c:pt>
                <c:pt idx="2031">
                  <c:v>39610</c:v>
                </c:pt>
                <c:pt idx="2032">
                  <c:v>39611</c:v>
                </c:pt>
                <c:pt idx="2033">
                  <c:v>39612</c:v>
                </c:pt>
                <c:pt idx="2034">
                  <c:v>39615</c:v>
                </c:pt>
                <c:pt idx="2035">
                  <c:v>39616</c:v>
                </c:pt>
                <c:pt idx="2036">
                  <c:v>39617</c:v>
                </c:pt>
                <c:pt idx="2037">
                  <c:v>39618</c:v>
                </c:pt>
                <c:pt idx="2038">
                  <c:v>39619</c:v>
                </c:pt>
                <c:pt idx="2039">
                  <c:v>39622</c:v>
                </c:pt>
                <c:pt idx="2040">
                  <c:v>39623</c:v>
                </c:pt>
                <c:pt idx="2041">
                  <c:v>39624</c:v>
                </c:pt>
                <c:pt idx="2042">
                  <c:v>39625</c:v>
                </c:pt>
                <c:pt idx="2043">
                  <c:v>39626</c:v>
                </c:pt>
                <c:pt idx="2044">
                  <c:v>39629</c:v>
                </c:pt>
                <c:pt idx="2045">
                  <c:v>39630</c:v>
                </c:pt>
                <c:pt idx="2046">
                  <c:v>39631</c:v>
                </c:pt>
                <c:pt idx="2047">
                  <c:v>39632</c:v>
                </c:pt>
                <c:pt idx="2048">
                  <c:v>39633</c:v>
                </c:pt>
                <c:pt idx="2049">
                  <c:v>39636</c:v>
                </c:pt>
                <c:pt idx="2050">
                  <c:v>39637</c:v>
                </c:pt>
                <c:pt idx="2051">
                  <c:v>39638</c:v>
                </c:pt>
                <c:pt idx="2052">
                  <c:v>39639</c:v>
                </c:pt>
                <c:pt idx="2053">
                  <c:v>39640</c:v>
                </c:pt>
                <c:pt idx="2054">
                  <c:v>39643</c:v>
                </c:pt>
                <c:pt idx="2055">
                  <c:v>39644</c:v>
                </c:pt>
                <c:pt idx="2056">
                  <c:v>39645</c:v>
                </c:pt>
                <c:pt idx="2057">
                  <c:v>39646</c:v>
                </c:pt>
                <c:pt idx="2058">
                  <c:v>39647</c:v>
                </c:pt>
                <c:pt idx="2059">
                  <c:v>39650</c:v>
                </c:pt>
                <c:pt idx="2060">
                  <c:v>39651</c:v>
                </c:pt>
                <c:pt idx="2061">
                  <c:v>39652</c:v>
                </c:pt>
                <c:pt idx="2062">
                  <c:v>39653</c:v>
                </c:pt>
                <c:pt idx="2063">
                  <c:v>39654</c:v>
                </c:pt>
                <c:pt idx="2064">
                  <c:v>39657</c:v>
                </c:pt>
                <c:pt idx="2065">
                  <c:v>39658</c:v>
                </c:pt>
                <c:pt idx="2066">
                  <c:v>39659</c:v>
                </c:pt>
                <c:pt idx="2067">
                  <c:v>39660</c:v>
                </c:pt>
                <c:pt idx="2068">
                  <c:v>39661</c:v>
                </c:pt>
                <c:pt idx="2069">
                  <c:v>39664</c:v>
                </c:pt>
                <c:pt idx="2070">
                  <c:v>39665</c:v>
                </c:pt>
                <c:pt idx="2071">
                  <c:v>39666</c:v>
                </c:pt>
                <c:pt idx="2072">
                  <c:v>39667</c:v>
                </c:pt>
                <c:pt idx="2073">
                  <c:v>39668</c:v>
                </c:pt>
                <c:pt idx="2074">
                  <c:v>39671</c:v>
                </c:pt>
                <c:pt idx="2075">
                  <c:v>39672</c:v>
                </c:pt>
                <c:pt idx="2076">
                  <c:v>39673</c:v>
                </c:pt>
                <c:pt idx="2077">
                  <c:v>39674</c:v>
                </c:pt>
                <c:pt idx="2078">
                  <c:v>39675</c:v>
                </c:pt>
                <c:pt idx="2079">
                  <c:v>39678</c:v>
                </c:pt>
                <c:pt idx="2080">
                  <c:v>39679</c:v>
                </c:pt>
                <c:pt idx="2081">
                  <c:v>39680</c:v>
                </c:pt>
                <c:pt idx="2082">
                  <c:v>39681</c:v>
                </c:pt>
                <c:pt idx="2083">
                  <c:v>39682</c:v>
                </c:pt>
                <c:pt idx="2084">
                  <c:v>39685</c:v>
                </c:pt>
                <c:pt idx="2085">
                  <c:v>39686</c:v>
                </c:pt>
                <c:pt idx="2086">
                  <c:v>39687</c:v>
                </c:pt>
                <c:pt idx="2087">
                  <c:v>39688</c:v>
                </c:pt>
                <c:pt idx="2088">
                  <c:v>39689</c:v>
                </c:pt>
                <c:pt idx="2089">
                  <c:v>39692</c:v>
                </c:pt>
                <c:pt idx="2090">
                  <c:v>39693</c:v>
                </c:pt>
                <c:pt idx="2091">
                  <c:v>39694</c:v>
                </c:pt>
                <c:pt idx="2092">
                  <c:v>39695</c:v>
                </c:pt>
                <c:pt idx="2093">
                  <c:v>39696</c:v>
                </c:pt>
                <c:pt idx="2094">
                  <c:v>39699</c:v>
                </c:pt>
                <c:pt idx="2095">
                  <c:v>39700</c:v>
                </c:pt>
                <c:pt idx="2096">
                  <c:v>39701</c:v>
                </c:pt>
                <c:pt idx="2097">
                  <c:v>39702</c:v>
                </c:pt>
                <c:pt idx="2098">
                  <c:v>39703</c:v>
                </c:pt>
                <c:pt idx="2099">
                  <c:v>39707</c:v>
                </c:pt>
                <c:pt idx="2100">
                  <c:v>39708</c:v>
                </c:pt>
                <c:pt idx="2101">
                  <c:v>39709</c:v>
                </c:pt>
                <c:pt idx="2102">
                  <c:v>39710</c:v>
                </c:pt>
                <c:pt idx="2103">
                  <c:v>39713</c:v>
                </c:pt>
                <c:pt idx="2104">
                  <c:v>39714</c:v>
                </c:pt>
                <c:pt idx="2105">
                  <c:v>39715</c:v>
                </c:pt>
                <c:pt idx="2106">
                  <c:v>39716</c:v>
                </c:pt>
                <c:pt idx="2107">
                  <c:v>39717</c:v>
                </c:pt>
                <c:pt idx="2108">
                  <c:v>39727</c:v>
                </c:pt>
                <c:pt idx="2109">
                  <c:v>39728</c:v>
                </c:pt>
                <c:pt idx="2110">
                  <c:v>39729</c:v>
                </c:pt>
                <c:pt idx="2111">
                  <c:v>39730</c:v>
                </c:pt>
                <c:pt idx="2112">
                  <c:v>39731</c:v>
                </c:pt>
                <c:pt idx="2113">
                  <c:v>39734</c:v>
                </c:pt>
                <c:pt idx="2114">
                  <c:v>39735</c:v>
                </c:pt>
                <c:pt idx="2115">
                  <c:v>39736</c:v>
                </c:pt>
                <c:pt idx="2116">
                  <c:v>39737</c:v>
                </c:pt>
                <c:pt idx="2117">
                  <c:v>39738</c:v>
                </c:pt>
                <c:pt idx="2118">
                  <c:v>39741</c:v>
                </c:pt>
                <c:pt idx="2119">
                  <c:v>39742</c:v>
                </c:pt>
                <c:pt idx="2120">
                  <c:v>39743</c:v>
                </c:pt>
                <c:pt idx="2121">
                  <c:v>39744</c:v>
                </c:pt>
                <c:pt idx="2122">
                  <c:v>39745</c:v>
                </c:pt>
                <c:pt idx="2123">
                  <c:v>39748</c:v>
                </c:pt>
                <c:pt idx="2124">
                  <c:v>39749</c:v>
                </c:pt>
                <c:pt idx="2125">
                  <c:v>39750</c:v>
                </c:pt>
                <c:pt idx="2126">
                  <c:v>39751</c:v>
                </c:pt>
                <c:pt idx="2127">
                  <c:v>39752</c:v>
                </c:pt>
                <c:pt idx="2128">
                  <c:v>39755</c:v>
                </c:pt>
                <c:pt idx="2129">
                  <c:v>39756</c:v>
                </c:pt>
                <c:pt idx="2130">
                  <c:v>39757</c:v>
                </c:pt>
                <c:pt idx="2131">
                  <c:v>39758</c:v>
                </c:pt>
                <c:pt idx="2132">
                  <c:v>39759</c:v>
                </c:pt>
                <c:pt idx="2133">
                  <c:v>39762</c:v>
                </c:pt>
                <c:pt idx="2134">
                  <c:v>39763</c:v>
                </c:pt>
                <c:pt idx="2135">
                  <c:v>39764</c:v>
                </c:pt>
                <c:pt idx="2136">
                  <c:v>39765</c:v>
                </c:pt>
                <c:pt idx="2137">
                  <c:v>39766</c:v>
                </c:pt>
                <c:pt idx="2138">
                  <c:v>39769</c:v>
                </c:pt>
                <c:pt idx="2139">
                  <c:v>39770</c:v>
                </c:pt>
                <c:pt idx="2140">
                  <c:v>39771</c:v>
                </c:pt>
                <c:pt idx="2141">
                  <c:v>39772</c:v>
                </c:pt>
                <c:pt idx="2142">
                  <c:v>39773</c:v>
                </c:pt>
                <c:pt idx="2143">
                  <c:v>39776</c:v>
                </c:pt>
                <c:pt idx="2144">
                  <c:v>39777</c:v>
                </c:pt>
                <c:pt idx="2145">
                  <c:v>39778</c:v>
                </c:pt>
                <c:pt idx="2146">
                  <c:v>39779</c:v>
                </c:pt>
                <c:pt idx="2147">
                  <c:v>39780</c:v>
                </c:pt>
                <c:pt idx="2148">
                  <c:v>39783</c:v>
                </c:pt>
                <c:pt idx="2149">
                  <c:v>39784</c:v>
                </c:pt>
                <c:pt idx="2150">
                  <c:v>39785</c:v>
                </c:pt>
                <c:pt idx="2151">
                  <c:v>39786</c:v>
                </c:pt>
                <c:pt idx="2152">
                  <c:v>39787</c:v>
                </c:pt>
                <c:pt idx="2153">
                  <c:v>39790</c:v>
                </c:pt>
                <c:pt idx="2154">
                  <c:v>39791</c:v>
                </c:pt>
                <c:pt idx="2155">
                  <c:v>39792</c:v>
                </c:pt>
                <c:pt idx="2156">
                  <c:v>39793</c:v>
                </c:pt>
                <c:pt idx="2157">
                  <c:v>39794</c:v>
                </c:pt>
                <c:pt idx="2158">
                  <c:v>39797</c:v>
                </c:pt>
                <c:pt idx="2159">
                  <c:v>39798</c:v>
                </c:pt>
                <c:pt idx="2160">
                  <c:v>39799</c:v>
                </c:pt>
                <c:pt idx="2161">
                  <c:v>39800</c:v>
                </c:pt>
                <c:pt idx="2162">
                  <c:v>39801</c:v>
                </c:pt>
                <c:pt idx="2163">
                  <c:v>39804</c:v>
                </c:pt>
                <c:pt idx="2164">
                  <c:v>39805</c:v>
                </c:pt>
                <c:pt idx="2165">
                  <c:v>39806</c:v>
                </c:pt>
                <c:pt idx="2166">
                  <c:v>39807</c:v>
                </c:pt>
                <c:pt idx="2167">
                  <c:v>39808</c:v>
                </c:pt>
                <c:pt idx="2168">
                  <c:v>39811</c:v>
                </c:pt>
                <c:pt idx="2169">
                  <c:v>39812</c:v>
                </c:pt>
                <c:pt idx="2170">
                  <c:v>39813</c:v>
                </c:pt>
                <c:pt idx="2171">
                  <c:v>39818</c:v>
                </c:pt>
                <c:pt idx="2172">
                  <c:v>39819</c:v>
                </c:pt>
                <c:pt idx="2173">
                  <c:v>39820</c:v>
                </c:pt>
                <c:pt idx="2174">
                  <c:v>39821</c:v>
                </c:pt>
                <c:pt idx="2175">
                  <c:v>39822</c:v>
                </c:pt>
                <c:pt idx="2176">
                  <c:v>39825</c:v>
                </c:pt>
                <c:pt idx="2177">
                  <c:v>39826</c:v>
                </c:pt>
                <c:pt idx="2178">
                  <c:v>39827</c:v>
                </c:pt>
                <c:pt idx="2179">
                  <c:v>39828</c:v>
                </c:pt>
                <c:pt idx="2180">
                  <c:v>39829</c:v>
                </c:pt>
                <c:pt idx="2181">
                  <c:v>39832</c:v>
                </c:pt>
                <c:pt idx="2182">
                  <c:v>39833</c:v>
                </c:pt>
                <c:pt idx="2183">
                  <c:v>39834</c:v>
                </c:pt>
                <c:pt idx="2184">
                  <c:v>39835</c:v>
                </c:pt>
                <c:pt idx="2185">
                  <c:v>39836</c:v>
                </c:pt>
                <c:pt idx="2186">
                  <c:v>39846</c:v>
                </c:pt>
                <c:pt idx="2187">
                  <c:v>39847</c:v>
                </c:pt>
                <c:pt idx="2188">
                  <c:v>39848</c:v>
                </c:pt>
                <c:pt idx="2189">
                  <c:v>39849</c:v>
                </c:pt>
                <c:pt idx="2190">
                  <c:v>39850</c:v>
                </c:pt>
                <c:pt idx="2191">
                  <c:v>39853</c:v>
                </c:pt>
                <c:pt idx="2192">
                  <c:v>39854</c:v>
                </c:pt>
                <c:pt idx="2193">
                  <c:v>39855</c:v>
                </c:pt>
                <c:pt idx="2194">
                  <c:v>39856</c:v>
                </c:pt>
                <c:pt idx="2195">
                  <c:v>39857</c:v>
                </c:pt>
                <c:pt idx="2196">
                  <c:v>39860</c:v>
                </c:pt>
                <c:pt idx="2197">
                  <c:v>39861</c:v>
                </c:pt>
                <c:pt idx="2198">
                  <c:v>39862</c:v>
                </c:pt>
                <c:pt idx="2199">
                  <c:v>39863</c:v>
                </c:pt>
                <c:pt idx="2200">
                  <c:v>39864</c:v>
                </c:pt>
                <c:pt idx="2201">
                  <c:v>39867</c:v>
                </c:pt>
                <c:pt idx="2202">
                  <c:v>39868</c:v>
                </c:pt>
                <c:pt idx="2203">
                  <c:v>39869</c:v>
                </c:pt>
                <c:pt idx="2204">
                  <c:v>39870</c:v>
                </c:pt>
                <c:pt idx="2205">
                  <c:v>39871</c:v>
                </c:pt>
                <c:pt idx="2206">
                  <c:v>39874</c:v>
                </c:pt>
                <c:pt idx="2207">
                  <c:v>39875</c:v>
                </c:pt>
                <c:pt idx="2208">
                  <c:v>39876</c:v>
                </c:pt>
                <c:pt idx="2209">
                  <c:v>39877</c:v>
                </c:pt>
                <c:pt idx="2210">
                  <c:v>39878</c:v>
                </c:pt>
                <c:pt idx="2211">
                  <c:v>39881</c:v>
                </c:pt>
                <c:pt idx="2212">
                  <c:v>39882</c:v>
                </c:pt>
                <c:pt idx="2213">
                  <c:v>39883</c:v>
                </c:pt>
                <c:pt idx="2214">
                  <c:v>39884</c:v>
                </c:pt>
                <c:pt idx="2215">
                  <c:v>39885</c:v>
                </c:pt>
                <c:pt idx="2216">
                  <c:v>39888</c:v>
                </c:pt>
                <c:pt idx="2217">
                  <c:v>39889</c:v>
                </c:pt>
                <c:pt idx="2218">
                  <c:v>39890</c:v>
                </c:pt>
                <c:pt idx="2219">
                  <c:v>39891</c:v>
                </c:pt>
                <c:pt idx="2220">
                  <c:v>39892</c:v>
                </c:pt>
                <c:pt idx="2221">
                  <c:v>39895</c:v>
                </c:pt>
                <c:pt idx="2222">
                  <c:v>39896</c:v>
                </c:pt>
                <c:pt idx="2223">
                  <c:v>39897</c:v>
                </c:pt>
                <c:pt idx="2224">
                  <c:v>39898</c:v>
                </c:pt>
                <c:pt idx="2225">
                  <c:v>39899</c:v>
                </c:pt>
                <c:pt idx="2226">
                  <c:v>39902</c:v>
                </c:pt>
                <c:pt idx="2227">
                  <c:v>39903</c:v>
                </c:pt>
                <c:pt idx="2228">
                  <c:v>39904</c:v>
                </c:pt>
                <c:pt idx="2229">
                  <c:v>39905</c:v>
                </c:pt>
                <c:pt idx="2230">
                  <c:v>39906</c:v>
                </c:pt>
                <c:pt idx="2231">
                  <c:v>39910</c:v>
                </c:pt>
                <c:pt idx="2232">
                  <c:v>39911</c:v>
                </c:pt>
                <c:pt idx="2233">
                  <c:v>39912</c:v>
                </c:pt>
                <c:pt idx="2234">
                  <c:v>39913</c:v>
                </c:pt>
                <c:pt idx="2235">
                  <c:v>39916</c:v>
                </c:pt>
                <c:pt idx="2236">
                  <c:v>39917</c:v>
                </c:pt>
                <c:pt idx="2237">
                  <c:v>39918</c:v>
                </c:pt>
                <c:pt idx="2238">
                  <c:v>39919</c:v>
                </c:pt>
                <c:pt idx="2239">
                  <c:v>39920</c:v>
                </c:pt>
                <c:pt idx="2240">
                  <c:v>39923</c:v>
                </c:pt>
                <c:pt idx="2241">
                  <c:v>39924</c:v>
                </c:pt>
                <c:pt idx="2242">
                  <c:v>39925</c:v>
                </c:pt>
                <c:pt idx="2243">
                  <c:v>39926</c:v>
                </c:pt>
                <c:pt idx="2244">
                  <c:v>39927</c:v>
                </c:pt>
                <c:pt idx="2245">
                  <c:v>39930</c:v>
                </c:pt>
                <c:pt idx="2246">
                  <c:v>39931</c:v>
                </c:pt>
                <c:pt idx="2247">
                  <c:v>39932</c:v>
                </c:pt>
                <c:pt idx="2248">
                  <c:v>39933</c:v>
                </c:pt>
                <c:pt idx="2249">
                  <c:v>39937</c:v>
                </c:pt>
                <c:pt idx="2250">
                  <c:v>39938</c:v>
                </c:pt>
                <c:pt idx="2251">
                  <c:v>39939</c:v>
                </c:pt>
                <c:pt idx="2252">
                  <c:v>39940</c:v>
                </c:pt>
                <c:pt idx="2253">
                  <c:v>39941</c:v>
                </c:pt>
                <c:pt idx="2254">
                  <c:v>39944</c:v>
                </c:pt>
                <c:pt idx="2255">
                  <c:v>39945</c:v>
                </c:pt>
                <c:pt idx="2256">
                  <c:v>39946</c:v>
                </c:pt>
                <c:pt idx="2257">
                  <c:v>39947</c:v>
                </c:pt>
                <c:pt idx="2258">
                  <c:v>39948</c:v>
                </c:pt>
                <c:pt idx="2259">
                  <c:v>39951</c:v>
                </c:pt>
                <c:pt idx="2260">
                  <c:v>39952</c:v>
                </c:pt>
                <c:pt idx="2261">
                  <c:v>39953</c:v>
                </c:pt>
                <c:pt idx="2262">
                  <c:v>39954</c:v>
                </c:pt>
                <c:pt idx="2263">
                  <c:v>39955</c:v>
                </c:pt>
                <c:pt idx="2264">
                  <c:v>39958</c:v>
                </c:pt>
                <c:pt idx="2265">
                  <c:v>39959</c:v>
                </c:pt>
                <c:pt idx="2266">
                  <c:v>39960</c:v>
                </c:pt>
                <c:pt idx="2267">
                  <c:v>39965</c:v>
                </c:pt>
                <c:pt idx="2268">
                  <c:v>39966</c:v>
                </c:pt>
                <c:pt idx="2269">
                  <c:v>39967</c:v>
                </c:pt>
                <c:pt idx="2270">
                  <c:v>39968</c:v>
                </c:pt>
                <c:pt idx="2271">
                  <c:v>39969</c:v>
                </c:pt>
                <c:pt idx="2272">
                  <c:v>39972</c:v>
                </c:pt>
                <c:pt idx="2273">
                  <c:v>39973</c:v>
                </c:pt>
                <c:pt idx="2274">
                  <c:v>39974</c:v>
                </c:pt>
                <c:pt idx="2275">
                  <c:v>39975</c:v>
                </c:pt>
                <c:pt idx="2276">
                  <c:v>39976</c:v>
                </c:pt>
                <c:pt idx="2277">
                  <c:v>39979</c:v>
                </c:pt>
                <c:pt idx="2278">
                  <c:v>39980</c:v>
                </c:pt>
                <c:pt idx="2279">
                  <c:v>39981</c:v>
                </c:pt>
                <c:pt idx="2280">
                  <c:v>39982</c:v>
                </c:pt>
                <c:pt idx="2281">
                  <c:v>39983</c:v>
                </c:pt>
                <c:pt idx="2282">
                  <c:v>39986</c:v>
                </c:pt>
                <c:pt idx="2283">
                  <c:v>39987</c:v>
                </c:pt>
                <c:pt idx="2284">
                  <c:v>39988</c:v>
                </c:pt>
                <c:pt idx="2285">
                  <c:v>39989</c:v>
                </c:pt>
                <c:pt idx="2286">
                  <c:v>39990</c:v>
                </c:pt>
                <c:pt idx="2287">
                  <c:v>39993</c:v>
                </c:pt>
                <c:pt idx="2288">
                  <c:v>39994</c:v>
                </c:pt>
                <c:pt idx="2289">
                  <c:v>39995</c:v>
                </c:pt>
                <c:pt idx="2290">
                  <c:v>39996</c:v>
                </c:pt>
                <c:pt idx="2291">
                  <c:v>39997</c:v>
                </c:pt>
                <c:pt idx="2292">
                  <c:v>40000</c:v>
                </c:pt>
                <c:pt idx="2293">
                  <c:v>40001</c:v>
                </c:pt>
                <c:pt idx="2294">
                  <c:v>40002</c:v>
                </c:pt>
                <c:pt idx="2295">
                  <c:v>40003</c:v>
                </c:pt>
                <c:pt idx="2296">
                  <c:v>40004</c:v>
                </c:pt>
                <c:pt idx="2297">
                  <c:v>40007</c:v>
                </c:pt>
                <c:pt idx="2298">
                  <c:v>40008</c:v>
                </c:pt>
                <c:pt idx="2299">
                  <c:v>40009</c:v>
                </c:pt>
                <c:pt idx="2300">
                  <c:v>40010</c:v>
                </c:pt>
                <c:pt idx="2301">
                  <c:v>40011</c:v>
                </c:pt>
                <c:pt idx="2302">
                  <c:v>40014</c:v>
                </c:pt>
                <c:pt idx="2303">
                  <c:v>40015</c:v>
                </c:pt>
                <c:pt idx="2304">
                  <c:v>40016</c:v>
                </c:pt>
                <c:pt idx="2305">
                  <c:v>40017</c:v>
                </c:pt>
                <c:pt idx="2306">
                  <c:v>40018</c:v>
                </c:pt>
                <c:pt idx="2307">
                  <c:v>40021</c:v>
                </c:pt>
                <c:pt idx="2308">
                  <c:v>40022</c:v>
                </c:pt>
                <c:pt idx="2309">
                  <c:v>40023</c:v>
                </c:pt>
                <c:pt idx="2310">
                  <c:v>40024</c:v>
                </c:pt>
                <c:pt idx="2311">
                  <c:v>40025</c:v>
                </c:pt>
                <c:pt idx="2312">
                  <c:v>40028</c:v>
                </c:pt>
                <c:pt idx="2313">
                  <c:v>40029</c:v>
                </c:pt>
                <c:pt idx="2314">
                  <c:v>40030</c:v>
                </c:pt>
                <c:pt idx="2315">
                  <c:v>40031</c:v>
                </c:pt>
                <c:pt idx="2316">
                  <c:v>40032</c:v>
                </c:pt>
                <c:pt idx="2317">
                  <c:v>40035</c:v>
                </c:pt>
                <c:pt idx="2318">
                  <c:v>40036</c:v>
                </c:pt>
                <c:pt idx="2319">
                  <c:v>40037</c:v>
                </c:pt>
                <c:pt idx="2320">
                  <c:v>40038</c:v>
                </c:pt>
                <c:pt idx="2321">
                  <c:v>40039</c:v>
                </c:pt>
                <c:pt idx="2322">
                  <c:v>40042</c:v>
                </c:pt>
                <c:pt idx="2323">
                  <c:v>40043</c:v>
                </c:pt>
                <c:pt idx="2324">
                  <c:v>40044</c:v>
                </c:pt>
                <c:pt idx="2325">
                  <c:v>40045</c:v>
                </c:pt>
                <c:pt idx="2326">
                  <c:v>40046</c:v>
                </c:pt>
                <c:pt idx="2327">
                  <c:v>40049</c:v>
                </c:pt>
                <c:pt idx="2328">
                  <c:v>40050</c:v>
                </c:pt>
                <c:pt idx="2329">
                  <c:v>40051</c:v>
                </c:pt>
                <c:pt idx="2330">
                  <c:v>40052</c:v>
                </c:pt>
                <c:pt idx="2331">
                  <c:v>40053</c:v>
                </c:pt>
                <c:pt idx="2332">
                  <c:v>40056</c:v>
                </c:pt>
                <c:pt idx="2333">
                  <c:v>40057</c:v>
                </c:pt>
                <c:pt idx="2334">
                  <c:v>40058</c:v>
                </c:pt>
                <c:pt idx="2335">
                  <c:v>40059</c:v>
                </c:pt>
                <c:pt idx="2336">
                  <c:v>40060</c:v>
                </c:pt>
                <c:pt idx="2337">
                  <c:v>40063</c:v>
                </c:pt>
                <c:pt idx="2338">
                  <c:v>40064</c:v>
                </c:pt>
                <c:pt idx="2339">
                  <c:v>40065</c:v>
                </c:pt>
                <c:pt idx="2340">
                  <c:v>40066</c:v>
                </c:pt>
                <c:pt idx="2341">
                  <c:v>40067</c:v>
                </c:pt>
                <c:pt idx="2342">
                  <c:v>40070</c:v>
                </c:pt>
                <c:pt idx="2343">
                  <c:v>40071</c:v>
                </c:pt>
                <c:pt idx="2344">
                  <c:v>40072</c:v>
                </c:pt>
                <c:pt idx="2345">
                  <c:v>40073</c:v>
                </c:pt>
                <c:pt idx="2346">
                  <c:v>40074</c:v>
                </c:pt>
                <c:pt idx="2347">
                  <c:v>40077</c:v>
                </c:pt>
                <c:pt idx="2348">
                  <c:v>40078</c:v>
                </c:pt>
                <c:pt idx="2349">
                  <c:v>40079</c:v>
                </c:pt>
                <c:pt idx="2350">
                  <c:v>40080</c:v>
                </c:pt>
                <c:pt idx="2351">
                  <c:v>40081</c:v>
                </c:pt>
                <c:pt idx="2352">
                  <c:v>40084</c:v>
                </c:pt>
                <c:pt idx="2353">
                  <c:v>40085</c:v>
                </c:pt>
                <c:pt idx="2354">
                  <c:v>40086</c:v>
                </c:pt>
                <c:pt idx="2355">
                  <c:v>40095</c:v>
                </c:pt>
                <c:pt idx="2356">
                  <c:v>40098</c:v>
                </c:pt>
                <c:pt idx="2357">
                  <c:v>40099</c:v>
                </c:pt>
                <c:pt idx="2358">
                  <c:v>40100</c:v>
                </c:pt>
                <c:pt idx="2359">
                  <c:v>40101</c:v>
                </c:pt>
                <c:pt idx="2360">
                  <c:v>40102</c:v>
                </c:pt>
                <c:pt idx="2361">
                  <c:v>40105</c:v>
                </c:pt>
                <c:pt idx="2362">
                  <c:v>40106</c:v>
                </c:pt>
                <c:pt idx="2363">
                  <c:v>40107</c:v>
                </c:pt>
                <c:pt idx="2364">
                  <c:v>40108</c:v>
                </c:pt>
                <c:pt idx="2365">
                  <c:v>40109</c:v>
                </c:pt>
                <c:pt idx="2366">
                  <c:v>40112</c:v>
                </c:pt>
                <c:pt idx="2367">
                  <c:v>40113</c:v>
                </c:pt>
                <c:pt idx="2368">
                  <c:v>40114</c:v>
                </c:pt>
                <c:pt idx="2369">
                  <c:v>40115</c:v>
                </c:pt>
                <c:pt idx="2370">
                  <c:v>40116</c:v>
                </c:pt>
                <c:pt idx="2371">
                  <c:v>40119</c:v>
                </c:pt>
                <c:pt idx="2372">
                  <c:v>40120</c:v>
                </c:pt>
                <c:pt idx="2373">
                  <c:v>40121</c:v>
                </c:pt>
                <c:pt idx="2374">
                  <c:v>40122</c:v>
                </c:pt>
                <c:pt idx="2375">
                  <c:v>40123</c:v>
                </c:pt>
                <c:pt idx="2376">
                  <c:v>40126</c:v>
                </c:pt>
                <c:pt idx="2377">
                  <c:v>40127</c:v>
                </c:pt>
                <c:pt idx="2378">
                  <c:v>40128</c:v>
                </c:pt>
                <c:pt idx="2379">
                  <c:v>40129</c:v>
                </c:pt>
                <c:pt idx="2380">
                  <c:v>40130</c:v>
                </c:pt>
                <c:pt idx="2381">
                  <c:v>40133</c:v>
                </c:pt>
                <c:pt idx="2382">
                  <c:v>40134</c:v>
                </c:pt>
                <c:pt idx="2383">
                  <c:v>40135</c:v>
                </c:pt>
                <c:pt idx="2384">
                  <c:v>40136</c:v>
                </c:pt>
                <c:pt idx="2385">
                  <c:v>40137</c:v>
                </c:pt>
                <c:pt idx="2386">
                  <c:v>40140</c:v>
                </c:pt>
                <c:pt idx="2387">
                  <c:v>40141</c:v>
                </c:pt>
                <c:pt idx="2388">
                  <c:v>40142</c:v>
                </c:pt>
                <c:pt idx="2389">
                  <c:v>40143</c:v>
                </c:pt>
                <c:pt idx="2390">
                  <c:v>40144</c:v>
                </c:pt>
                <c:pt idx="2391">
                  <c:v>40147</c:v>
                </c:pt>
                <c:pt idx="2392">
                  <c:v>40148</c:v>
                </c:pt>
                <c:pt idx="2393">
                  <c:v>40149</c:v>
                </c:pt>
                <c:pt idx="2394">
                  <c:v>40150</c:v>
                </c:pt>
                <c:pt idx="2395">
                  <c:v>40151</c:v>
                </c:pt>
                <c:pt idx="2396">
                  <c:v>40154</c:v>
                </c:pt>
                <c:pt idx="2397">
                  <c:v>40155</c:v>
                </c:pt>
                <c:pt idx="2398">
                  <c:v>40156</c:v>
                </c:pt>
                <c:pt idx="2399">
                  <c:v>40157</c:v>
                </c:pt>
                <c:pt idx="2400">
                  <c:v>40158</c:v>
                </c:pt>
                <c:pt idx="2401">
                  <c:v>40161</c:v>
                </c:pt>
                <c:pt idx="2402">
                  <c:v>40162</c:v>
                </c:pt>
                <c:pt idx="2403">
                  <c:v>40163</c:v>
                </c:pt>
                <c:pt idx="2404">
                  <c:v>40164</c:v>
                </c:pt>
                <c:pt idx="2405">
                  <c:v>40165</c:v>
                </c:pt>
                <c:pt idx="2406">
                  <c:v>40168</c:v>
                </c:pt>
                <c:pt idx="2407">
                  <c:v>40169</c:v>
                </c:pt>
                <c:pt idx="2408">
                  <c:v>40170</c:v>
                </c:pt>
                <c:pt idx="2409">
                  <c:v>40171</c:v>
                </c:pt>
                <c:pt idx="2410">
                  <c:v>40172</c:v>
                </c:pt>
                <c:pt idx="2411">
                  <c:v>40175</c:v>
                </c:pt>
                <c:pt idx="2412">
                  <c:v>40176</c:v>
                </c:pt>
                <c:pt idx="2413">
                  <c:v>40177</c:v>
                </c:pt>
                <c:pt idx="2414">
                  <c:v>40178</c:v>
                </c:pt>
                <c:pt idx="2415">
                  <c:v>40182</c:v>
                </c:pt>
                <c:pt idx="2416">
                  <c:v>40183</c:v>
                </c:pt>
                <c:pt idx="2417">
                  <c:v>40184</c:v>
                </c:pt>
                <c:pt idx="2418">
                  <c:v>40185</c:v>
                </c:pt>
                <c:pt idx="2419">
                  <c:v>40186</c:v>
                </c:pt>
                <c:pt idx="2420">
                  <c:v>40189</c:v>
                </c:pt>
                <c:pt idx="2421">
                  <c:v>40190</c:v>
                </c:pt>
                <c:pt idx="2422">
                  <c:v>40191</c:v>
                </c:pt>
                <c:pt idx="2423">
                  <c:v>40192</c:v>
                </c:pt>
                <c:pt idx="2424">
                  <c:v>40193</c:v>
                </c:pt>
                <c:pt idx="2425">
                  <c:v>40196</c:v>
                </c:pt>
                <c:pt idx="2426">
                  <c:v>40197</c:v>
                </c:pt>
                <c:pt idx="2427">
                  <c:v>40198</c:v>
                </c:pt>
                <c:pt idx="2428">
                  <c:v>40199</c:v>
                </c:pt>
                <c:pt idx="2429">
                  <c:v>40200</c:v>
                </c:pt>
                <c:pt idx="2430">
                  <c:v>40203</c:v>
                </c:pt>
                <c:pt idx="2431">
                  <c:v>40204</c:v>
                </c:pt>
                <c:pt idx="2432">
                  <c:v>40205</c:v>
                </c:pt>
                <c:pt idx="2433">
                  <c:v>40206</c:v>
                </c:pt>
                <c:pt idx="2434">
                  <c:v>40207</c:v>
                </c:pt>
                <c:pt idx="2435">
                  <c:v>40210</c:v>
                </c:pt>
                <c:pt idx="2436">
                  <c:v>40211</c:v>
                </c:pt>
                <c:pt idx="2437">
                  <c:v>40212</c:v>
                </c:pt>
                <c:pt idx="2438">
                  <c:v>40213</c:v>
                </c:pt>
                <c:pt idx="2439">
                  <c:v>40214</c:v>
                </c:pt>
                <c:pt idx="2440">
                  <c:v>40217</c:v>
                </c:pt>
                <c:pt idx="2441">
                  <c:v>40218</c:v>
                </c:pt>
                <c:pt idx="2442">
                  <c:v>40219</c:v>
                </c:pt>
                <c:pt idx="2443">
                  <c:v>40220</c:v>
                </c:pt>
                <c:pt idx="2444">
                  <c:v>40221</c:v>
                </c:pt>
                <c:pt idx="2445">
                  <c:v>40231</c:v>
                </c:pt>
                <c:pt idx="2446">
                  <c:v>40232</c:v>
                </c:pt>
                <c:pt idx="2447">
                  <c:v>40233</c:v>
                </c:pt>
                <c:pt idx="2448">
                  <c:v>40234</c:v>
                </c:pt>
                <c:pt idx="2449">
                  <c:v>40235</c:v>
                </c:pt>
                <c:pt idx="2450">
                  <c:v>40238</c:v>
                </c:pt>
                <c:pt idx="2451">
                  <c:v>40239</c:v>
                </c:pt>
                <c:pt idx="2452">
                  <c:v>40240</c:v>
                </c:pt>
                <c:pt idx="2453">
                  <c:v>40241</c:v>
                </c:pt>
                <c:pt idx="2454">
                  <c:v>40242</c:v>
                </c:pt>
                <c:pt idx="2455">
                  <c:v>40245</c:v>
                </c:pt>
                <c:pt idx="2456">
                  <c:v>40246</c:v>
                </c:pt>
                <c:pt idx="2457">
                  <c:v>40247</c:v>
                </c:pt>
                <c:pt idx="2458">
                  <c:v>40248</c:v>
                </c:pt>
                <c:pt idx="2459">
                  <c:v>40249</c:v>
                </c:pt>
                <c:pt idx="2460">
                  <c:v>40252</c:v>
                </c:pt>
                <c:pt idx="2461">
                  <c:v>40253</c:v>
                </c:pt>
                <c:pt idx="2462">
                  <c:v>40254</c:v>
                </c:pt>
                <c:pt idx="2463">
                  <c:v>40255</c:v>
                </c:pt>
                <c:pt idx="2464">
                  <c:v>40256</c:v>
                </c:pt>
                <c:pt idx="2465">
                  <c:v>40259</c:v>
                </c:pt>
                <c:pt idx="2466">
                  <c:v>40260</c:v>
                </c:pt>
                <c:pt idx="2467">
                  <c:v>40261</c:v>
                </c:pt>
                <c:pt idx="2468">
                  <c:v>40262</c:v>
                </c:pt>
                <c:pt idx="2469">
                  <c:v>40263</c:v>
                </c:pt>
                <c:pt idx="2470">
                  <c:v>40266</c:v>
                </c:pt>
                <c:pt idx="2471">
                  <c:v>40267</c:v>
                </c:pt>
                <c:pt idx="2472">
                  <c:v>40268</c:v>
                </c:pt>
                <c:pt idx="2473">
                  <c:v>40269</c:v>
                </c:pt>
                <c:pt idx="2474">
                  <c:v>40270</c:v>
                </c:pt>
                <c:pt idx="2475">
                  <c:v>40274</c:v>
                </c:pt>
                <c:pt idx="2476">
                  <c:v>40275</c:v>
                </c:pt>
                <c:pt idx="2477">
                  <c:v>40276</c:v>
                </c:pt>
                <c:pt idx="2478">
                  <c:v>40277</c:v>
                </c:pt>
                <c:pt idx="2479">
                  <c:v>40280</c:v>
                </c:pt>
                <c:pt idx="2480">
                  <c:v>40281</c:v>
                </c:pt>
                <c:pt idx="2481">
                  <c:v>40282</c:v>
                </c:pt>
                <c:pt idx="2482">
                  <c:v>40283</c:v>
                </c:pt>
                <c:pt idx="2483">
                  <c:v>40284</c:v>
                </c:pt>
                <c:pt idx="2484">
                  <c:v>40287</c:v>
                </c:pt>
                <c:pt idx="2485">
                  <c:v>40288</c:v>
                </c:pt>
                <c:pt idx="2486">
                  <c:v>40289</c:v>
                </c:pt>
                <c:pt idx="2487">
                  <c:v>40290</c:v>
                </c:pt>
                <c:pt idx="2488">
                  <c:v>40291</c:v>
                </c:pt>
                <c:pt idx="2489">
                  <c:v>40294</c:v>
                </c:pt>
                <c:pt idx="2490">
                  <c:v>40295</c:v>
                </c:pt>
                <c:pt idx="2491">
                  <c:v>40296</c:v>
                </c:pt>
                <c:pt idx="2492">
                  <c:v>40297</c:v>
                </c:pt>
                <c:pt idx="2493">
                  <c:v>40298</c:v>
                </c:pt>
                <c:pt idx="2494">
                  <c:v>40302</c:v>
                </c:pt>
                <c:pt idx="2495">
                  <c:v>40303</c:v>
                </c:pt>
                <c:pt idx="2496">
                  <c:v>40304</c:v>
                </c:pt>
                <c:pt idx="2497">
                  <c:v>40305</c:v>
                </c:pt>
                <c:pt idx="2498">
                  <c:v>40308</c:v>
                </c:pt>
                <c:pt idx="2499">
                  <c:v>40309</c:v>
                </c:pt>
                <c:pt idx="2500">
                  <c:v>40310</c:v>
                </c:pt>
                <c:pt idx="2501">
                  <c:v>40311</c:v>
                </c:pt>
                <c:pt idx="2502">
                  <c:v>40312</c:v>
                </c:pt>
                <c:pt idx="2503">
                  <c:v>40315</c:v>
                </c:pt>
                <c:pt idx="2504">
                  <c:v>40316</c:v>
                </c:pt>
                <c:pt idx="2505">
                  <c:v>40317</c:v>
                </c:pt>
                <c:pt idx="2506">
                  <c:v>40318</c:v>
                </c:pt>
                <c:pt idx="2507">
                  <c:v>40319</c:v>
                </c:pt>
                <c:pt idx="2508">
                  <c:v>40322</c:v>
                </c:pt>
                <c:pt idx="2509">
                  <c:v>40323</c:v>
                </c:pt>
                <c:pt idx="2510">
                  <c:v>40324</c:v>
                </c:pt>
                <c:pt idx="2511">
                  <c:v>40325</c:v>
                </c:pt>
                <c:pt idx="2512">
                  <c:v>40326</c:v>
                </c:pt>
                <c:pt idx="2513">
                  <c:v>40329</c:v>
                </c:pt>
                <c:pt idx="2514">
                  <c:v>40330</c:v>
                </c:pt>
                <c:pt idx="2515">
                  <c:v>40331</c:v>
                </c:pt>
                <c:pt idx="2516">
                  <c:v>40332</c:v>
                </c:pt>
                <c:pt idx="2517">
                  <c:v>40333</c:v>
                </c:pt>
                <c:pt idx="2518">
                  <c:v>40336</c:v>
                </c:pt>
                <c:pt idx="2519">
                  <c:v>40337</c:v>
                </c:pt>
                <c:pt idx="2520">
                  <c:v>40338</c:v>
                </c:pt>
                <c:pt idx="2521">
                  <c:v>40339</c:v>
                </c:pt>
                <c:pt idx="2522">
                  <c:v>40340</c:v>
                </c:pt>
                <c:pt idx="2523">
                  <c:v>40346</c:v>
                </c:pt>
                <c:pt idx="2524">
                  <c:v>40347</c:v>
                </c:pt>
                <c:pt idx="2525">
                  <c:v>40350</c:v>
                </c:pt>
                <c:pt idx="2526">
                  <c:v>40351</c:v>
                </c:pt>
                <c:pt idx="2527">
                  <c:v>40352</c:v>
                </c:pt>
                <c:pt idx="2528">
                  <c:v>40353</c:v>
                </c:pt>
                <c:pt idx="2529">
                  <c:v>40354</c:v>
                </c:pt>
                <c:pt idx="2530">
                  <c:v>40357</c:v>
                </c:pt>
                <c:pt idx="2531">
                  <c:v>40358</c:v>
                </c:pt>
                <c:pt idx="2532">
                  <c:v>40359</c:v>
                </c:pt>
                <c:pt idx="2533">
                  <c:v>40360</c:v>
                </c:pt>
                <c:pt idx="2534">
                  <c:v>40361</c:v>
                </c:pt>
                <c:pt idx="2535">
                  <c:v>40364</c:v>
                </c:pt>
                <c:pt idx="2536">
                  <c:v>40365</c:v>
                </c:pt>
                <c:pt idx="2537">
                  <c:v>40366</c:v>
                </c:pt>
                <c:pt idx="2538">
                  <c:v>40367</c:v>
                </c:pt>
                <c:pt idx="2539">
                  <c:v>40368</c:v>
                </c:pt>
                <c:pt idx="2540">
                  <c:v>40371</c:v>
                </c:pt>
                <c:pt idx="2541">
                  <c:v>40372</c:v>
                </c:pt>
                <c:pt idx="2542">
                  <c:v>40373</c:v>
                </c:pt>
                <c:pt idx="2543">
                  <c:v>40374</c:v>
                </c:pt>
                <c:pt idx="2544">
                  <c:v>40375</c:v>
                </c:pt>
                <c:pt idx="2545">
                  <c:v>40378</c:v>
                </c:pt>
                <c:pt idx="2546">
                  <c:v>40379</c:v>
                </c:pt>
                <c:pt idx="2547">
                  <c:v>40380</c:v>
                </c:pt>
                <c:pt idx="2548">
                  <c:v>40381</c:v>
                </c:pt>
                <c:pt idx="2549">
                  <c:v>40382</c:v>
                </c:pt>
                <c:pt idx="2550">
                  <c:v>40385</c:v>
                </c:pt>
                <c:pt idx="2551">
                  <c:v>40386</c:v>
                </c:pt>
                <c:pt idx="2552">
                  <c:v>40387</c:v>
                </c:pt>
                <c:pt idx="2553">
                  <c:v>40388</c:v>
                </c:pt>
                <c:pt idx="2554">
                  <c:v>40389</c:v>
                </c:pt>
                <c:pt idx="2555">
                  <c:v>40392</c:v>
                </c:pt>
                <c:pt idx="2556">
                  <c:v>40393</c:v>
                </c:pt>
                <c:pt idx="2557">
                  <c:v>40394</c:v>
                </c:pt>
                <c:pt idx="2558">
                  <c:v>40395</c:v>
                </c:pt>
                <c:pt idx="2559">
                  <c:v>40396</c:v>
                </c:pt>
                <c:pt idx="2560">
                  <c:v>40399</c:v>
                </c:pt>
                <c:pt idx="2561">
                  <c:v>40400</c:v>
                </c:pt>
                <c:pt idx="2562">
                  <c:v>40401</c:v>
                </c:pt>
                <c:pt idx="2563">
                  <c:v>40402</c:v>
                </c:pt>
                <c:pt idx="2564">
                  <c:v>40403</c:v>
                </c:pt>
                <c:pt idx="2565">
                  <c:v>40406</c:v>
                </c:pt>
                <c:pt idx="2566">
                  <c:v>40407</c:v>
                </c:pt>
                <c:pt idx="2567">
                  <c:v>40408</c:v>
                </c:pt>
                <c:pt idx="2568">
                  <c:v>40409</c:v>
                </c:pt>
                <c:pt idx="2569">
                  <c:v>40410</c:v>
                </c:pt>
                <c:pt idx="2570">
                  <c:v>40413</c:v>
                </c:pt>
                <c:pt idx="2571">
                  <c:v>40414</c:v>
                </c:pt>
                <c:pt idx="2572">
                  <c:v>40415</c:v>
                </c:pt>
                <c:pt idx="2573">
                  <c:v>40416</c:v>
                </c:pt>
                <c:pt idx="2574">
                  <c:v>40417</c:v>
                </c:pt>
                <c:pt idx="2575">
                  <c:v>40420</c:v>
                </c:pt>
                <c:pt idx="2576">
                  <c:v>40421</c:v>
                </c:pt>
                <c:pt idx="2577">
                  <c:v>40422</c:v>
                </c:pt>
                <c:pt idx="2578">
                  <c:v>40423</c:v>
                </c:pt>
                <c:pt idx="2579">
                  <c:v>40424</c:v>
                </c:pt>
                <c:pt idx="2580">
                  <c:v>40427</c:v>
                </c:pt>
                <c:pt idx="2581">
                  <c:v>40428</c:v>
                </c:pt>
                <c:pt idx="2582">
                  <c:v>40429</c:v>
                </c:pt>
                <c:pt idx="2583">
                  <c:v>40430</c:v>
                </c:pt>
                <c:pt idx="2584">
                  <c:v>40431</c:v>
                </c:pt>
                <c:pt idx="2585">
                  <c:v>40434</c:v>
                </c:pt>
                <c:pt idx="2586">
                  <c:v>40435</c:v>
                </c:pt>
                <c:pt idx="2587">
                  <c:v>40436</c:v>
                </c:pt>
                <c:pt idx="2588">
                  <c:v>40437</c:v>
                </c:pt>
                <c:pt idx="2589">
                  <c:v>40438</c:v>
                </c:pt>
                <c:pt idx="2590">
                  <c:v>40441</c:v>
                </c:pt>
                <c:pt idx="2591">
                  <c:v>40442</c:v>
                </c:pt>
                <c:pt idx="2592">
                  <c:v>40448</c:v>
                </c:pt>
                <c:pt idx="2593">
                  <c:v>40449</c:v>
                </c:pt>
                <c:pt idx="2594">
                  <c:v>40450</c:v>
                </c:pt>
                <c:pt idx="2595">
                  <c:v>40451</c:v>
                </c:pt>
                <c:pt idx="2596">
                  <c:v>40459</c:v>
                </c:pt>
                <c:pt idx="2597">
                  <c:v>40462</c:v>
                </c:pt>
                <c:pt idx="2598">
                  <c:v>40463</c:v>
                </c:pt>
                <c:pt idx="2599">
                  <c:v>40464</c:v>
                </c:pt>
                <c:pt idx="2600">
                  <c:v>40465</c:v>
                </c:pt>
                <c:pt idx="2601">
                  <c:v>40466</c:v>
                </c:pt>
                <c:pt idx="2602">
                  <c:v>40469</c:v>
                </c:pt>
                <c:pt idx="2603">
                  <c:v>40470</c:v>
                </c:pt>
                <c:pt idx="2604">
                  <c:v>40471</c:v>
                </c:pt>
                <c:pt idx="2605">
                  <c:v>40472</c:v>
                </c:pt>
                <c:pt idx="2606">
                  <c:v>40473</c:v>
                </c:pt>
                <c:pt idx="2607">
                  <c:v>40476</c:v>
                </c:pt>
                <c:pt idx="2608">
                  <c:v>40477</c:v>
                </c:pt>
                <c:pt idx="2609">
                  <c:v>40478</c:v>
                </c:pt>
                <c:pt idx="2610">
                  <c:v>40479</c:v>
                </c:pt>
                <c:pt idx="2611">
                  <c:v>40480</c:v>
                </c:pt>
                <c:pt idx="2612">
                  <c:v>40483</c:v>
                </c:pt>
                <c:pt idx="2613">
                  <c:v>40484</c:v>
                </c:pt>
                <c:pt idx="2614">
                  <c:v>40485</c:v>
                </c:pt>
                <c:pt idx="2615">
                  <c:v>40486</c:v>
                </c:pt>
                <c:pt idx="2616">
                  <c:v>40487</c:v>
                </c:pt>
                <c:pt idx="2617">
                  <c:v>40490</c:v>
                </c:pt>
                <c:pt idx="2618">
                  <c:v>40491</c:v>
                </c:pt>
                <c:pt idx="2619">
                  <c:v>40492</c:v>
                </c:pt>
                <c:pt idx="2620">
                  <c:v>40493</c:v>
                </c:pt>
                <c:pt idx="2621">
                  <c:v>40494</c:v>
                </c:pt>
                <c:pt idx="2622">
                  <c:v>40497</c:v>
                </c:pt>
                <c:pt idx="2623">
                  <c:v>40498</c:v>
                </c:pt>
                <c:pt idx="2624">
                  <c:v>40499</c:v>
                </c:pt>
                <c:pt idx="2625">
                  <c:v>40500</c:v>
                </c:pt>
                <c:pt idx="2626">
                  <c:v>40501</c:v>
                </c:pt>
                <c:pt idx="2627">
                  <c:v>40504</c:v>
                </c:pt>
                <c:pt idx="2628">
                  <c:v>40505</c:v>
                </c:pt>
                <c:pt idx="2629">
                  <c:v>40506</c:v>
                </c:pt>
                <c:pt idx="2630">
                  <c:v>40507</c:v>
                </c:pt>
                <c:pt idx="2631">
                  <c:v>40508</c:v>
                </c:pt>
                <c:pt idx="2632">
                  <c:v>40511</c:v>
                </c:pt>
                <c:pt idx="2633">
                  <c:v>40512</c:v>
                </c:pt>
                <c:pt idx="2634">
                  <c:v>40513</c:v>
                </c:pt>
                <c:pt idx="2635">
                  <c:v>40514</c:v>
                </c:pt>
                <c:pt idx="2636">
                  <c:v>40515</c:v>
                </c:pt>
                <c:pt idx="2637">
                  <c:v>40518</c:v>
                </c:pt>
                <c:pt idx="2638">
                  <c:v>40519</c:v>
                </c:pt>
                <c:pt idx="2639">
                  <c:v>40520</c:v>
                </c:pt>
                <c:pt idx="2640">
                  <c:v>40521</c:v>
                </c:pt>
                <c:pt idx="2641">
                  <c:v>40522</c:v>
                </c:pt>
                <c:pt idx="2642">
                  <c:v>40525</c:v>
                </c:pt>
                <c:pt idx="2643">
                  <c:v>40526</c:v>
                </c:pt>
                <c:pt idx="2644">
                  <c:v>40527</c:v>
                </c:pt>
                <c:pt idx="2645">
                  <c:v>40528</c:v>
                </c:pt>
                <c:pt idx="2646">
                  <c:v>40529</c:v>
                </c:pt>
                <c:pt idx="2647">
                  <c:v>40532</c:v>
                </c:pt>
                <c:pt idx="2648">
                  <c:v>40533</c:v>
                </c:pt>
                <c:pt idx="2649">
                  <c:v>40534</c:v>
                </c:pt>
                <c:pt idx="2650">
                  <c:v>40535</c:v>
                </c:pt>
                <c:pt idx="2651">
                  <c:v>40536</c:v>
                </c:pt>
                <c:pt idx="2652">
                  <c:v>40539</c:v>
                </c:pt>
                <c:pt idx="2653">
                  <c:v>40540</c:v>
                </c:pt>
                <c:pt idx="2654">
                  <c:v>40541</c:v>
                </c:pt>
                <c:pt idx="2655">
                  <c:v>40542</c:v>
                </c:pt>
                <c:pt idx="2656">
                  <c:v>40543</c:v>
                </c:pt>
                <c:pt idx="2657">
                  <c:v>40547</c:v>
                </c:pt>
                <c:pt idx="2658">
                  <c:v>40548</c:v>
                </c:pt>
                <c:pt idx="2659">
                  <c:v>40549</c:v>
                </c:pt>
                <c:pt idx="2660">
                  <c:v>40550</c:v>
                </c:pt>
                <c:pt idx="2661">
                  <c:v>40553</c:v>
                </c:pt>
                <c:pt idx="2662">
                  <c:v>40554</c:v>
                </c:pt>
                <c:pt idx="2663">
                  <c:v>40555</c:v>
                </c:pt>
                <c:pt idx="2664">
                  <c:v>40556</c:v>
                </c:pt>
                <c:pt idx="2665">
                  <c:v>40557</c:v>
                </c:pt>
                <c:pt idx="2666">
                  <c:v>40560</c:v>
                </c:pt>
                <c:pt idx="2667">
                  <c:v>40561</c:v>
                </c:pt>
                <c:pt idx="2668">
                  <c:v>40562</c:v>
                </c:pt>
                <c:pt idx="2669">
                  <c:v>40563</c:v>
                </c:pt>
                <c:pt idx="2670">
                  <c:v>40564</c:v>
                </c:pt>
                <c:pt idx="2671">
                  <c:v>40567</c:v>
                </c:pt>
                <c:pt idx="2672">
                  <c:v>40568</c:v>
                </c:pt>
                <c:pt idx="2673">
                  <c:v>40569</c:v>
                </c:pt>
                <c:pt idx="2674">
                  <c:v>40570</c:v>
                </c:pt>
                <c:pt idx="2675">
                  <c:v>40571</c:v>
                </c:pt>
                <c:pt idx="2676">
                  <c:v>40574</c:v>
                </c:pt>
                <c:pt idx="2677">
                  <c:v>40575</c:v>
                </c:pt>
                <c:pt idx="2678">
                  <c:v>40583</c:v>
                </c:pt>
                <c:pt idx="2679">
                  <c:v>40584</c:v>
                </c:pt>
                <c:pt idx="2680">
                  <c:v>40585</c:v>
                </c:pt>
                <c:pt idx="2681">
                  <c:v>40588</c:v>
                </c:pt>
                <c:pt idx="2682">
                  <c:v>40589</c:v>
                </c:pt>
                <c:pt idx="2683">
                  <c:v>40590</c:v>
                </c:pt>
                <c:pt idx="2684">
                  <c:v>40591</c:v>
                </c:pt>
                <c:pt idx="2685">
                  <c:v>40592</c:v>
                </c:pt>
                <c:pt idx="2686">
                  <c:v>40595</c:v>
                </c:pt>
                <c:pt idx="2687">
                  <c:v>40596</c:v>
                </c:pt>
                <c:pt idx="2688">
                  <c:v>40597</c:v>
                </c:pt>
                <c:pt idx="2689">
                  <c:v>40598</c:v>
                </c:pt>
                <c:pt idx="2690">
                  <c:v>40599</c:v>
                </c:pt>
                <c:pt idx="2691">
                  <c:v>40602</c:v>
                </c:pt>
                <c:pt idx="2692">
                  <c:v>40603</c:v>
                </c:pt>
                <c:pt idx="2693">
                  <c:v>40604</c:v>
                </c:pt>
                <c:pt idx="2694">
                  <c:v>40605</c:v>
                </c:pt>
                <c:pt idx="2695">
                  <c:v>40606</c:v>
                </c:pt>
                <c:pt idx="2696">
                  <c:v>40609</c:v>
                </c:pt>
                <c:pt idx="2697">
                  <c:v>40610</c:v>
                </c:pt>
                <c:pt idx="2698">
                  <c:v>40611</c:v>
                </c:pt>
                <c:pt idx="2699">
                  <c:v>40612</c:v>
                </c:pt>
                <c:pt idx="2700">
                  <c:v>40613</c:v>
                </c:pt>
                <c:pt idx="2701">
                  <c:v>40616</c:v>
                </c:pt>
                <c:pt idx="2702">
                  <c:v>40617</c:v>
                </c:pt>
                <c:pt idx="2703">
                  <c:v>40618</c:v>
                </c:pt>
                <c:pt idx="2704">
                  <c:v>40619</c:v>
                </c:pt>
                <c:pt idx="2705">
                  <c:v>40620</c:v>
                </c:pt>
                <c:pt idx="2706">
                  <c:v>40623</c:v>
                </c:pt>
                <c:pt idx="2707">
                  <c:v>40624</c:v>
                </c:pt>
                <c:pt idx="2708">
                  <c:v>40625</c:v>
                </c:pt>
                <c:pt idx="2709">
                  <c:v>40626</c:v>
                </c:pt>
                <c:pt idx="2710">
                  <c:v>40627</c:v>
                </c:pt>
                <c:pt idx="2711">
                  <c:v>40630</c:v>
                </c:pt>
                <c:pt idx="2712">
                  <c:v>40631</c:v>
                </c:pt>
                <c:pt idx="2713">
                  <c:v>40632</c:v>
                </c:pt>
                <c:pt idx="2714">
                  <c:v>40633</c:v>
                </c:pt>
                <c:pt idx="2715">
                  <c:v>40634</c:v>
                </c:pt>
                <c:pt idx="2716">
                  <c:v>40639</c:v>
                </c:pt>
                <c:pt idx="2717">
                  <c:v>40640</c:v>
                </c:pt>
                <c:pt idx="2718">
                  <c:v>40641</c:v>
                </c:pt>
                <c:pt idx="2719">
                  <c:v>40644</c:v>
                </c:pt>
                <c:pt idx="2720">
                  <c:v>40645</c:v>
                </c:pt>
                <c:pt idx="2721">
                  <c:v>40646</c:v>
                </c:pt>
                <c:pt idx="2722">
                  <c:v>40647</c:v>
                </c:pt>
                <c:pt idx="2723">
                  <c:v>40648</c:v>
                </c:pt>
                <c:pt idx="2724">
                  <c:v>40651</c:v>
                </c:pt>
                <c:pt idx="2725">
                  <c:v>40652</c:v>
                </c:pt>
                <c:pt idx="2726">
                  <c:v>40653</c:v>
                </c:pt>
                <c:pt idx="2727">
                  <c:v>40654</c:v>
                </c:pt>
                <c:pt idx="2728">
                  <c:v>40655</c:v>
                </c:pt>
                <c:pt idx="2729">
                  <c:v>40658</c:v>
                </c:pt>
                <c:pt idx="2730">
                  <c:v>40659</c:v>
                </c:pt>
                <c:pt idx="2731">
                  <c:v>40660</c:v>
                </c:pt>
                <c:pt idx="2732">
                  <c:v>40661</c:v>
                </c:pt>
                <c:pt idx="2733">
                  <c:v>40662</c:v>
                </c:pt>
                <c:pt idx="2734">
                  <c:v>40666</c:v>
                </c:pt>
                <c:pt idx="2735">
                  <c:v>40667</c:v>
                </c:pt>
                <c:pt idx="2736">
                  <c:v>40668</c:v>
                </c:pt>
                <c:pt idx="2737">
                  <c:v>40669</c:v>
                </c:pt>
                <c:pt idx="2738">
                  <c:v>40672</c:v>
                </c:pt>
                <c:pt idx="2739">
                  <c:v>40673</c:v>
                </c:pt>
                <c:pt idx="2740">
                  <c:v>40674</c:v>
                </c:pt>
                <c:pt idx="2741">
                  <c:v>40675</c:v>
                </c:pt>
                <c:pt idx="2742">
                  <c:v>40676</c:v>
                </c:pt>
                <c:pt idx="2743">
                  <c:v>40679</c:v>
                </c:pt>
                <c:pt idx="2744">
                  <c:v>40680</c:v>
                </c:pt>
                <c:pt idx="2745">
                  <c:v>40681</c:v>
                </c:pt>
                <c:pt idx="2746">
                  <c:v>40682</c:v>
                </c:pt>
                <c:pt idx="2747">
                  <c:v>40683</c:v>
                </c:pt>
                <c:pt idx="2748">
                  <c:v>40686</c:v>
                </c:pt>
                <c:pt idx="2749">
                  <c:v>40687</c:v>
                </c:pt>
                <c:pt idx="2750">
                  <c:v>40688</c:v>
                </c:pt>
                <c:pt idx="2751">
                  <c:v>40689</c:v>
                </c:pt>
                <c:pt idx="2752">
                  <c:v>40690</c:v>
                </c:pt>
                <c:pt idx="2753">
                  <c:v>40693</c:v>
                </c:pt>
                <c:pt idx="2754">
                  <c:v>40694</c:v>
                </c:pt>
                <c:pt idx="2755">
                  <c:v>40695</c:v>
                </c:pt>
                <c:pt idx="2756">
                  <c:v>40696</c:v>
                </c:pt>
                <c:pt idx="2757">
                  <c:v>40697</c:v>
                </c:pt>
                <c:pt idx="2758">
                  <c:v>40701</c:v>
                </c:pt>
                <c:pt idx="2759">
                  <c:v>40702</c:v>
                </c:pt>
                <c:pt idx="2760">
                  <c:v>40703</c:v>
                </c:pt>
                <c:pt idx="2761">
                  <c:v>40704</c:v>
                </c:pt>
                <c:pt idx="2762">
                  <c:v>40707</c:v>
                </c:pt>
                <c:pt idx="2763">
                  <c:v>40708</c:v>
                </c:pt>
                <c:pt idx="2764">
                  <c:v>40709</c:v>
                </c:pt>
                <c:pt idx="2765">
                  <c:v>40710</c:v>
                </c:pt>
                <c:pt idx="2766">
                  <c:v>40711</c:v>
                </c:pt>
                <c:pt idx="2767">
                  <c:v>40714</c:v>
                </c:pt>
                <c:pt idx="2768">
                  <c:v>40715</c:v>
                </c:pt>
                <c:pt idx="2769">
                  <c:v>40716</c:v>
                </c:pt>
                <c:pt idx="2770">
                  <c:v>40717</c:v>
                </c:pt>
                <c:pt idx="2771">
                  <c:v>40718</c:v>
                </c:pt>
                <c:pt idx="2772">
                  <c:v>40721</c:v>
                </c:pt>
                <c:pt idx="2773">
                  <c:v>40722</c:v>
                </c:pt>
                <c:pt idx="2774">
                  <c:v>40723</c:v>
                </c:pt>
                <c:pt idx="2775">
                  <c:v>40724</c:v>
                </c:pt>
                <c:pt idx="2776">
                  <c:v>40725</c:v>
                </c:pt>
                <c:pt idx="2777">
                  <c:v>40728</c:v>
                </c:pt>
                <c:pt idx="2778">
                  <c:v>40729</c:v>
                </c:pt>
                <c:pt idx="2779">
                  <c:v>40730</c:v>
                </c:pt>
                <c:pt idx="2780">
                  <c:v>40731</c:v>
                </c:pt>
                <c:pt idx="2781">
                  <c:v>40732</c:v>
                </c:pt>
                <c:pt idx="2782">
                  <c:v>40735</c:v>
                </c:pt>
                <c:pt idx="2783">
                  <c:v>40736</c:v>
                </c:pt>
                <c:pt idx="2784">
                  <c:v>40737</c:v>
                </c:pt>
                <c:pt idx="2785">
                  <c:v>40738</c:v>
                </c:pt>
                <c:pt idx="2786">
                  <c:v>40739</c:v>
                </c:pt>
                <c:pt idx="2787">
                  <c:v>40742</c:v>
                </c:pt>
                <c:pt idx="2788">
                  <c:v>40743</c:v>
                </c:pt>
                <c:pt idx="2789">
                  <c:v>40744</c:v>
                </c:pt>
                <c:pt idx="2790">
                  <c:v>40745</c:v>
                </c:pt>
                <c:pt idx="2791">
                  <c:v>40746</c:v>
                </c:pt>
                <c:pt idx="2792">
                  <c:v>40749</c:v>
                </c:pt>
                <c:pt idx="2793">
                  <c:v>40750</c:v>
                </c:pt>
                <c:pt idx="2794">
                  <c:v>40751</c:v>
                </c:pt>
                <c:pt idx="2795">
                  <c:v>40752</c:v>
                </c:pt>
                <c:pt idx="2796">
                  <c:v>40753</c:v>
                </c:pt>
                <c:pt idx="2797">
                  <c:v>40756</c:v>
                </c:pt>
                <c:pt idx="2798">
                  <c:v>40757</c:v>
                </c:pt>
                <c:pt idx="2799">
                  <c:v>40758</c:v>
                </c:pt>
                <c:pt idx="2800">
                  <c:v>40759</c:v>
                </c:pt>
                <c:pt idx="2801">
                  <c:v>40760</c:v>
                </c:pt>
                <c:pt idx="2802">
                  <c:v>40763</c:v>
                </c:pt>
                <c:pt idx="2803">
                  <c:v>40764</c:v>
                </c:pt>
                <c:pt idx="2804">
                  <c:v>40765</c:v>
                </c:pt>
                <c:pt idx="2805">
                  <c:v>40766</c:v>
                </c:pt>
                <c:pt idx="2806">
                  <c:v>40767</c:v>
                </c:pt>
                <c:pt idx="2807">
                  <c:v>40770</c:v>
                </c:pt>
                <c:pt idx="2808">
                  <c:v>40771</c:v>
                </c:pt>
                <c:pt idx="2809">
                  <c:v>40772</c:v>
                </c:pt>
                <c:pt idx="2810">
                  <c:v>40773</c:v>
                </c:pt>
                <c:pt idx="2811">
                  <c:v>40774</c:v>
                </c:pt>
                <c:pt idx="2812">
                  <c:v>40777</c:v>
                </c:pt>
                <c:pt idx="2813">
                  <c:v>40778</c:v>
                </c:pt>
                <c:pt idx="2814">
                  <c:v>40779</c:v>
                </c:pt>
                <c:pt idx="2815">
                  <c:v>40780</c:v>
                </c:pt>
                <c:pt idx="2816">
                  <c:v>40781</c:v>
                </c:pt>
                <c:pt idx="2817">
                  <c:v>40784</c:v>
                </c:pt>
                <c:pt idx="2818">
                  <c:v>40785</c:v>
                </c:pt>
                <c:pt idx="2819">
                  <c:v>40786</c:v>
                </c:pt>
                <c:pt idx="2820">
                  <c:v>40787</c:v>
                </c:pt>
                <c:pt idx="2821">
                  <c:v>40788</c:v>
                </c:pt>
                <c:pt idx="2822">
                  <c:v>40791</c:v>
                </c:pt>
                <c:pt idx="2823">
                  <c:v>40792</c:v>
                </c:pt>
                <c:pt idx="2824">
                  <c:v>40793</c:v>
                </c:pt>
                <c:pt idx="2825">
                  <c:v>40794</c:v>
                </c:pt>
                <c:pt idx="2826">
                  <c:v>40795</c:v>
                </c:pt>
                <c:pt idx="2827">
                  <c:v>40799</c:v>
                </c:pt>
                <c:pt idx="2828">
                  <c:v>40800</c:v>
                </c:pt>
                <c:pt idx="2829">
                  <c:v>40801</c:v>
                </c:pt>
                <c:pt idx="2830">
                  <c:v>40802</c:v>
                </c:pt>
                <c:pt idx="2831">
                  <c:v>40805</c:v>
                </c:pt>
                <c:pt idx="2832">
                  <c:v>40806</c:v>
                </c:pt>
                <c:pt idx="2833">
                  <c:v>40807</c:v>
                </c:pt>
                <c:pt idx="2834">
                  <c:v>40808</c:v>
                </c:pt>
                <c:pt idx="2835">
                  <c:v>40809</c:v>
                </c:pt>
                <c:pt idx="2836">
                  <c:v>40812</c:v>
                </c:pt>
                <c:pt idx="2837">
                  <c:v>40813</c:v>
                </c:pt>
                <c:pt idx="2838">
                  <c:v>40814</c:v>
                </c:pt>
                <c:pt idx="2839">
                  <c:v>40815</c:v>
                </c:pt>
                <c:pt idx="2840">
                  <c:v>40816</c:v>
                </c:pt>
                <c:pt idx="2841">
                  <c:v>40826</c:v>
                </c:pt>
                <c:pt idx="2842">
                  <c:v>40827</c:v>
                </c:pt>
                <c:pt idx="2843">
                  <c:v>40828</c:v>
                </c:pt>
                <c:pt idx="2844">
                  <c:v>40829</c:v>
                </c:pt>
                <c:pt idx="2845">
                  <c:v>40830</c:v>
                </c:pt>
                <c:pt idx="2846">
                  <c:v>40833</c:v>
                </c:pt>
                <c:pt idx="2847">
                  <c:v>40834</c:v>
                </c:pt>
                <c:pt idx="2848">
                  <c:v>40835</c:v>
                </c:pt>
                <c:pt idx="2849">
                  <c:v>40836</c:v>
                </c:pt>
                <c:pt idx="2850">
                  <c:v>40837</c:v>
                </c:pt>
                <c:pt idx="2851">
                  <c:v>40840</c:v>
                </c:pt>
                <c:pt idx="2852">
                  <c:v>40841</c:v>
                </c:pt>
                <c:pt idx="2853">
                  <c:v>40842</c:v>
                </c:pt>
                <c:pt idx="2854">
                  <c:v>40843</c:v>
                </c:pt>
                <c:pt idx="2855">
                  <c:v>40844</c:v>
                </c:pt>
                <c:pt idx="2856">
                  <c:v>40847</c:v>
                </c:pt>
                <c:pt idx="2857">
                  <c:v>40848</c:v>
                </c:pt>
                <c:pt idx="2858">
                  <c:v>40849</c:v>
                </c:pt>
                <c:pt idx="2859">
                  <c:v>40850</c:v>
                </c:pt>
                <c:pt idx="2860">
                  <c:v>40851</c:v>
                </c:pt>
                <c:pt idx="2861">
                  <c:v>40854</c:v>
                </c:pt>
                <c:pt idx="2862">
                  <c:v>40855</c:v>
                </c:pt>
                <c:pt idx="2863">
                  <c:v>40856</c:v>
                </c:pt>
                <c:pt idx="2864">
                  <c:v>40857</c:v>
                </c:pt>
                <c:pt idx="2865">
                  <c:v>40858</c:v>
                </c:pt>
                <c:pt idx="2866">
                  <c:v>40861</c:v>
                </c:pt>
                <c:pt idx="2867">
                  <c:v>40862</c:v>
                </c:pt>
                <c:pt idx="2868">
                  <c:v>40863</c:v>
                </c:pt>
                <c:pt idx="2869">
                  <c:v>40864</c:v>
                </c:pt>
                <c:pt idx="2870">
                  <c:v>40865</c:v>
                </c:pt>
                <c:pt idx="2871">
                  <c:v>40868</c:v>
                </c:pt>
                <c:pt idx="2872">
                  <c:v>40869</c:v>
                </c:pt>
                <c:pt idx="2873">
                  <c:v>40870</c:v>
                </c:pt>
                <c:pt idx="2874">
                  <c:v>40871</c:v>
                </c:pt>
                <c:pt idx="2875">
                  <c:v>40872</c:v>
                </c:pt>
                <c:pt idx="2876">
                  <c:v>40875</c:v>
                </c:pt>
                <c:pt idx="2877">
                  <c:v>40876</c:v>
                </c:pt>
                <c:pt idx="2878">
                  <c:v>40877</c:v>
                </c:pt>
                <c:pt idx="2879">
                  <c:v>40878</c:v>
                </c:pt>
                <c:pt idx="2880">
                  <c:v>40879</c:v>
                </c:pt>
                <c:pt idx="2881">
                  <c:v>40882</c:v>
                </c:pt>
                <c:pt idx="2882">
                  <c:v>40883</c:v>
                </c:pt>
                <c:pt idx="2883">
                  <c:v>40884</c:v>
                </c:pt>
                <c:pt idx="2884">
                  <c:v>40885</c:v>
                </c:pt>
                <c:pt idx="2885">
                  <c:v>40886</c:v>
                </c:pt>
                <c:pt idx="2886">
                  <c:v>40889</c:v>
                </c:pt>
                <c:pt idx="2887">
                  <c:v>40890</c:v>
                </c:pt>
                <c:pt idx="2888">
                  <c:v>40891</c:v>
                </c:pt>
                <c:pt idx="2889">
                  <c:v>40892</c:v>
                </c:pt>
                <c:pt idx="2890">
                  <c:v>40893</c:v>
                </c:pt>
                <c:pt idx="2891">
                  <c:v>40896</c:v>
                </c:pt>
                <c:pt idx="2892">
                  <c:v>40897</c:v>
                </c:pt>
                <c:pt idx="2893">
                  <c:v>40898</c:v>
                </c:pt>
                <c:pt idx="2894">
                  <c:v>40899</c:v>
                </c:pt>
                <c:pt idx="2895">
                  <c:v>40900</c:v>
                </c:pt>
                <c:pt idx="2896">
                  <c:v>40903</c:v>
                </c:pt>
                <c:pt idx="2897">
                  <c:v>40904</c:v>
                </c:pt>
                <c:pt idx="2898">
                  <c:v>40905</c:v>
                </c:pt>
                <c:pt idx="2899">
                  <c:v>40906</c:v>
                </c:pt>
                <c:pt idx="2900">
                  <c:v>40907</c:v>
                </c:pt>
                <c:pt idx="2901">
                  <c:v>40912</c:v>
                </c:pt>
                <c:pt idx="2902">
                  <c:v>40913</c:v>
                </c:pt>
                <c:pt idx="2903">
                  <c:v>40914</c:v>
                </c:pt>
                <c:pt idx="2904">
                  <c:v>40917</c:v>
                </c:pt>
                <c:pt idx="2905">
                  <c:v>40918</c:v>
                </c:pt>
                <c:pt idx="2906">
                  <c:v>40919</c:v>
                </c:pt>
                <c:pt idx="2907">
                  <c:v>40920</c:v>
                </c:pt>
                <c:pt idx="2908">
                  <c:v>40921</c:v>
                </c:pt>
                <c:pt idx="2909">
                  <c:v>40924</c:v>
                </c:pt>
                <c:pt idx="2910">
                  <c:v>40925</c:v>
                </c:pt>
                <c:pt idx="2911">
                  <c:v>40926</c:v>
                </c:pt>
                <c:pt idx="2912">
                  <c:v>40927</c:v>
                </c:pt>
                <c:pt idx="2913">
                  <c:v>40928</c:v>
                </c:pt>
                <c:pt idx="2914">
                  <c:v>40938</c:v>
                </c:pt>
                <c:pt idx="2915">
                  <c:v>40939</c:v>
                </c:pt>
                <c:pt idx="2916">
                  <c:v>40940</c:v>
                </c:pt>
                <c:pt idx="2917">
                  <c:v>40941</c:v>
                </c:pt>
                <c:pt idx="2918">
                  <c:v>40942</c:v>
                </c:pt>
                <c:pt idx="2919">
                  <c:v>40945</c:v>
                </c:pt>
                <c:pt idx="2920">
                  <c:v>40946</c:v>
                </c:pt>
                <c:pt idx="2921">
                  <c:v>40947</c:v>
                </c:pt>
                <c:pt idx="2922">
                  <c:v>40948</c:v>
                </c:pt>
                <c:pt idx="2923">
                  <c:v>40949</c:v>
                </c:pt>
                <c:pt idx="2924">
                  <c:v>40952</c:v>
                </c:pt>
                <c:pt idx="2925">
                  <c:v>40953</c:v>
                </c:pt>
                <c:pt idx="2926">
                  <c:v>40954</c:v>
                </c:pt>
                <c:pt idx="2927">
                  <c:v>40955</c:v>
                </c:pt>
                <c:pt idx="2928">
                  <c:v>40956</c:v>
                </c:pt>
                <c:pt idx="2929">
                  <c:v>40959</c:v>
                </c:pt>
                <c:pt idx="2930">
                  <c:v>40960</c:v>
                </c:pt>
                <c:pt idx="2931">
                  <c:v>40961</c:v>
                </c:pt>
                <c:pt idx="2932">
                  <c:v>40962</c:v>
                </c:pt>
                <c:pt idx="2933">
                  <c:v>40963</c:v>
                </c:pt>
                <c:pt idx="2934">
                  <c:v>40966</c:v>
                </c:pt>
                <c:pt idx="2935">
                  <c:v>40967</c:v>
                </c:pt>
                <c:pt idx="2936">
                  <c:v>40968</c:v>
                </c:pt>
                <c:pt idx="2937">
                  <c:v>40969</c:v>
                </c:pt>
                <c:pt idx="2938">
                  <c:v>40970</c:v>
                </c:pt>
                <c:pt idx="2939">
                  <c:v>40973</c:v>
                </c:pt>
                <c:pt idx="2940">
                  <c:v>40974</c:v>
                </c:pt>
                <c:pt idx="2941">
                  <c:v>40975</c:v>
                </c:pt>
                <c:pt idx="2942">
                  <c:v>40976</c:v>
                </c:pt>
                <c:pt idx="2943">
                  <c:v>40977</c:v>
                </c:pt>
                <c:pt idx="2944">
                  <c:v>40980</c:v>
                </c:pt>
                <c:pt idx="2945">
                  <c:v>40981</c:v>
                </c:pt>
                <c:pt idx="2946">
                  <c:v>40982</c:v>
                </c:pt>
                <c:pt idx="2947">
                  <c:v>40983</c:v>
                </c:pt>
                <c:pt idx="2948">
                  <c:v>40984</c:v>
                </c:pt>
                <c:pt idx="2949">
                  <c:v>40987</c:v>
                </c:pt>
                <c:pt idx="2950">
                  <c:v>40988</c:v>
                </c:pt>
                <c:pt idx="2951">
                  <c:v>40989</c:v>
                </c:pt>
                <c:pt idx="2952">
                  <c:v>40990</c:v>
                </c:pt>
                <c:pt idx="2953">
                  <c:v>40991</c:v>
                </c:pt>
                <c:pt idx="2954">
                  <c:v>40994</c:v>
                </c:pt>
                <c:pt idx="2955">
                  <c:v>40995</c:v>
                </c:pt>
                <c:pt idx="2956">
                  <c:v>40996</c:v>
                </c:pt>
                <c:pt idx="2957">
                  <c:v>40997</c:v>
                </c:pt>
                <c:pt idx="2958">
                  <c:v>40998</c:v>
                </c:pt>
                <c:pt idx="2959">
                  <c:v>41004</c:v>
                </c:pt>
                <c:pt idx="2960">
                  <c:v>41005</c:v>
                </c:pt>
                <c:pt idx="2961">
                  <c:v>41008</c:v>
                </c:pt>
                <c:pt idx="2962">
                  <c:v>41009</c:v>
                </c:pt>
                <c:pt idx="2963">
                  <c:v>41010</c:v>
                </c:pt>
                <c:pt idx="2964">
                  <c:v>41011</c:v>
                </c:pt>
                <c:pt idx="2965">
                  <c:v>41012</c:v>
                </c:pt>
                <c:pt idx="2966">
                  <c:v>41015</c:v>
                </c:pt>
                <c:pt idx="2967">
                  <c:v>41016</c:v>
                </c:pt>
                <c:pt idx="2968">
                  <c:v>41017</c:v>
                </c:pt>
                <c:pt idx="2969">
                  <c:v>41018</c:v>
                </c:pt>
                <c:pt idx="2970">
                  <c:v>41019</c:v>
                </c:pt>
                <c:pt idx="2971">
                  <c:v>41022</c:v>
                </c:pt>
                <c:pt idx="2972">
                  <c:v>41023</c:v>
                </c:pt>
                <c:pt idx="2973">
                  <c:v>41024</c:v>
                </c:pt>
                <c:pt idx="2974">
                  <c:v>41025</c:v>
                </c:pt>
                <c:pt idx="2975">
                  <c:v>41026</c:v>
                </c:pt>
                <c:pt idx="2976">
                  <c:v>41031</c:v>
                </c:pt>
                <c:pt idx="2977">
                  <c:v>41032</c:v>
                </c:pt>
                <c:pt idx="2978">
                  <c:v>41033</c:v>
                </c:pt>
                <c:pt idx="2979">
                  <c:v>41036</c:v>
                </c:pt>
                <c:pt idx="2980">
                  <c:v>41037</c:v>
                </c:pt>
                <c:pt idx="2981">
                  <c:v>41038</c:v>
                </c:pt>
                <c:pt idx="2982">
                  <c:v>41039</c:v>
                </c:pt>
                <c:pt idx="2983">
                  <c:v>41040</c:v>
                </c:pt>
                <c:pt idx="2984">
                  <c:v>41043</c:v>
                </c:pt>
                <c:pt idx="2985">
                  <c:v>41044</c:v>
                </c:pt>
                <c:pt idx="2986">
                  <c:v>41045</c:v>
                </c:pt>
                <c:pt idx="2987">
                  <c:v>41046</c:v>
                </c:pt>
                <c:pt idx="2988">
                  <c:v>41047</c:v>
                </c:pt>
                <c:pt idx="2989">
                  <c:v>41050</c:v>
                </c:pt>
                <c:pt idx="2990">
                  <c:v>41051</c:v>
                </c:pt>
                <c:pt idx="2991">
                  <c:v>41052</c:v>
                </c:pt>
                <c:pt idx="2992">
                  <c:v>41053</c:v>
                </c:pt>
                <c:pt idx="2993">
                  <c:v>41054</c:v>
                </c:pt>
                <c:pt idx="2994">
                  <c:v>41057</c:v>
                </c:pt>
                <c:pt idx="2995">
                  <c:v>41058</c:v>
                </c:pt>
                <c:pt idx="2996">
                  <c:v>41059</c:v>
                </c:pt>
                <c:pt idx="2997">
                  <c:v>41060</c:v>
                </c:pt>
                <c:pt idx="2998">
                  <c:v>41061</c:v>
                </c:pt>
                <c:pt idx="2999">
                  <c:v>41064</c:v>
                </c:pt>
                <c:pt idx="3000">
                  <c:v>41065</c:v>
                </c:pt>
                <c:pt idx="3001">
                  <c:v>41066</c:v>
                </c:pt>
                <c:pt idx="3002">
                  <c:v>41067</c:v>
                </c:pt>
                <c:pt idx="3003">
                  <c:v>41068</c:v>
                </c:pt>
                <c:pt idx="3004">
                  <c:v>41071</c:v>
                </c:pt>
                <c:pt idx="3005">
                  <c:v>41072</c:v>
                </c:pt>
                <c:pt idx="3006">
                  <c:v>41073</c:v>
                </c:pt>
                <c:pt idx="3007">
                  <c:v>41074</c:v>
                </c:pt>
                <c:pt idx="3008">
                  <c:v>41075</c:v>
                </c:pt>
                <c:pt idx="3009">
                  <c:v>41078</c:v>
                </c:pt>
                <c:pt idx="3010">
                  <c:v>41079</c:v>
                </c:pt>
                <c:pt idx="3011">
                  <c:v>41080</c:v>
                </c:pt>
                <c:pt idx="3012">
                  <c:v>41081</c:v>
                </c:pt>
                <c:pt idx="3013">
                  <c:v>41085</c:v>
                </c:pt>
                <c:pt idx="3014">
                  <c:v>41086</c:v>
                </c:pt>
                <c:pt idx="3015">
                  <c:v>41087</c:v>
                </c:pt>
                <c:pt idx="3016">
                  <c:v>41088</c:v>
                </c:pt>
                <c:pt idx="3017">
                  <c:v>41089</c:v>
                </c:pt>
                <c:pt idx="3018">
                  <c:v>41092</c:v>
                </c:pt>
                <c:pt idx="3019">
                  <c:v>41093</c:v>
                </c:pt>
                <c:pt idx="3020">
                  <c:v>41094</c:v>
                </c:pt>
                <c:pt idx="3021">
                  <c:v>41095</c:v>
                </c:pt>
                <c:pt idx="3022">
                  <c:v>41096</c:v>
                </c:pt>
                <c:pt idx="3023">
                  <c:v>41099</c:v>
                </c:pt>
                <c:pt idx="3024">
                  <c:v>41100</c:v>
                </c:pt>
                <c:pt idx="3025">
                  <c:v>41101</c:v>
                </c:pt>
                <c:pt idx="3026">
                  <c:v>41102</c:v>
                </c:pt>
                <c:pt idx="3027">
                  <c:v>41103</c:v>
                </c:pt>
                <c:pt idx="3028">
                  <c:v>41106</c:v>
                </c:pt>
                <c:pt idx="3029">
                  <c:v>41107</c:v>
                </c:pt>
                <c:pt idx="3030">
                  <c:v>41108</c:v>
                </c:pt>
                <c:pt idx="3031">
                  <c:v>41109</c:v>
                </c:pt>
                <c:pt idx="3032">
                  <c:v>41110</c:v>
                </c:pt>
                <c:pt idx="3033">
                  <c:v>41113</c:v>
                </c:pt>
                <c:pt idx="3034">
                  <c:v>41114</c:v>
                </c:pt>
                <c:pt idx="3035">
                  <c:v>41115</c:v>
                </c:pt>
                <c:pt idx="3036">
                  <c:v>41116</c:v>
                </c:pt>
                <c:pt idx="3037">
                  <c:v>41117</c:v>
                </c:pt>
                <c:pt idx="3038">
                  <c:v>41120</c:v>
                </c:pt>
                <c:pt idx="3039">
                  <c:v>41121</c:v>
                </c:pt>
                <c:pt idx="3040">
                  <c:v>41122</c:v>
                </c:pt>
                <c:pt idx="3041">
                  <c:v>41123</c:v>
                </c:pt>
                <c:pt idx="3042">
                  <c:v>41124</c:v>
                </c:pt>
                <c:pt idx="3043">
                  <c:v>41127</c:v>
                </c:pt>
                <c:pt idx="3044">
                  <c:v>41128</c:v>
                </c:pt>
                <c:pt idx="3045">
                  <c:v>41129</c:v>
                </c:pt>
                <c:pt idx="3046">
                  <c:v>41130</c:v>
                </c:pt>
                <c:pt idx="3047">
                  <c:v>41131</c:v>
                </c:pt>
                <c:pt idx="3048">
                  <c:v>41134</c:v>
                </c:pt>
                <c:pt idx="3049">
                  <c:v>41135</c:v>
                </c:pt>
                <c:pt idx="3050">
                  <c:v>41136</c:v>
                </c:pt>
                <c:pt idx="3051">
                  <c:v>41137</c:v>
                </c:pt>
                <c:pt idx="3052">
                  <c:v>41138</c:v>
                </c:pt>
                <c:pt idx="3053">
                  <c:v>41141</c:v>
                </c:pt>
                <c:pt idx="3054">
                  <c:v>41142</c:v>
                </c:pt>
                <c:pt idx="3055">
                  <c:v>41143</c:v>
                </c:pt>
                <c:pt idx="3056">
                  <c:v>41144</c:v>
                </c:pt>
                <c:pt idx="3057">
                  <c:v>41145</c:v>
                </c:pt>
                <c:pt idx="3058">
                  <c:v>41148</c:v>
                </c:pt>
                <c:pt idx="3059">
                  <c:v>41149</c:v>
                </c:pt>
                <c:pt idx="3060">
                  <c:v>41150</c:v>
                </c:pt>
                <c:pt idx="3061">
                  <c:v>41151</c:v>
                </c:pt>
                <c:pt idx="3062">
                  <c:v>41152</c:v>
                </c:pt>
                <c:pt idx="3063">
                  <c:v>41155</c:v>
                </c:pt>
                <c:pt idx="3064">
                  <c:v>41156</c:v>
                </c:pt>
                <c:pt idx="3065">
                  <c:v>41157</c:v>
                </c:pt>
                <c:pt idx="3066">
                  <c:v>41158</c:v>
                </c:pt>
                <c:pt idx="3067">
                  <c:v>41159</c:v>
                </c:pt>
                <c:pt idx="3068">
                  <c:v>41162</c:v>
                </c:pt>
                <c:pt idx="3069">
                  <c:v>41163</c:v>
                </c:pt>
                <c:pt idx="3070">
                  <c:v>41164</c:v>
                </c:pt>
                <c:pt idx="3071">
                  <c:v>41165</c:v>
                </c:pt>
                <c:pt idx="3072">
                  <c:v>41166</c:v>
                </c:pt>
                <c:pt idx="3073">
                  <c:v>41169</c:v>
                </c:pt>
                <c:pt idx="3074">
                  <c:v>41170</c:v>
                </c:pt>
                <c:pt idx="3075">
                  <c:v>41171</c:v>
                </c:pt>
                <c:pt idx="3076">
                  <c:v>41172</c:v>
                </c:pt>
                <c:pt idx="3077">
                  <c:v>41173</c:v>
                </c:pt>
                <c:pt idx="3078">
                  <c:v>41176</c:v>
                </c:pt>
                <c:pt idx="3079">
                  <c:v>41177</c:v>
                </c:pt>
                <c:pt idx="3080">
                  <c:v>41178</c:v>
                </c:pt>
                <c:pt idx="3081">
                  <c:v>41179</c:v>
                </c:pt>
                <c:pt idx="3082">
                  <c:v>41180</c:v>
                </c:pt>
                <c:pt idx="3083">
                  <c:v>41190</c:v>
                </c:pt>
                <c:pt idx="3084">
                  <c:v>41191</c:v>
                </c:pt>
                <c:pt idx="3085">
                  <c:v>41192</c:v>
                </c:pt>
                <c:pt idx="3086">
                  <c:v>41193</c:v>
                </c:pt>
                <c:pt idx="3087">
                  <c:v>41194</c:v>
                </c:pt>
                <c:pt idx="3088">
                  <c:v>41197</c:v>
                </c:pt>
                <c:pt idx="3089">
                  <c:v>41198</c:v>
                </c:pt>
                <c:pt idx="3090">
                  <c:v>41199</c:v>
                </c:pt>
                <c:pt idx="3091">
                  <c:v>41200</c:v>
                </c:pt>
                <c:pt idx="3092">
                  <c:v>41201</c:v>
                </c:pt>
                <c:pt idx="3093">
                  <c:v>41204</c:v>
                </c:pt>
                <c:pt idx="3094">
                  <c:v>41205</c:v>
                </c:pt>
                <c:pt idx="3095">
                  <c:v>41206</c:v>
                </c:pt>
                <c:pt idx="3096">
                  <c:v>41207</c:v>
                </c:pt>
                <c:pt idx="3097">
                  <c:v>41208</c:v>
                </c:pt>
                <c:pt idx="3098">
                  <c:v>41211</c:v>
                </c:pt>
                <c:pt idx="3099">
                  <c:v>41212</c:v>
                </c:pt>
                <c:pt idx="3100">
                  <c:v>41213</c:v>
                </c:pt>
                <c:pt idx="3101">
                  <c:v>41214</c:v>
                </c:pt>
                <c:pt idx="3102">
                  <c:v>41215</c:v>
                </c:pt>
                <c:pt idx="3103">
                  <c:v>41218</c:v>
                </c:pt>
                <c:pt idx="3104">
                  <c:v>41219</c:v>
                </c:pt>
                <c:pt idx="3105">
                  <c:v>41220</c:v>
                </c:pt>
                <c:pt idx="3106">
                  <c:v>41221</c:v>
                </c:pt>
                <c:pt idx="3107">
                  <c:v>41222</c:v>
                </c:pt>
                <c:pt idx="3108">
                  <c:v>41225</c:v>
                </c:pt>
                <c:pt idx="3109">
                  <c:v>41226</c:v>
                </c:pt>
                <c:pt idx="3110">
                  <c:v>41227</c:v>
                </c:pt>
                <c:pt idx="3111">
                  <c:v>41228</c:v>
                </c:pt>
                <c:pt idx="3112">
                  <c:v>41229</c:v>
                </c:pt>
                <c:pt idx="3113">
                  <c:v>41232</c:v>
                </c:pt>
                <c:pt idx="3114">
                  <c:v>41233</c:v>
                </c:pt>
                <c:pt idx="3115">
                  <c:v>41234</c:v>
                </c:pt>
                <c:pt idx="3116">
                  <c:v>41235</c:v>
                </c:pt>
                <c:pt idx="3117">
                  <c:v>41236</c:v>
                </c:pt>
                <c:pt idx="3118">
                  <c:v>41239</c:v>
                </c:pt>
                <c:pt idx="3119">
                  <c:v>41240</c:v>
                </c:pt>
                <c:pt idx="3120">
                  <c:v>41241</c:v>
                </c:pt>
                <c:pt idx="3121">
                  <c:v>41242</c:v>
                </c:pt>
                <c:pt idx="3122">
                  <c:v>41243</c:v>
                </c:pt>
                <c:pt idx="3123">
                  <c:v>41246</c:v>
                </c:pt>
                <c:pt idx="3124">
                  <c:v>41247</c:v>
                </c:pt>
                <c:pt idx="3125">
                  <c:v>41248</c:v>
                </c:pt>
                <c:pt idx="3126">
                  <c:v>41249</c:v>
                </c:pt>
                <c:pt idx="3127">
                  <c:v>41250</c:v>
                </c:pt>
                <c:pt idx="3128">
                  <c:v>41253</c:v>
                </c:pt>
                <c:pt idx="3129">
                  <c:v>41254</c:v>
                </c:pt>
                <c:pt idx="3130">
                  <c:v>41255</c:v>
                </c:pt>
                <c:pt idx="3131">
                  <c:v>41256</c:v>
                </c:pt>
                <c:pt idx="3132">
                  <c:v>41257</c:v>
                </c:pt>
                <c:pt idx="3133">
                  <c:v>41260</c:v>
                </c:pt>
                <c:pt idx="3134">
                  <c:v>41261</c:v>
                </c:pt>
                <c:pt idx="3135">
                  <c:v>41262</c:v>
                </c:pt>
                <c:pt idx="3136">
                  <c:v>41263</c:v>
                </c:pt>
                <c:pt idx="3137">
                  <c:v>41264</c:v>
                </c:pt>
                <c:pt idx="3138">
                  <c:v>41267</c:v>
                </c:pt>
                <c:pt idx="3139">
                  <c:v>41268</c:v>
                </c:pt>
                <c:pt idx="3140">
                  <c:v>41269</c:v>
                </c:pt>
                <c:pt idx="3141">
                  <c:v>41270</c:v>
                </c:pt>
                <c:pt idx="3142">
                  <c:v>41271</c:v>
                </c:pt>
                <c:pt idx="3143">
                  <c:v>41274</c:v>
                </c:pt>
                <c:pt idx="3144">
                  <c:v>41278</c:v>
                </c:pt>
                <c:pt idx="3145">
                  <c:v>41281</c:v>
                </c:pt>
                <c:pt idx="3146">
                  <c:v>41282</c:v>
                </c:pt>
                <c:pt idx="3147">
                  <c:v>41283</c:v>
                </c:pt>
                <c:pt idx="3148">
                  <c:v>41284</c:v>
                </c:pt>
                <c:pt idx="3149">
                  <c:v>41285</c:v>
                </c:pt>
                <c:pt idx="3150">
                  <c:v>41288</c:v>
                </c:pt>
                <c:pt idx="3151">
                  <c:v>41289</c:v>
                </c:pt>
                <c:pt idx="3152">
                  <c:v>41290</c:v>
                </c:pt>
                <c:pt idx="3153">
                  <c:v>41291</c:v>
                </c:pt>
                <c:pt idx="3154">
                  <c:v>41292</c:v>
                </c:pt>
                <c:pt idx="3155">
                  <c:v>41295</c:v>
                </c:pt>
                <c:pt idx="3156">
                  <c:v>41296</c:v>
                </c:pt>
                <c:pt idx="3157">
                  <c:v>41297</c:v>
                </c:pt>
                <c:pt idx="3158">
                  <c:v>41298</c:v>
                </c:pt>
                <c:pt idx="3159">
                  <c:v>41299</c:v>
                </c:pt>
                <c:pt idx="3160">
                  <c:v>41302</c:v>
                </c:pt>
                <c:pt idx="3161">
                  <c:v>41303</c:v>
                </c:pt>
                <c:pt idx="3162">
                  <c:v>41304</c:v>
                </c:pt>
                <c:pt idx="3163">
                  <c:v>41305</c:v>
                </c:pt>
                <c:pt idx="3164">
                  <c:v>41306</c:v>
                </c:pt>
                <c:pt idx="3165">
                  <c:v>41309</c:v>
                </c:pt>
                <c:pt idx="3166">
                  <c:v>41310</c:v>
                </c:pt>
                <c:pt idx="3167">
                  <c:v>41311</c:v>
                </c:pt>
                <c:pt idx="3168">
                  <c:v>41312</c:v>
                </c:pt>
                <c:pt idx="3169">
                  <c:v>41313</c:v>
                </c:pt>
                <c:pt idx="3170">
                  <c:v>41323</c:v>
                </c:pt>
                <c:pt idx="3171">
                  <c:v>41324</c:v>
                </c:pt>
                <c:pt idx="3172">
                  <c:v>41325</c:v>
                </c:pt>
                <c:pt idx="3173">
                  <c:v>41326</c:v>
                </c:pt>
                <c:pt idx="3174">
                  <c:v>41327</c:v>
                </c:pt>
                <c:pt idx="3175">
                  <c:v>41330</c:v>
                </c:pt>
                <c:pt idx="3176">
                  <c:v>41331</c:v>
                </c:pt>
                <c:pt idx="3177">
                  <c:v>41332</c:v>
                </c:pt>
                <c:pt idx="3178">
                  <c:v>41333</c:v>
                </c:pt>
                <c:pt idx="3179">
                  <c:v>41334</c:v>
                </c:pt>
                <c:pt idx="3180">
                  <c:v>41337</c:v>
                </c:pt>
                <c:pt idx="3181">
                  <c:v>41338</c:v>
                </c:pt>
                <c:pt idx="3182">
                  <c:v>41339</c:v>
                </c:pt>
                <c:pt idx="3183">
                  <c:v>41340</c:v>
                </c:pt>
                <c:pt idx="3184">
                  <c:v>41341</c:v>
                </c:pt>
                <c:pt idx="3185">
                  <c:v>41344</c:v>
                </c:pt>
                <c:pt idx="3186">
                  <c:v>41345</c:v>
                </c:pt>
                <c:pt idx="3187">
                  <c:v>41346</c:v>
                </c:pt>
                <c:pt idx="3188">
                  <c:v>41347</c:v>
                </c:pt>
                <c:pt idx="3189">
                  <c:v>41348</c:v>
                </c:pt>
                <c:pt idx="3190">
                  <c:v>41351</c:v>
                </c:pt>
                <c:pt idx="3191">
                  <c:v>41352</c:v>
                </c:pt>
                <c:pt idx="3192">
                  <c:v>41353</c:v>
                </c:pt>
                <c:pt idx="3193">
                  <c:v>41354</c:v>
                </c:pt>
                <c:pt idx="3194">
                  <c:v>41355</c:v>
                </c:pt>
                <c:pt idx="3195">
                  <c:v>41358</c:v>
                </c:pt>
                <c:pt idx="3196">
                  <c:v>41359</c:v>
                </c:pt>
                <c:pt idx="3197">
                  <c:v>41360</c:v>
                </c:pt>
                <c:pt idx="3198">
                  <c:v>41361</c:v>
                </c:pt>
                <c:pt idx="3199">
                  <c:v>41362</c:v>
                </c:pt>
                <c:pt idx="3200">
                  <c:v>41365</c:v>
                </c:pt>
                <c:pt idx="3201">
                  <c:v>41366</c:v>
                </c:pt>
                <c:pt idx="3202">
                  <c:v>41367</c:v>
                </c:pt>
                <c:pt idx="3203">
                  <c:v>41372</c:v>
                </c:pt>
                <c:pt idx="3204">
                  <c:v>41373</c:v>
                </c:pt>
                <c:pt idx="3205">
                  <c:v>41374</c:v>
                </c:pt>
                <c:pt idx="3206">
                  <c:v>41375</c:v>
                </c:pt>
                <c:pt idx="3207">
                  <c:v>41376</c:v>
                </c:pt>
                <c:pt idx="3208">
                  <c:v>41379</c:v>
                </c:pt>
                <c:pt idx="3209">
                  <c:v>41380</c:v>
                </c:pt>
                <c:pt idx="3210">
                  <c:v>41381</c:v>
                </c:pt>
                <c:pt idx="3211">
                  <c:v>41382</c:v>
                </c:pt>
                <c:pt idx="3212">
                  <c:v>41383</c:v>
                </c:pt>
                <c:pt idx="3213">
                  <c:v>41386</c:v>
                </c:pt>
                <c:pt idx="3214">
                  <c:v>41387</c:v>
                </c:pt>
                <c:pt idx="3215">
                  <c:v>41388</c:v>
                </c:pt>
                <c:pt idx="3216">
                  <c:v>41389</c:v>
                </c:pt>
                <c:pt idx="3217">
                  <c:v>41390</c:v>
                </c:pt>
                <c:pt idx="3218">
                  <c:v>41396</c:v>
                </c:pt>
                <c:pt idx="3219">
                  <c:v>41397</c:v>
                </c:pt>
                <c:pt idx="3220">
                  <c:v>41400</c:v>
                </c:pt>
                <c:pt idx="3221">
                  <c:v>41401</c:v>
                </c:pt>
                <c:pt idx="3222">
                  <c:v>41402</c:v>
                </c:pt>
                <c:pt idx="3223">
                  <c:v>41403</c:v>
                </c:pt>
                <c:pt idx="3224">
                  <c:v>41404</c:v>
                </c:pt>
                <c:pt idx="3225">
                  <c:v>41407</c:v>
                </c:pt>
                <c:pt idx="3226">
                  <c:v>41408</c:v>
                </c:pt>
                <c:pt idx="3227">
                  <c:v>41409</c:v>
                </c:pt>
                <c:pt idx="3228">
                  <c:v>41410</c:v>
                </c:pt>
                <c:pt idx="3229">
                  <c:v>41411</c:v>
                </c:pt>
                <c:pt idx="3230">
                  <c:v>41414</c:v>
                </c:pt>
                <c:pt idx="3231">
                  <c:v>41415</c:v>
                </c:pt>
                <c:pt idx="3232">
                  <c:v>41416</c:v>
                </c:pt>
                <c:pt idx="3233">
                  <c:v>41417</c:v>
                </c:pt>
                <c:pt idx="3234">
                  <c:v>41418</c:v>
                </c:pt>
                <c:pt idx="3235">
                  <c:v>41421</c:v>
                </c:pt>
                <c:pt idx="3236">
                  <c:v>41422</c:v>
                </c:pt>
                <c:pt idx="3237">
                  <c:v>41423</c:v>
                </c:pt>
                <c:pt idx="3238">
                  <c:v>41424</c:v>
                </c:pt>
                <c:pt idx="3239">
                  <c:v>41425</c:v>
                </c:pt>
                <c:pt idx="3240">
                  <c:v>41428</c:v>
                </c:pt>
                <c:pt idx="3241">
                  <c:v>41429</c:v>
                </c:pt>
                <c:pt idx="3242">
                  <c:v>41430</c:v>
                </c:pt>
                <c:pt idx="3243">
                  <c:v>41431</c:v>
                </c:pt>
                <c:pt idx="3244">
                  <c:v>41432</c:v>
                </c:pt>
                <c:pt idx="3245">
                  <c:v>41438</c:v>
                </c:pt>
                <c:pt idx="3246">
                  <c:v>41439</c:v>
                </c:pt>
                <c:pt idx="3247">
                  <c:v>41442</c:v>
                </c:pt>
                <c:pt idx="3248">
                  <c:v>41443</c:v>
                </c:pt>
                <c:pt idx="3249">
                  <c:v>41444</c:v>
                </c:pt>
                <c:pt idx="3250">
                  <c:v>41445</c:v>
                </c:pt>
                <c:pt idx="3251">
                  <c:v>41446</c:v>
                </c:pt>
                <c:pt idx="3252">
                  <c:v>41449</c:v>
                </c:pt>
                <c:pt idx="3253">
                  <c:v>41450</c:v>
                </c:pt>
                <c:pt idx="3254">
                  <c:v>41451</c:v>
                </c:pt>
                <c:pt idx="3255">
                  <c:v>41452</c:v>
                </c:pt>
                <c:pt idx="3256">
                  <c:v>41453</c:v>
                </c:pt>
                <c:pt idx="3257">
                  <c:v>41456</c:v>
                </c:pt>
                <c:pt idx="3258">
                  <c:v>41457</c:v>
                </c:pt>
                <c:pt idx="3259">
                  <c:v>41458</c:v>
                </c:pt>
                <c:pt idx="3260">
                  <c:v>41459</c:v>
                </c:pt>
                <c:pt idx="3261">
                  <c:v>41460</c:v>
                </c:pt>
                <c:pt idx="3262">
                  <c:v>41463</c:v>
                </c:pt>
                <c:pt idx="3263">
                  <c:v>41464</c:v>
                </c:pt>
                <c:pt idx="3264">
                  <c:v>41465</c:v>
                </c:pt>
                <c:pt idx="3265">
                  <c:v>41466</c:v>
                </c:pt>
                <c:pt idx="3266">
                  <c:v>41467</c:v>
                </c:pt>
                <c:pt idx="3267">
                  <c:v>41470</c:v>
                </c:pt>
                <c:pt idx="3268">
                  <c:v>41471</c:v>
                </c:pt>
                <c:pt idx="3269">
                  <c:v>41472</c:v>
                </c:pt>
                <c:pt idx="3270">
                  <c:v>41473</c:v>
                </c:pt>
                <c:pt idx="3271">
                  <c:v>41474</c:v>
                </c:pt>
                <c:pt idx="3272">
                  <c:v>41477</c:v>
                </c:pt>
                <c:pt idx="3273">
                  <c:v>41478</c:v>
                </c:pt>
                <c:pt idx="3274">
                  <c:v>41479</c:v>
                </c:pt>
                <c:pt idx="3275">
                  <c:v>41480</c:v>
                </c:pt>
                <c:pt idx="3276">
                  <c:v>41481</c:v>
                </c:pt>
                <c:pt idx="3277">
                  <c:v>41484</c:v>
                </c:pt>
                <c:pt idx="3278">
                  <c:v>41485</c:v>
                </c:pt>
                <c:pt idx="3279">
                  <c:v>41486</c:v>
                </c:pt>
                <c:pt idx="3280">
                  <c:v>41487</c:v>
                </c:pt>
                <c:pt idx="3281">
                  <c:v>41488</c:v>
                </c:pt>
                <c:pt idx="3282">
                  <c:v>41491</c:v>
                </c:pt>
                <c:pt idx="3283">
                  <c:v>41492</c:v>
                </c:pt>
                <c:pt idx="3284">
                  <c:v>41493</c:v>
                </c:pt>
                <c:pt idx="3285">
                  <c:v>41494</c:v>
                </c:pt>
                <c:pt idx="3286">
                  <c:v>41495</c:v>
                </c:pt>
                <c:pt idx="3287">
                  <c:v>41498</c:v>
                </c:pt>
                <c:pt idx="3288">
                  <c:v>41499</c:v>
                </c:pt>
                <c:pt idx="3289">
                  <c:v>41500</c:v>
                </c:pt>
                <c:pt idx="3290">
                  <c:v>41501</c:v>
                </c:pt>
                <c:pt idx="3291">
                  <c:v>41502</c:v>
                </c:pt>
                <c:pt idx="3292">
                  <c:v>41505</c:v>
                </c:pt>
                <c:pt idx="3293">
                  <c:v>41506</c:v>
                </c:pt>
                <c:pt idx="3294">
                  <c:v>41507</c:v>
                </c:pt>
                <c:pt idx="3295">
                  <c:v>41508</c:v>
                </c:pt>
                <c:pt idx="3296">
                  <c:v>41509</c:v>
                </c:pt>
                <c:pt idx="3297">
                  <c:v>41512</c:v>
                </c:pt>
                <c:pt idx="3298">
                  <c:v>41513</c:v>
                </c:pt>
                <c:pt idx="3299">
                  <c:v>41514</c:v>
                </c:pt>
                <c:pt idx="3300">
                  <c:v>41515</c:v>
                </c:pt>
                <c:pt idx="3301">
                  <c:v>41516</c:v>
                </c:pt>
                <c:pt idx="3302">
                  <c:v>41519</c:v>
                </c:pt>
                <c:pt idx="3303">
                  <c:v>41520</c:v>
                </c:pt>
                <c:pt idx="3304">
                  <c:v>41521</c:v>
                </c:pt>
                <c:pt idx="3305">
                  <c:v>41522</c:v>
                </c:pt>
                <c:pt idx="3306">
                  <c:v>41523</c:v>
                </c:pt>
                <c:pt idx="3307">
                  <c:v>41526</c:v>
                </c:pt>
                <c:pt idx="3308">
                  <c:v>41527</c:v>
                </c:pt>
                <c:pt idx="3309">
                  <c:v>41528</c:v>
                </c:pt>
                <c:pt idx="3310">
                  <c:v>41529</c:v>
                </c:pt>
                <c:pt idx="3311">
                  <c:v>41530</c:v>
                </c:pt>
                <c:pt idx="3312">
                  <c:v>41533</c:v>
                </c:pt>
                <c:pt idx="3313">
                  <c:v>41534</c:v>
                </c:pt>
                <c:pt idx="3314">
                  <c:v>41535</c:v>
                </c:pt>
                <c:pt idx="3315">
                  <c:v>41540</c:v>
                </c:pt>
                <c:pt idx="3316">
                  <c:v>41541</c:v>
                </c:pt>
                <c:pt idx="3317">
                  <c:v>41542</c:v>
                </c:pt>
                <c:pt idx="3318">
                  <c:v>41543</c:v>
                </c:pt>
                <c:pt idx="3319">
                  <c:v>41544</c:v>
                </c:pt>
                <c:pt idx="3320">
                  <c:v>41547</c:v>
                </c:pt>
                <c:pt idx="3321">
                  <c:v>41555</c:v>
                </c:pt>
                <c:pt idx="3322">
                  <c:v>41556</c:v>
                </c:pt>
                <c:pt idx="3323">
                  <c:v>41557</c:v>
                </c:pt>
                <c:pt idx="3324">
                  <c:v>41558</c:v>
                </c:pt>
                <c:pt idx="3325">
                  <c:v>41561</c:v>
                </c:pt>
                <c:pt idx="3326">
                  <c:v>41562</c:v>
                </c:pt>
                <c:pt idx="3327">
                  <c:v>41563</c:v>
                </c:pt>
                <c:pt idx="3328">
                  <c:v>41564</c:v>
                </c:pt>
                <c:pt idx="3329">
                  <c:v>41565</c:v>
                </c:pt>
                <c:pt idx="3330">
                  <c:v>41568</c:v>
                </c:pt>
                <c:pt idx="3331">
                  <c:v>41569</c:v>
                </c:pt>
                <c:pt idx="3332">
                  <c:v>41570</c:v>
                </c:pt>
                <c:pt idx="3333">
                  <c:v>41571</c:v>
                </c:pt>
                <c:pt idx="3334">
                  <c:v>41572</c:v>
                </c:pt>
                <c:pt idx="3335">
                  <c:v>41575</c:v>
                </c:pt>
                <c:pt idx="3336">
                  <c:v>41576</c:v>
                </c:pt>
                <c:pt idx="3337">
                  <c:v>41577</c:v>
                </c:pt>
                <c:pt idx="3338">
                  <c:v>41578</c:v>
                </c:pt>
                <c:pt idx="3339">
                  <c:v>41579</c:v>
                </c:pt>
                <c:pt idx="3340">
                  <c:v>41582</c:v>
                </c:pt>
                <c:pt idx="3341">
                  <c:v>41583</c:v>
                </c:pt>
                <c:pt idx="3342">
                  <c:v>41584</c:v>
                </c:pt>
                <c:pt idx="3343">
                  <c:v>41585</c:v>
                </c:pt>
                <c:pt idx="3344">
                  <c:v>41586</c:v>
                </c:pt>
                <c:pt idx="3345">
                  <c:v>41589</c:v>
                </c:pt>
                <c:pt idx="3346">
                  <c:v>41590</c:v>
                </c:pt>
                <c:pt idx="3347">
                  <c:v>41591</c:v>
                </c:pt>
                <c:pt idx="3348">
                  <c:v>41592</c:v>
                </c:pt>
                <c:pt idx="3349">
                  <c:v>41593</c:v>
                </c:pt>
                <c:pt idx="3350">
                  <c:v>41596</c:v>
                </c:pt>
                <c:pt idx="3351">
                  <c:v>41597</c:v>
                </c:pt>
                <c:pt idx="3352">
                  <c:v>41598</c:v>
                </c:pt>
                <c:pt idx="3353">
                  <c:v>41599</c:v>
                </c:pt>
                <c:pt idx="3354">
                  <c:v>41600</c:v>
                </c:pt>
                <c:pt idx="3355">
                  <c:v>41603</c:v>
                </c:pt>
                <c:pt idx="3356">
                  <c:v>41604</c:v>
                </c:pt>
                <c:pt idx="3357">
                  <c:v>41605</c:v>
                </c:pt>
                <c:pt idx="3358">
                  <c:v>41606</c:v>
                </c:pt>
                <c:pt idx="3359">
                  <c:v>41607</c:v>
                </c:pt>
                <c:pt idx="3360">
                  <c:v>41610</c:v>
                </c:pt>
                <c:pt idx="3361">
                  <c:v>41611</c:v>
                </c:pt>
                <c:pt idx="3362">
                  <c:v>41612</c:v>
                </c:pt>
                <c:pt idx="3363">
                  <c:v>41613</c:v>
                </c:pt>
                <c:pt idx="3364">
                  <c:v>41614</c:v>
                </c:pt>
                <c:pt idx="3365">
                  <c:v>41617</c:v>
                </c:pt>
                <c:pt idx="3366">
                  <c:v>41618</c:v>
                </c:pt>
                <c:pt idx="3367">
                  <c:v>41619</c:v>
                </c:pt>
                <c:pt idx="3368">
                  <c:v>41620</c:v>
                </c:pt>
                <c:pt idx="3369">
                  <c:v>41621</c:v>
                </c:pt>
                <c:pt idx="3370">
                  <c:v>41624</c:v>
                </c:pt>
                <c:pt idx="3371">
                  <c:v>41625</c:v>
                </c:pt>
                <c:pt idx="3372">
                  <c:v>41626</c:v>
                </c:pt>
                <c:pt idx="3373">
                  <c:v>41627</c:v>
                </c:pt>
                <c:pt idx="3374">
                  <c:v>41628</c:v>
                </c:pt>
                <c:pt idx="3375">
                  <c:v>41631</c:v>
                </c:pt>
                <c:pt idx="3376">
                  <c:v>41632</c:v>
                </c:pt>
                <c:pt idx="3377">
                  <c:v>41633</c:v>
                </c:pt>
                <c:pt idx="3378">
                  <c:v>41634</c:v>
                </c:pt>
                <c:pt idx="3379">
                  <c:v>41635</c:v>
                </c:pt>
                <c:pt idx="3380">
                  <c:v>41638</c:v>
                </c:pt>
                <c:pt idx="3381">
                  <c:v>41639</c:v>
                </c:pt>
                <c:pt idx="3382">
                  <c:v>41641</c:v>
                </c:pt>
                <c:pt idx="3383">
                  <c:v>41642</c:v>
                </c:pt>
                <c:pt idx="3384">
                  <c:v>41645</c:v>
                </c:pt>
                <c:pt idx="3385">
                  <c:v>41646</c:v>
                </c:pt>
                <c:pt idx="3386">
                  <c:v>41647</c:v>
                </c:pt>
                <c:pt idx="3387">
                  <c:v>41648</c:v>
                </c:pt>
                <c:pt idx="3388">
                  <c:v>41649</c:v>
                </c:pt>
                <c:pt idx="3389">
                  <c:v>41652</c:v>
                </c:pt>
                <c:pt idx="3390">
                  <c:v>41653</c:v>
                </c:pt>
                <c:pt idx="3391">
                  <c:v>41654</c:v>
                </c:pt>
                <c:pt idx="3392">
                  <c:v>41655</c:v>
                </c:pt>
                <c:pt idx="3393">
                  <c:v>41656</c:v>
                </c:pt>
                <c:pt idx="3394">
                  <c:v>41659</c:v>
                </c:pt>
                <c:pt idx="3395">
                  <c:v>41660</c:v>
                </c:pt>
                <c:pt idx="3396">
                  <c:v>41661</c:v>
                </c:pt>
                <c:pt idx="3397">
                  <c:v>41662</c:v>
                </c:pt>
                <c:pt idx="3398">
                  <c:v>41663</c:v>
                </c:pt>
                <c:pt idx="3399">
                  <c:v>41666</c:v>
                </c:pt>
                <c:pt idx="3400">
                  <c:v>41667</c:v>
                </c:pt>
                <c:pt idx="3401">
                  <c:v>41668</c:v>
                </c:pt>
                <c:pt idx="3402">
                  <c:v>41669</c:v>
                </c:pt>
                <c:pt idx="3403">
                  <c:v>41677</c:v>
                </c:pt>
                <c:pt idx="3404">
                  <c:v>41680</c:v>
                </c:pt>
                <c:pt idx="3405">
                  <c:v>41681</c:v>
                </c:pt>
                <c:pt idx="3406">
                  <c:v>41682</c:v>
                </c:pt>
                <c:pt idx="3407">
                  <c:v>41683</c:v>
                </c:pt>
                <c:pt idx="3408">
                  <c:v>41684</c:v>
                </c:pt>
                <c:pt idx="3409">
                  <c:v>41687</c:v>
                </c:pt>
                <c:pt idx="3410">
                  <c:v>41688</c:v>
                </c:pt>
                <c:pt idx="3411">
                  <c:v>41689</c:v>
                </c:pt>
                <c:pt idx="3412">
                  <c:v>41690</c:v>
                </c:pt>
                <c:pt idx="3413">
                  <c:v>41691</c:v>
                </c:pt>
                <c:pt idx="3414">
                  <c:v>41694</c:v>
                </c:pt>
                <c:pt idx="3415">
                  <c:v>41695</c:v>
                </c:pt>
                <c:pt idx="3416">
                  <c:v>41696</c:v>
                </c:pt>
                <c:pt idx="3417">
                  <c:v>41697</c:v>
                </c:pt>
                <c:pt idx="3418">
                  <c:v>41698</c:v>
                </c:pt>
                <c:pt idx="3419">
                  <c:v>41701</c:v>
                </c:pt>
                <c:pt idx="3420">
                  <c:v>41702</c:v>
                </c:pt>
                <c:pt idx="3421">
                  <c:v>41703</c:v>
                </c:pt>
                <c:pt idx="3422">
                  <c:v>41704</c:v>
                </c:pt>
                <c:pt idx="3423">
                  <c:v>41705</c:v>
                </c:pt>
                <c:pt idx="3424">
                  <c:v>41708</c:v>
                </c:pt>
                <c:pt idx="3425">
                  <c:v>41709</c:v>
                </c:pt>
                <c:pt idx="3426">
                  <c:v>41710</c:v>
                </c:pt>
                <c:pt idx="3427">
                  <c:v>41711</c:v>
                </c:pt>
                <c:pt idx="3428">
                  <c:v>41712</c:v>
                </c:pt>
                <c:pt idx="3429">
                  <c:v>41715</c:v>
                </c:pt>
                <c:pt idx="3430">
                  <c:v>41716</c:v>
                </c:pt>
                <c:pt idx="3431">
                  <c:v>41717</c:v>
                </c:pt>
                <c:pt idx="3432">
                  <c:v>41718</c:v>
                </c:pt>
                <c:pt idx="3433">
                  <c:v>41719</c:v>
                </c:pt>
                <c:pt idx="3434">
                  <c:v>41722</c:v>
                </c:pt>
                <c:pt idx="3435">
                  <c:v>41723</c:v>
                </c:pt>
                <c:pt idx="3436">
                  <c:v>41724</c:v>
                </c:pt>
                <c:pt idx="3437">
                  <c:v>41725</c:v>
                </c:pt>
                <c:pt idx="3438">
                  <c:v>41726</c:v>
                </c:pt>
                <c:pt idx="3439">
                  <c:v>41729</c:v>
                </c:pt>
                <c:pt idx="3440">
                  <c:v>41730</c:v>
                </c:pt>
                <c:pt idx="3441">
                  <c:v>41731</c:v>
                </c:pt>
                <c:pt idx="3442">
                  <c:v>41732</c:v>
                </c:pt>
                <c:pt idx="3443">
                  <c:v>41733</c:v>
                </c:pt>
                <c:pt idx="3444">
                  <c:v>41737</c:v>
                </c:pt>
                <c:pt idx="3445">
                  <c:v>41738</c:v>
                </c:pt>
                <c:pt idx="3446">
                  <c:v>41739</c:v>
                </c:pt>
                <c:pt idx="3447">
                  <c:v>41740</c:v>
                </c:pt>
                <c:pt idx="3448">
                  <c:v>41743</c:v>
                </c:pt>
                <c:pt idx="3449">
                  <c:v>41744</c:v>
                </c:pt>
                <c:pt idx="3450">
                  <c:v>41745</c:v>
                </c:pt>
                <c:pt idx="3451">
                  <c:v>41746</c:v>
                </c:pt>
                <c:pt idx="3452">
                  <c:v>41747</c:v>
                </c:pt>
                <c:pt idx="3453">
                  <c:v>41750</c:v>
                </c:pt>
                <c:pt idx="3454">
                  <c:v>41751</c:v>
                </c:pt>
                <c:pt idx="3455">
                  <c:v>41752</c:v>
                </c:pt>
                <c:pt idx="3456">
                  <c:v>41753</c:v>
                </c:pt>
                <c:pt idx="3457">
                  <c:v>41754</c:v>
                </c:pt>
                <c:pt idx="3458">
                  <c:v>41757</c:v>
                </c:pt>
                <c:pt idx="3459">
                  <c:v>41758</c:v>
                </c:pt>
                <c:pt idx="3460">
                  <c:v>41759</c:v>
                </c:pt>
                <c:pt idx="3461">
                  <c:v>41764</c:v>
                </c:pt>
                <c:pt idx="3462">
                  <c:v>41765</c:v>
                </c:pt>
                <c:pt idx="3463">
                  <c:v>41766</c:v>
                </c:pt>
                <c:pt idx="3464">
                  <c:v>41767</c:v>
                </c:pt>
                <c:pt idx="3465">
                  <c:v>41768</c:v>
                </c:pt>
                <c:pt idx="3466">
                  <c:v>41771</c:v>
                </c:pt>
                <c:pt idx="3467">
                  <c:v>41772</c:v>
                </c:pt>
                <c:pt idx="3468">
                  <c:v>41773</c:v>
                </c:pt>
                <c:pt idx="3469">
                  <c:v>41774</c:v>
                </c:pt>
                <c:pt idx="3470">
                  <c:v>41775</c:v>
                </c:pt>
                <c:pt idx="3471">
                  <c:v>41778</c:v>
                </c:pt>
                <c:pt idx="3472">
                  <c:v>41779</c:v>
                </c:pt>
                <c:pt idx="3473">
                  <c:v>41780</c:v>
                </c:pt>
                <c:pt idx="3474">
                  <c:v>41781</c:v>
                </c:pt>
                <c:pt idx="3475">
                  <c:v>41782</c:v>
                </c:pt>
                <c:pt idx="3476">
                  <c:v>41785</c:v>
                </c:pt>
                <c:pt idx="3477">
                  <c:v>41786</c:v>
                </c:pt>
                <c:pt idx="3478">
                  <c:v>41787</c:v>
                </c:pt>
                <c:pt idx="3479">
                  <c:v>41788</c:v>
                </c:pt>
                <c:pt idx="3480">
                  <c:v>41789</c:v>
                </c:pt>
                <c:pt idx="3481">
                  <c:v>41793</c:v>
                </c:pt>
                <c:pt idx="3482">
                  <c:v>41794</c:v>
                </c:pt>
                <c:pt idx="3483">
                  <c:v>41795</c:v>
                </c:pt>
                <c:pt idx="3484">
                  <c:v>41796</c:v>
                </c:pt>
                <c:pt idx="3485">
                  <c:v>41799</c:v>
                </c:pt>
                <c:pt idx="3486">
                  <c:v>41800</c:v>
                </c:pt>
                <c:pt idx="3487">
                  <c:v>41801</c:v>
                </c:pt>
                <c:pt idx="3488">
                  <c:v>41802</c:v>
                </c:pt>
                <c:pt idx="3489">
                  <c:v>41803</c:v>
                </c:pt>
                <c:pt idx="3490">
                  <c:v>41806</c:v>
                </c:pt>
                <c:pt idx="3491">
                  <c:v>41807</c:v>
                </c:pt>
                <c:pt idx="3492">
                  <c:v>41808</c:v>
                </c:pt>
                <c:pt idx="3493">
                  <c:v>41809</c:v>
                </c:pt>
                <c:pt idx="3494">
                  <c:v>41810</c:v>
                </c:pt>
                <c:pt idx="3495">
                  <c:v>41813</c:v>
                </c:pt>
                <c:pt idx="3496">
                  <c:v>41814</c:v>
                </c:pt>
                <c:pt idx="3497">
                  <c:v>41815</c:v>
                </c:pt>
                <c:pt idx="3498">
                  <c:v>41816</c:v>
                </c:pt>
                <c:pt idx="3499">
                  <c:v>41817</c:v>
                </c:pt>
                <c:pt idx="3500">
                  <c:v>41820</c:v>
                </c:pt>
                <c:pt idx="3501">
                  <c:v>41821</c:v>
                </c:pt>
                <c:pt idx="3502">
                  <c:v>41822</c:v>
                </c:pt>
                <c:pt idx="3503">
                  <c:v>41823</c:v>
                </c:pt>
                <c:pt idx="3504">
                  <c:v>41824</c:v>
                </c:pt>
                <c:pt idx="3505">
                  <c:v>41827</c:v>
                </c:pt>
                <c:pt idx="3506">
                  <c:v>41828</c:v>
                </c:pt>
                <c:pt idx="3507">
                  <c:v>41829</c:v>
                </c:pt>
                <c:pt idx="3508">
                  <c:v>41830</c:v>
                </c:pt>
                <c:pt idx="3509">
                  <c:v>41831</c:v>
                </c:pt>
                <c:pt idx="3510">
                  <c:v>41834</c:v>
                </c:pt>
                <c:pt idx="3511">
                  <c:v>41835</c:v>
                </c:pt>
                <c:pt idx="3512">
                  <c:v>41836</c:v>
                </c:pt>
                <c:pt idx="3513">
                  <c:v>41837</c:v>
                </c:pt>
                <c:pt idx="3514">
                  <c:v>41838</c:v>
                </c:pt>
                <c:pt idx="3515">
                  <c:v>41841</c:v>
                </c:pt>
                <c:pt idx="3516">
                  <c:v>41842</c:v>
                </c:pt>
                <c:pt idx="3517">
                  <c:v>41843</c:v>
                </c:pt>
                <c:pt idx="3518">
                  <c:v>41844</c:v>
                </c:pt>
                <c:pt idx="3519">
                  <c:v>41845</c:v>
                </c:pt>
                <c:pt idx="3520">
                  <c:v>41848</c:v>
                </c:pt>
                <c:pt idx="3521">
                  <c:v>41849</c:v>
                </c:pt>
                <c:pt idx="3522">
                  <c:v>41850</c:v>
                </c:pt>
                <c:pt idx="3523">
                  <c:v>41851</c:v>
                </c:pt>
                <c:pt idx="3524">
                  <c:v>41852</c:v>
                </c:pt>
                <c:pt idx="3525">
                  <c:v>41855</c:v>
                </c:pt>
                <c:pt idx="3526">
                  <c:v>41856</c:v>
                </c:pt>
                <c:pt idx="3527">
                  <c:v>41857</c:v>
                </c:pt>
                <c:pt idx="3528">
                  <c:v>41858</c:v>
                </c:pt>
                <c:pt idx="3529">
                  <c:v>41859</c:v>
                </c:pt>
                <c:pt idx="3530">
                  <c:v>41862</c:v>
                </c:pt>
                <c:pt idx="3531">
                  <c:v>41863</c:v>
                </c:pt>
                <c:pt idx="3532">
                  <c:v>41864</c:v>
                </c:pt>
                <c:pt idx="3533">
                  <c:v>41865</c:v>
                </c:pt>
                <c:pt idx="3534">
                  <c:v>41866</c:v>
                </c:pt>
                <c:pt idx="3535">
                  <c:v>41869</c:v>
                </c:pt>
                <c:pt idx="3536">
                  <c:v>41870</c:v>
                </c:pt>
                <c:pt idx="3537">
                  <c:v>41871</c:v>
                </c:pt>
                <c:pt idx="3538">
                  <c:v>41872</c:v>
                </c:pt>
                <c:pt idx="3539">
                  <c:v>41873</c:v>
                </c:pt>
                <c:pt idx="3540">
                  <c:v>41876</c:v>
                </c:pt>
                <c:pt idx="3541">
                  <c:v>41877</c:v>
                </c:pt>
                <c:pt idx="3542">
                  <c:v>41878</c:v>
                </c:pt>
                <c:pt idx="3543">
                  <c:v>41879</c:v>
                </c:pt>
                <c:pt idx="3544">
                  <c:v>41880</c:v>
                </c:pt>
                <c:pt idx="3545">
                  <c:v>41883</c:v>
                </c:pt>
                <c:pt idx="3546">
                  <c:v>41884</c:v>
                </c:pt>
                <c:pt idx="3547">
                  <c:v>41885</c:v>
                </c:pt>
                <c:pt idx="3548">
                  <c:v>41886</c:v>
                </c:pt>
                <c:pt idx="3549">
                  <c:v>41887</c:v>
                </c:pt>
                <c:pt idx="3550">
                  <c:v>41891</c:v>
                </c:pt>
                <c:pt idx="3551">
                  <c:v>41892</c:v>
                </c:pt>
                <c:pt idx="3552">
                  <c:v>41893</c:v>
                </c:pt>
                <c:pt idx="3553">
                  <c:v>41894</c:v>
                </c:pt>
                <c:pt idx="3554">
                  <c:v>41897</c:v>
                </c:pt>
                <c:pt idx="3555">
                  <c:v>41898</c:v>
                </c:pt>
                <c:pt idx="3556">
                  <c:v>41899</c:v>
                </c:pt>
                <c:pt idx="3557">
                  <c:v>41900</c:v>
                </c:pt>
                <c:pt idx="3558">
                  <c:v>41901</c:v>
                </c:pt>
                <c:pt idx="3559">
                  <c:v>41904</c:v>
                </c:pt>
                <c:pt idx="3560">
                  <c:v>41905</c:v>
                </c:pt>
                <c:pt idx="3561">
                  <c:v>41906</c:v>
                </c:pt>
                <c:pt idx="3562">
                  <c:v>41907</c:v>
                </c:pt>
                <c:pt idx="3563">
                  <c:v>41908</c:v>
                </c:pt>
                <c:pt idx="3564">
                  <c:v>41911</c:v>
                </c:pt>
                <c:pt idx="3565">
                  <c:v>41912</c:v>
                </c:pt>
                <c:pt idx="3566">
                  <c:v>41920</c:v>
                </c:pt>
                <c:pt idx="3567">
                  <c:v>41921</c:v>
                </c:pt>
                <c:pt idx="3568">
                  <c:v>41922</c:v>
                </c:pt>
                <c:pt idx="3569">
                  <c:v>41925</c:v>
                </c:pt>
                <c:pt idx="3570">
                  <c:v>41926</c:v>
                </c:pt>
                <c:pt idx="3571">
                  <c:v>41927</c:v>
                </c:pt>
                <c:pt idx="3572">
                  <c:v>41928</c:v>
                </c:pt>
                <c:pt idx="3573">
                  <c:v>41929</c:v>
                </c:pt>
                <c:pt idx="3574">
                  <c:v>41932</c:v>
                </c:pt>
                <c:pt idx="3575">
                  <c:v>41933</c:v>
                </c:pt>
                <c:pt idx="3576">
                  <c:v>41934</c:v>
                </c:pt>
                <c:pt idx="3577">
                  <c:v>41935</c:v>
                </c:pt>
                <c:pt idx="3578">
                  <c:v>41936</c:v>
                </c:pt>
                <c:pt idx="3579">
                  <c:v>41939</c:v>
                </c:pt>
                <c:pt idx="3580">
                  <c:v>41940</c:v>
                </c:pt>
                <c:pt idx="3581">
                  <c:v>41941</c:v>
                </c:pt>
                <c:pt idx="3582">
                  <c:v>41942</c:v>
                </c:pt>
                <c:pt idx="3583">
                  <c:v>41943</c:v>
                </c:pt>
                <c:pt idx="3584">
                  <c:v>41946</c:v>
                </c:pt>
                <c:pt idx="3585">
                  <c:v>41947</c:v>
                </c:pt>
                <c:pt idx="3586">
                  <c:v>41948</c:v>
                </c:pt>
                <c:pt idx="3587">
                  <c:v>41949</c:v>
                </c:pt>
                <c:pt idx="3588">
                  <c:v>41950</c:v>
                </c:pt>
                <c:pt idx="3589">
                  <c:v>41953</c:v>
                </c:pt>
                <c:pt idx="3590">
                  <c:v>41954</c:v>
                </c:pt>
                <c:pt idx="3591">
                  <c:v>41955</c:v>
                </c:pt>
                <c:pt idx="3592">
                  <c:v>41956</c:v>
                </c:pt>
                <c:pt idx="3593">
                  <c:v>41957</c:v>
                </c:pt>
                <c:pt idx="3594">
                  <c:v>41960</c:v>
                </c:pt>
                <c:pt idx="3595">
                  <c:v>41961</c:v>
                </c:pt>
                <c:pt idx="3596">
                  <c:v>41962</c:v>
                </c:pt>
                <c:pt idx="3597">
                  <c:v>41963</c:v>
                </c:pt>
                <c:pt idx="3598">
                  <c:v>41964</c:v>
                </c:pt>
                <c:pt idx="3599">
                  <c:v>41967</c:v>
                </c:pt>
                <c:pt idx="3600">
                  <c:v>41968</c:v>
                </c:pt>
                <c:pt idx="3601">
                  <c:v>41969</c:v>
                </c:pt>
                <c:pt idx="3602">
                  <c:v>41970</c:v>
                </c:pt>
                <c:pt idx="3603">
                  <c:v>41971</c:v>
                </c:pt>
                <c:pt idx="3604">
                  <c:v>41974</c:v>
                </c:pt>
                <c:pt idx="3605">
                  <c:v>41975</c:v>
                </c:pt>
                <c:pt idx="3606">
                  <c:v>41976</c:v>
                </c:pt>
                <c:pt idx="3607">
                  <c:v>41977</c:v>
                </c:pt>
                <c:pt idx="3608">
                  <c:v>41978</c:v>
                </c:pt>
                <c:pt idx="3609">
                  <c:v>41981</c:v>
                </c:pt>
                <c:pt idx="3610">
                  <c:v>41982</c:v>
                </c:pt>
                <c:pt idx="3611">
                  <c:v>41983</c:v>
                </c:pt>
                <c:pt idx="3612">
                  <c:v>41984</c:v>
                </c:pt>
                <c:pt idx="3613">
                  <c:v>41985</c:v>
                </c:pt>
                <c:pt idx="3614">
                  <c:v>41988</c:v>
                </c:pt>
                <c:pt idx="3615">
                  <c:v>41989</c:v>
                </c:pt>
                <c:pt idx="3616">
                  <c:v>41990</c:v>
                </c:pt>
                <c:pt idx="3617">
                  <c:v>41991</c:v>
                </c:pt>
                <c:pt idx="3618">
                  <c:v>41992</c:v>
                </c:pt>
                <c:pt idx="3619">
                  <c:v>41995</c:v>
                </c:pt>
                <c:pt idx="3620">
                  <c:v>41996</c:v>
                </c:pt>
                <c:pt idx="3621">
                  <c:v>41997</c:v>
                </c:pt>
                <c:pt idx="3622">
                  <c:v>41998</c:v>
                </c:pt>
                <c:pt idx="3623">
                  <c:v>41999</c:v>
                </c:pt>
                <c:pt idx="3624">
                  <c:v>42002</c:v>
                </c:pt>
                <c:pt idx="3625">
                  <c:v>42003</c:v>
                </c:pt>
                <c:pt idx="3626">
                  <c:v>42004</c:v>
                </c:pt>
                <c:pt idx="3627">
                  <c:v>42009</c:v>
                </c:pt>
                <c:pt idx="3628">
                  <c:v>42010</c:v>
                </c:pt>
                <c:pt idx="3629">
                  <c:v>42011</c:v>
                </c:pt>
                <c:pt idx="3630">
                  <c:v>42012</c:v>
                </c:pt>
                <c:pt idx="3631">
                  <c:v>42013</c:v>
                </c:pt>
                <c:pt idx="3632">
                  <c:v>42016</c:v>
                </c:pt>
                <c:pt idx="3633">
                  <c:v>42017</c:v>
                </c:pt>
                <c:pt idx="3634">
                  <c:v>42018</c:v>
                </c:pt>
                <c:pt idx="3635">
                  <c:v>42019</c:v>
                </c:pt>
                <c:pt idx="3636">
                  <c:v>42020</c:v>
                </c:pt>
                <c:pt idx="3637">
                  <c:v>42023</c:v>
                </c:pt>
                <c:pt idx="3638">
                  <c:v>42024</c:v>
                </c:pt>
                <c:pt idx="3639">
                  <c:v>42025</c:v>
                </c:pt>
                <c:pt idx="3640">
                  <c:v>42026</c:v>
                </c:pt>
                <c:pt idx="3641">
                  <c:v>42027</c:v>
                </c:pt>
                <c:pt idx="3642">
                  <c:v>42030</c:v>
                </c:pt>
                <c:pt idx="3643">
                  <c:v>42031</c:v>
                </c:pt>
                <c:pt idx="3644">
                  <c:v>42032</c:v>
                </c:pt>
                <c:pt idx="3645">
                  <c:v>42033</c:v>
                </c:pt>
                <c:pt idx="3646">
                  <c:v>42034</c:v>
                </c:pt>
                <c:pt idx="3647">
                  <c:v>42037</c:v>
                </c:pt>
                <c:pt idx="3648">
                  <c:v>42038</c:v>
                </c:pt>
                <c:pt idx="3649">
                  <c:v>42039</c:v>
                </c:pt>
                <c:pt idx="3650">
                  <c:v>42040</c:v>
                </c:pt>
                <c:pt idx="3651">
                  <c:v>42041</c:v>
                </c:pt>
                <c:pt idx="3652">
                  <c:v>42044</c:v>
                </c:pt>
                <c:pt idx="3653">
                  <c:v>42045</c:v>
                </c:pt>
                <c:pt idx="3654">
                  <c:v>42046</c:v>
                </c:pt>
                <c:pt idx="3655">
                  <c:v>42047</c:v>
                </c:pt>
                <c:pt idx="3656">
                  <c:v>42048</c:v>
                </c:pt>
                <c:pt idx="3657">
                  <c:v>42051</c:v>
                </c:pt>
                <c:pt idx="3658">
                  <c:v>42052</c:v>
                </c:pt>
                <c:pt idx="3659">
                  <c:v>42060</c:v>
                </c:pt>
                <c:pt idx="3660">
                  <c:v>42061</c:v>
                </c:pt>
                <c:pt idx="3661">
                  <c:v>42062</c:v>
                </c:pt>
                <c:pt idx="3662">
                  <c:v>42065</c:v>
                </c:pt>
                <c:pt idx="3663">
                  <c:v>42066</c:v>
                </c:pt>
                <c:pt idx="3664">
                  <c:v>42067</c:v>
                </c:pt>
                <c:pt idx="3665">
                  <c:v>42068</c:v>
                </c:pt>
                <c:pt idx="3666">
                  <c:v>42069</c:v>
                </c:pt>
                <c:pt idx="3667">
                  <c:v>42072</c:v>
                </c:pt>
                <c:pt idx="3668">
                  <c:v>42073</c:v>
                </c:pt>
                <c:pt idx="3669">
                  <c:v>42074</c:v>
                </c:pt>
                <c:pt idx="3670">
                  <c:v>42075</c:v>
                </c:pt>
                <c:pt idx="3671">
                  <c:v>42076</c:v>
                </c:pt>
                <c:pt idx="3672">
                  <c:v>42079</c:v>
                </c:pt>
                <c:pt idx="3673">
                  <c:v>42080</c:v>
                </c:pt>
                <c:pt idx="3674">
                  <c:v>42081</c:v>
                </c:pt>
                <c:pt idx="3675">
                  <c:v>42082</c:v>
                </c:pt>
                <c:pt idx="3676">
                  <c:v>42083</c:v>
                </c:pt>
                <c:pt idx="3677">
                  <c:v>42086</c:v>
                </c:pt>
                <c:pt idx="3678">
                  <c:v>42087</c:v>
                </c:pt>
                <c:pt idx="3679">
                  <c:v>42088</c:v>
                </c:pt>
                <c:pt idx="3680">
                  <c:v>42089</c:v>
                </c:pt>
                <c:pt idx="3681">
                  <c:v>42090</c:v>
                </c:pt>
                <c:pt idx="3682">
                  <c:v>42093</c:v>
                </c:pt>
                <c:pt idx="3683">
                  <c:v>42094</c:v>
                </c:pt>
                <c:pt idx="3684">
                  <c:v>42095</c:v>
                </c:pt>
                <c:pt idx="3685">
                  <c:v>42096</c:v>
                </c:pt>
                <c:pt idx="3686">
                  <c:v>42097</c:v>
                </c:pt>
                <c:pt idx="3687">
                  <c:v>42101</c:v>
                </c:pt>
                <c:pt idx="3688">
                  <c:v>42102</c:v>
                </c:pt>
                <c:pt idx="3689">
                  <c:v>42103</c:v>
                </c:pt>
                <c:pt idx="3690">
                  <c:v>42104</c:v>
                </c:pt>
                <c:pt idx="3691">
                  <c:v>42107</c:v>
                </c:pt>
                <c:pt idx="3692">
                  <c:v>42108</c:v>
                </c:pt>
                <c:pt idx="3693">
                  <c:v>42109</c:v>
                </c:pt>
                <c:pt idx="3694">
                  <c:v>42110</c:v>
                </c:pt>
                <c:pt idx="3695">
                  <c:v>42111</c:v>
                </c:pt>
                <c:pt idx="3696">
                  <c:v>42114</c:v>
                </c:pt>
                <c:pt idx="3697">
                  <c:v>42115</c:v>
                </c:pt>
                <c:pt idx="3698">
                  <c:v>42116</c:v>
                </c:pt>
                <c:pt idx="3699">
                  <c:v>42117</c:v>
                </c:pt>
                <c:pt idx="3700">
                  <c:v>42118</c:v>
                </c:pt>
                <c:pt idx="3701">
                  <c:v>42121</c:v>
                </c:pt>
                <c:pt idx="3702">
                  <c:v>42122</c:v>
                </c:pt>
                <c:pt idx="3703">
                  <c:v>42123</c:v>
                </c:pt>
                <c:pt idx="3704">
                  <c:v>42124</c:v>
                </c:pt>
                <c:pt idx="3705">
                  <c:v>42128</c:v>
                </c:pt>
                <c:pt idx="3706">
                  <c:v>42129</c:v>
                </c:pt>
                <c:pt idx="3707">
                  <c:v>42130</c:v>
                </c:pt>
                <c:pt idx="3708">
                  <c:v>42131</c:v>
                </c:pt>
                <c:pt idx="3709">
                  <c:v>42132</c:v>
                </c:pt>
                <c:pt idx="3710">
                  <c:v>42135</c:v>
                </c:pt>
                <c:pt idx="3711">
                  <c:v>42136</c:v>
                </c:pt>
                <c:pt idx="3712">
                  <c:v>42137</c:v>
                </c:pt>
                <c:pt idx="3713">
                  <c:v>42138</c:v>
                </c:pt>
                <c:pt idx="3714">
                  <c:v>42139</c:v>
                </c:pt>
                <c:pt idx="3715">
                  <c:v>42142</c:v>
                </c:pt>
                <c:pt idx="3716">
                  <c:v>42143</c:v>
                </c:pt>
                <c:pt idx="3717">
                  <c:v>42144</c:v>
                </c:pt>
                <c:pt idx="3718">
                  <c:v>42145</c:v>
                </c:pt>
                <c:pt idx="3719">
                  <c:v>42146</c:v>
                </c:pt>
                <c:pt idx="3720">
                  <c:v>42149</c:v>
                </c:pt>
                <c:pt idx="3721">
                  <c:v>42150</c:v>
                </c:pt>
                <c:pt idx="3722">
                  <c:v>42151</c:v>
                </c:pt>
                <c:pt idx="3723">
                  <c:v>42152</c:v>
                </c:pt>
                <c:pt idx="3724">
                  <c:v>42153</c:v>
                </c:pt>
                <c:pt idx="3725">
                  <c:v>42156</c:v>
                </c:pt>
                <c:pt idx="3726">
                  <c:v>42157</c:v>
                </c:pt>
                <c:pt idx="3727">
                  <c:v>42158</c:v>
                </c:pt>
                <c:pt idx="3728">
                  <c:v>42159</c:v>
                </c:pt>
                <c:pt idx="3729">
                  <c:v>42160</c:v>
                </c:pt>
                <c:pt idx="3730">
                  <c:v>42163</c:v>
                </c:pt>
                <c:pt idx="3731">
                  <c:v>42164</c:v>
                </c:pt>
                <c:pt idx="3732">
                  <c:v>42165</c:v>
                </c:pt>
                <c:pt idx="3733">
                  <c:v>42166</c:v>
                </c:pt>
                <c:pt idx="3734">
                  <c:v>42167</c:v>
                </c:pt>
                <c:pt idx="3735">
                  <c:v>42170</c:v>
                </c:pt>
                <c:pt idx="3736">
                  <c:v>42171</c:v>
                </c:pt>
                <c:pt idx="3737">
                  <c:v>42172</c:v>
                </c:pt>
                <c:pt idx="3738">
                  <c:v>42173</c:v>
                </c:pt>
                <c:pt idx="3739">
                  <c:v>42174</c:v>
                </c:pt>
                <c:pt idx="3740">
                  <c:v>42178</c:v>
                </c:pt>
                <c:pt idx="3741">
                  <c:v>42179</c:v>
                </c:pt>
                <c:pt idx="3742">
                  <c:v>42180</c:v>
                </c:pt>
                <c:pt idx="3743">
                  <c:v>42181</c:v>
                </c:pt>
                <c:pt idx="3744">
                  <c:v>42184</c:v>
                </c:pt>
                <c:pt idx="3745">
                  <c:v>42185</c:v>
                </c:pt>
                <c:pt idx="3746">
                  <c:v>42186</c:v>
                </c:pt>
                <c:pt idx="3747">
                  <c:v>42187</c:v>
                </c:pt>
                <c:pt idx="3748">
                  <c:v>42188</c:v>
                </c:pt>
                <c:pt idx="3749">
                  <c:v>42191</c:v>
                </c:pt>
                <c:pt idx="3750">
                  <c:v>42192</c:v>
                </c:pt>
                <c:pt idx="3751">
                  <c:v>42193</c:v>
                </c:pt>
                <c:pt idx="3752">
                  <c:v>42194</c:v>
                </c:pt>
                <c:pt idx="3753">
                  <c:v>42195</c:v>
                </c:pt>
                <c:pt idx="3754">
                  <c:v>42198</c:v>
                </c:pt>
                <c:pt idx="3755">
                  <c:v>42199</c:v>
                </c:pt>
                <c:pt idx="3756">
                  <c:v>42200</c:v>
                </c:pt>
                <c:pt idx="3757">
                  <c:v>42201</c:v>
                </c:pt>
                <c:pt idx="3758">
                  <c:v>42202</c:v>
                </c:pt>
                <c:pt idx="3759">
                  <c:v>42205</c:v>
                </c:pt>
                <c:pt idx="3760">
                  <c:v>42206</c:v>
                </c:pt>
                <c:pt idx="3761">
                  <c:v>42207</c:v>
                </c:pt>
                <c:pt idx="3762">
                  <c:v>42208</c:v>
                </c:pt>
                <c:pt idx="3763">
                  <c:v>42209</c:v>
                </c:pt>
                <c:pt idx="3764">
                  <c:v>42212</c:v>
                </c:pt>
                <c:pt idx="3765">
                  <c:v>42213</c:v>
                </c:pt>
                <c:pt idx="3766">
                  <c:v>42214</c:v>
                </c:pt>
                <c:pt idx="3767">
                  <c:v>42215</c:v>
                </c:pt>
                <c:pt idx="3768">
                  <c:v>42216</c:v>
                </c:pt>
                <c:pt idx="3769">
                  <c:v>42219</c:v>
                </c:pt>
                <c:pt idx="3770">
                  <c:v>42220</c:v>
                </c:pt>
                <c:pt idx="3771">
                  <c:v>42221</c:v>
                </c:pt>
                <c:pt idx="3772">
                  <c:v>42222</c:v>
                </c:pt>
                <c:pt idx="3773">
                  <c:v>42223</c:v>
                </c:pt>
                <c:pt idx="3774">
                  <c:v>42226</c:v>
                </c:pt>
                <c:pt idx="3775">
                  <c:v>42227</c:v>
                </c:pt>
                <c:pt idx="3776">
                  <c:v>42228</c:v>
                </c:pt>
                <c:pt idx="3777">
                  <c:v>42229</c:v>
                </c:pt>
                <c:pt idx="3778">
                  <c:v>42230</c:v>
                </c:pt>
                <c:pt idx="3779">
                  <c:v>42233</c:v>
                </c:pt>
                <c:pt idx="3780">
                  <c:v>42234</c:v>
                </c:pt>
                <c:pt idx="3781">
                  <c:v>42235</c:v>
                </c:pt>
                <c:pt idx="3782">
                  <c:v>42236</c:v>
                </c:pt>
                <c:pt idx="3783">
                  <c:v>42237</c:v>
                </c:pt>
                <c:pt idx="3784">
                  <c:v>42240</c:v>
                </c:pt>
                <c:pt idx="3785">
                  <c:v>42241</c:v>
                </c:pt>
                <c:pt idx="3786">
                  <c:v>42242</c:v>
                </c:pt>
                <c:pt idx="3787">
                  <c:v>42243</c:v>
                </c:pt>
                <c:pt idx="3788">
                  <c:v>42244</c:v>
                </c:pt>
                <c:pt idx="3789">
                  <c:v>42247</c:v>
                </c:pt>
                <c:pt idx="3790">
                  <c:v>42248</c:v>
                </c:pt>
                <c:pt idx="3791">
                  <c:v>42249</c:v>
                </c:pt>
                <c:pt idx="3792">
                  <c:v>42254</c:v>
                </c:pt>
                <c:pt idx="3793">
                  <c:v>42255</c:v>
                </c:pt>
                <c:pt idx="3794">
                  <c:v>42256</c:v>
                </c:pt>
                <c:pt idx="3795">
                  <c:v>42257</c:v>
                </c:pt>
                <c:pt idx="3796">
                  <c:v>42258</c:v>
                </c:pt>
                <c:pt idx="3797">
                  <c:v>42261</c:v>
                </c:pt>
                <c:pt idx="3798">
                  <c:v>42262</c:v>
                </c:pt>
                <c:pt idx="3799">
                  <c:v>42263</c:v>
                </c:pt>
                <c:pt idx="3800">
                  <c:v>42264</c:v>
                </c:pt>
                <c:pt idx="3801">
                  <c:v>42265</c:v>
                </c:pt>
                <c:pt idx="3802">
                  <c:v>42268</c:v>
                </c:pt>
                <c:pt idx="3803">
                  <c:v>42269</c:v>
                </c:pt>
                <c:pt idx="3804">
                  <c:v>42270</c:v>
                </c:pt>
                <c:pt idx="3805">
                  <c:v>42271</c:v>
                </c:pt>
                <c:pt idx="3806">
                  <c:v>42272</c:v>
                </c:pt>
                <c:pt idx="3807">
                  <c:v>42275</c:v>
                </c:pt>
                <c:pt idx="3808">
                  <c:v>42276</c:v>
                </c:pt>
                <c:pt idx="3809">
                  <c:v>42277</c:v>
                </c:pt>
                <c:pt idx="3810">
                  <c:v>42285</c:v>
                </c:pt>
                <c:pt idx="3811">
                  <c:v>42286</c:v>
                </c:pt>
                <c:pt idx="3812">
                  <c:v>42289</c:v>
                </c:pt>
                <c:pt idx="3813">
                  <c:v>42290</c:v>
                </c:pt>
                <c:pt idx="3814">
                  <c:v>42291</c:v>
                </c:pt>
                <c:pt idx="3815">
                  <c:v>42292</c:v>
                </c:pt>
                <c:pt idx="3816">
                  <c:v>42293</c:v>
                </c:pt>
                <c:pt idx="3817">
                  <c:v>42296</c:v>
                </c:pt>
                <c:pt idx="3818">
                  <c:v>42297</c:v>
                </c:pt>
                <c:pt idx="3819">
                  <c:v>42298</c:v>
                </c:pt>
                <c:pt idx="3820">
                  <c:v>42299</c:v>
                </c:pt>
                <c:pt idx="3821">
                  <c:v>42300</c:v>
                </c:pt>
                <c:pt idx="3822">
                  <c:v>42303</c:v>
                </c:pt>
                <c:pt idx="3823">
                  <c:v>42304</c:v>
                </c:pt>
                <c:pt idx="3824">
                  <c:v>42305</c:v>
                </c:pt>
                <c:pt idx="3825">
                  <c:v>42306</c:v>
                </c:pt>
                <c:pt idx="3826">
                  <c:v>42307</c:v>
                </c:pt>
                <c:pt idx="3827">
                  <c:v>42310</c:v>
                </c:pt>
                <c:pt idx="3828">
                  <c:v>42311</c:v>
                </c:pt>
                <c:pt idx="3829">
                  <c:v>42312</c:v>
                </c:pt>
                <c:pt idx="3830">
                  <c:v>42313</c:v>
                </c:pt>
                <c:pt idx="3831">
                  <c:v>42314</c:v>
                </c:pt>
                <c:pt idx="3832">
                  <c:v>42317</c:v>
                </c:pt>
                <c:pt idx="3833">
                  <c:v>42318</c:v>
                </c:pt>
                <c:pt idx="3834">
                  <c:v>42319</c:v>
                </c:pt>
                <c:pt idx="3835">
                  <c:v>42320</c:v>
                </c:pt>
                <c:pt idx="3836">
                  <c:v>42321</c:v>
                </c:pt>
                <c:pt idx="3837">
                  <c:v>42324</c:v>
                </c:pt>
                <c:pt idx="3838">
                  <c:v>42325</c:v>
                </c:pt>
                <c:pt idx="3839">
                  <c:v>42326</c:v>
                </c:pt>
                <c:pt idx="3840">
                  <c:v>42327</c:v>
                </c:pt>
                <c:pt idx="3841">
                  <c:v>42328</c:v>
                </c:pt>
                <c:pt idx="3842">
                  <c:v>42331</c:v>
                </c:pt>
                <c:pt idx="3843">
                  <c:v>42332</c:v>
                </c:pt>
                <c:pt idx="3844">
                  <c:v>42333</c:v>
                </c:pt>
                <c:pt idx="3845">
                  <c:v>42334</c:v>
                </c:pt>
                <c:pt idx="3846">
                  <c:v>42335</c:v>
                </c:pt>
                <c:pt idx="3847">
                  <c:v>42338</c:v>
                </c:pt>
                <c:pt idx="3848">
                  <c:v>42339</c:v>
                </c:pt>
                <c:pt idx="3849">
                  <c:v>42340</c:v>
                </c:pt>
                <c:pt idx="3850">
                  <c:v>42341</c:v>
                </c:pt>
                <c:pt idx="3851">
                  <c:v>42342</c:v>
                </c:pt>
                <c:pt idx="3852">
                  <c:v>42345</c:v>
                </c:pt>
                <c:pt idx="3853">
                  <c:v>42346</c:v>
                </c:pt>
                <c:pt idx="3854">
                  <c:v>42347</c:v>
                </c:pt>
                <c:pt idx="3855">
                  <c:v>42348</c:v>
                </c:pt>
                <c:pt idx="3856">
                  <c:v>42349</c:v>
                </c:pt>
                <c:pt idx="3857">
                  <c:v>42352</c:v>
                </c:pt>
                <c:pt idx="3858">
                  <c:v>42353</c:v>
                </c:pt>
                <c:pt idx="3859">
                  <c:v>42354</c:v>
                </c:pt>
                <c:pt idx="3860">
                  <c:v>42355</c:v>
                </c:pt>
                <c:pt idx="3861">
                  <c:v>42356</c:v>
                </c:pt>
                <c:pt idx="3862">
                  <c:v>42359</c:v>
                </c:pt>
                <c:pt idx="3863">
                  <c:v>42360</c:v>
                </c:pt>
                <c:pt idx="3864">
                  <c:v>42361</c:v>
                </c:pt>
                <c:pt idx="3865">
                  <c:v>42362</c:v>
                </c:pt>
                <c:pt idx="3866">
                  <c:v>42363</c:v>
                </c:pt>
                <c:pt idx="3867">
                  <c:v>42366</c:v>
                </c:pt>
                <c:pt idx="3868">
                  <c:v>42367</c:v>
                </c:pt>
                <c:pt idx="3869">
                  <c:v>42368</c:v>
                </c:pt>
                <c:pt idx="3870">
                  <c:v>42369</c:v>
                </c:pt>
                <c:pt idx="3871">
                  <c:v>42373</c:v>
                </c:pt>
                <c:pt idx="3872">
                  <c:v>42374</c:v>
                </c:pt>
                <c:pt idx="3873">
                  <c:v>42375</c:v>
                </c:pt>
                <c:pt idx="3874">
                  <c:v>42376</c:v>
                </c:pt>
                <c:pt idx="3875">
                  <c:v>42377</c:v>
                </c:pt>
                <c:pt idx="3876">
                  <c:v>42380</c:v>
                </c:pt>
                <c:pt idx="3877">
                  <c:v>42381</c:v>
                </c:pt>
                <c:pt idx="3878">
                  <c:v>42382</c:v>
                </c:pt>
                <c:pt idx="3879">
                  <c:v>42383</c:v>
                </c:pt>
                <c:pt idx="3880">
                  <c:v>42384</c:v>
                </c:pt>
                <c:pt idx="3881">
                  <c:v>42387</c:v>
                </c:pt>
                <c:pt idx="3882">
                  <c:v>42388</c:v>
                </c:pt>
                <c:pt idx="3883">
                  <c:v>42389</c:v>
                </c:pt>
                <c:pt idx="3884">
                  <c:v>42390</c:v>
                </c:pt>
                <c:pt idx="3885">
                  <c:v>42391</c:v>
                </c:pt>
                <c:pt idx="3886">
                  <c:v>42394</c:v>
                </c:pt>
                <c:pt idx="3887">
                  <c:v>42395</c:v>
                </c:pt>
                <c:pt idx="3888">
                  <c:v>42396</c:v>
                </c:pt>
                <c:pt idx="3889">
                  <c:v>42397</c:v>
                </c:pt>
                <c:pt idx="3890">
                  <c:v>42398</c:v>
                </c:pt>
                <c:pt idx="3891">
                  <c:v>42401</c:v>
                </c:pt>
                <c:pt idx="3892">
                  <c:v>42402</c:v>
                </c:pt>
                <c:pt idx="3893">
                  <c:v>42403</c:v>
                </c:pt>
                <c:pt idx="3894">
                  <c:v>42404</c:v>
                </c:pt>
                <c:pt idx="3895">
                  <c:v>42405</c:v>
                </c:pt>
                <c:pt idx="3896">
                  <c:v>42415</c:v>
                </c:pt>
                <c:pt idx="3897">
                  <c:v>42416</c:v>
                </c:pt>
                <c:pt idx="3898">
                  <c:v>42417</c:v>
                </c:pt>
                <c:pt idx="3899">
                  <c:v>42418</c:v>
                </c:pt>
                <c:pt idx="3900">
                  <c:v>42419</c:v>
                </c:pt>
                <c:pt idx="3901">
                  <c:v>42422</c:v>
                </c:pt>
                <c:pt idx="3902">
                  <c:v>42423</c:v>
                </c:pt>
                <c:pt idx="3903">
                  <c:v>42424</c:v>
                </c:pt>
                <c:pt idx="3904">
                  <c:v>42425</c:v>
                </c:pt>
                <c:pt idx="3905">
                  <c:v>42426</c:v>
                </c:pt>
                <c:pt idx="3906">
                  <c:v>42429</c:v>
                </c:pt>
                <c:pt idx="3907">
                  <c:v>42430</c:v>
                </c:pt>
                <c:pt idx="3908">
                  <c:v>42431</c:v>
                </c:pt>
                <c:pt idx="3909">
                  <c:v>42432</c:v>
                </c:pt>
                <c:pt idx="3910">
                  <c:v>42433</c:v>
                </c:pt>
                <c:pt idx="3911">
                  <c:v>42436</c:v>
                </c:pt>
                <c:pt idx="3912">
                  <c:v>42437</c:v>
                </c:pt>
                <c:pt idx="3913">
                  <c:v>42438</c:v>
                </c:pt>
                <c:pt idx="3914">
                  <c:v>42439</c:v>
                </c:pt>
                <c:pt idx="3915">
                  <c:v>42440</c:v>
                </c:pt>
                <c:pt idx="3916">
                  <c:v>42443</c:v>
                </c:pt>
                <c:pt idx="3917">
                  <c:v>42444</c:v>
                </c:pt>
                <c:pt idx="3918">
                  <c:v>42445</c:v>
                </c:pt>
                <c:pt idx="3919">
                  <c:v>42446</c:v>
                </c:pt>
                <c:pt idx="3920">
                  <c:v>42447</c:v>
                </c:pt>
                <c:pt idx="3921">
                  <c:v>42450</c:v>
                </c:pt>
                <c:pt idx="3922">
                  <c:v>42451</c:v>
                </c:pt>
                <c:pt idx="3923">
                  <c:v>42452</c:v>
                </c:pt>
                <c:pt idx="3924">
                  <c:v>42453</c:v>
                </c:pt>
                <c:pt idx="3925">
                  <c:v>42454</c:v>
                </c:pt>
                <c:pt idx="3926">
                  <c:v>42457</c:v>
                </c:pt>
                <c:pt idx="3927">
                  <c:v>42458</c:v>
                </c:pt>
                <c:pt idx="3928">
                  <c:v>42459</c:v>
                </c:pt>
                <c:pt idx="3929">
                  <c:v>42460</c:v>
                </c:pt>
                <c:pt idx="3930">
                  <c:v>42461</c:v>
                </c:pt>
                <c:pt idx="3931">
                  <c:v>42465</c:v>
                </c:pt>
                <c:pt idx="3932">
                  <c:v>42466</c:v>
                </c:pt>
                <c:pt idx="3933">
                  <c:v>42467</c:v>
                </c:pt>
                <c:pt idx="3934">
                  <c:v>42468</c:v>
                </c:pt>
                <c:pt idx="3935">
                  <c:v>42471</c:v>
                </c:pt>
                <c:pt idx="3936">
                  <c:v>42472</c:v>
                </c:pt>
                <c:pt idx="3937">
                  <c:v>42473</c:v>
                </c:pt>
                <c:pt idx="3938">
                  <c:v>42474</c:v>
                </c:pt>
                <c:pt idx="3939">
                  <c:v>42475</c:v>
                </c:pt>
                <c:pt idx="3940">
                  <c:v>42478</c:v>
                </c:pt>
                <c:pt idx="3941">
                  <c:v>42479</c:v>
                </c:pt>
                <c:pt idx="3942">
                  <c:v>42480</c:v>
                </c:pt>
                <c:pt idx="3943">
                  <c:v>42481</c:v>
                </c:pt>
                <c:pt idx="3944">
                  <c:v>42482</c:v>
                </c:pt>
                <c:pt idx="3945">
                  <c:v>42485</c:v>
                </c:pt>
                <c:pt idx="3946">
                  <c:v>42486</c:v>
                </c:pt>
                <c:pt idx="3947">
                  <c:v>42487</c:v>
                </c:pt>
                <c:pt idx="3948">
                  <c:v>42488</c:v>
                </c:pt>
                <c:pt idx="3949">
                  <c:v>42489</c:v>
                </c:pt>
                <c:pt idx="3950">
                  <c:v>42493</c:v>
                </c:pt>
                <c:pt idx="3951">
                  <c:v>42494</c:v>
                </c:pt>
                <c:pt idx="3952">
                  <c:v>42495</c:v>
                </c:pt>
                <c:pt idx="3953">
                  <c:v>42496</c:v>
                </c:pt>
                <c:pt idx="3954">
                  <c:v>42499</c:v>
                </c:pt>
                <c:pt idx="3955">
                  <c:v>42500</c:v>
                </c:pt>
                <c:pt idx="3956">
                  <c:v>42501</c:v>
                </c:pt>
                <c:pt idx="3957">
                  <c:v>42502</c:v>
                </c:pt>
                <c:pt idx="3958">
                  <c:v>42503</c:v>
                </c:pt>
                <c:pt idx="3959">
                  <c:v>42506</c:v>
                </c:pt>
                <c:pt idx="3960">
                  <c:v>42507</c:v>
                </c:pt>
                <c:pt idx="3961">
                  <c:v>42508</c:v>
                </c:pt>
                <c:pt idx="3962">
                  <c:v>42509</c:v>
                </c:pt>
                <c:pt idx="3963">
                  <c:v>42510</c:v>
                </c:pt>
                <c:pt idx="3964">
                  <c:v>42513</c:v>
                </c:pt>
                <c:pt idx="3965">
                  <c:v>42514</c:v>
                </c:pt>
                <c:pt idx="3966">
                  <c:v>42515</c:v>
                </c:pt>
                <c:pt idx="3967">
                  <c:v>42516</c:v>
                </c:pt>
                <c:pt idx="3968">
                  <c:v>42517</c:v>
                </c:pt>
                <c:pt idx="3969">
                  <c:v>42520</c:v>
                </c:pt>
                <c:pt idx="3970">
                  <c:v>42521</c:v>
                </c:pt>
                <c:pt idx="3971">
                  <c:v>42522</c:v>
                </c:pt>
                <c:pt idx="3972">
                  <c:v>42523</c:v>
                </c:pt>
                <c:pt idx="3973">
                  <c:v>42524</c:v>
                </c:pt>
                <c:pt idx="3974">
                  <c:v>42527</c:v>
                </c:pt>
                <c:pt idx="3975">
                  <c:v>42528</c:v>
                </c:pt>
                <c:pt idx="3976">
                  <c:v>42529</c:v>
                </c:pt>
                <c:pt idx="3977">
                  <c:v>42534</c:v>
                </c:pt>
                <c:pt idx="3978">
                  <c:v>42535</c:v>
                </c:pt>
                <c:pt idx="3979">
                  <c:v>42536</c:v>
                </c:pt>
                <c:pt idx="3980">
                  <c:v>42537</c:v>
                </c:pt>
                <c:pt idx="3981">
                  <c:v>42538</c:v>
                </c:pt>
                <c:pt idx="3982">
                  <c:v>42541</c:v>
                </c:pt>
                <c:pt idx="3983">
                  <c:v>42542</c:v>
                </c:pt>
                <c:pt idx="3984">
                  <c:v>42543</c:v>
                </c:pt>
                <c:pt idx="3985">
                  <c:v>42544</c:v>
                </c:pt>
                <c:pt idx="3986">
                  <c:v>42545</c:v>
                </c:pt>
                <c:pt idx="3987">
                  <c:v>42548</c:v>
                </c:pt>
                <c:pt idx="3988">
                  <c:v>42549</c:v>
                </c:pt>
                <c:pt idx="3989">
                  <c:v>42550</c:v>
                </c:pt>
                <c:pt idx="3990">
                  <c:v>42551</c:v>
                </c:pt>
                <c:pt idx="3991">
                  <c:v>42552</c:v>
                </c:pt>
                <c:pt idx="3992">
                  <c:v>42555</c:v>
                </c:pt>
                <c:pt idx="3993">
                  <c:v>42556</c:v>
                </c:pt>
                <c:pt idx="3994">
                  <c:v>42557</c:v>
                </c:pt>
                <c:pt idx="3995">
                  <c:v>42558</c:v>
                </c:pt>
                <c:pt idx="3996">
                  <c:v>42559</c:v>
                </c:pt>
                <c:pt idx="3997">
                  <c:v>42562</c:v>
                </c:pt>
                <c:pt idx="3998">
                  <c:v>42563</c:v>
                </c:pt>
                <c:pt idx="3999">
                  <c:v>42564</c:v>
                </c:pt>
                <c:pt idx="4000">
                  <c:v>42565</c:v>
                </c:pt>
                <c:pt idx="4001">
                  <c:v>42566</c:v>
                </c:pt>
                <c:pt idx="4002">
                  <c:v>42569</c:v>
                </c:pt>
                <c:pt idx="4003">
                  <c:v>42570</c:v>
                </c:pt>
                <c:pt idx="4004">
                  <c:v>42571</c:v>
                </c:pt>
                <c:pt idx="4005">
                  <c:v>42572</c:v>
                </c:pt>
                <c:pt idx="4006">
                  <c:v>42573</c:v>
                </c:pt>
                <c:pt idx="4007">
                  <c:v>42576</c:v>
                </c:pt>
                <c:pt idx="4008">
                  <c:v>42577</c:v>
                </c:pt>
                <c:pt idx="4009">
                  <c:v>42578</c:v>
                </c:pt>
                <c:pt idx="4010">
                  <c:v>42579</c:v>
                </c:pt>
                <c:pt idx="4011">
                  <c:v>42580</c:v>
                </c:pt>
                <c:pt idx="4012">
                  <c:v>42583</c:v>
                </c:pt>
                <c:pt idx="4013">
                  <c:v>42584</c:v>
                </c:pt>
                <c:pt idx="4014">
                  <c:v>42585</c:v>
                </c:pt>
                <c:pt idx="4015">
                  <c:v>42586</c:v>
                </c:pt>
                <c:pt idx="4016">
                  <c:v>42587</c:v>
                </c:pt>
                <c:pt idx="4017">
                  <c:v>42590</c:v>
                </c:pt>
                <c:pt idx="4018">
                  <c:v>42591</c:v>
                </c:pt>
                <c:pt idx="4019">
                  <c:v>42592</c:v>
                </c:pt>
                <c:pt idx="4020">
                  <c:v>42593</c:v>
                </c:pt>
                <c:pt idx="4021">
                  <c:v>42594</c:v>
                </c:pt>
                <c:pt idx="4022">
                  <c:v>42597</c:v>
                </c:pt>
                <c:pt idx="4023">
                  <c:v>42598</c:v>
                </c:pt>
                <c:pt idx="4024">
                  <c:v>42599</c:v>
                </c:pt>
                <c:pt idx="4025">
                  <c:v>42600</c:v>
                </c:pt>
                <c:pt idx="4026">
                  <c:v>42601</c:v>
                </c:pt>
                <c:pt idx="4027">
                  <c:v>42604</c:v>
                </c:pt>
                <c:pt idx="4028">
                  <c:v>42605</c:v>
                </c:pt>
                <c:pt idx="4029">
                  <c:v>42606</c:v>
                </c:pt>
                <c:pt idx="4030">
                  <c:v>42607</c:v>
                </c:pt>
                <c:pt idx="4031">
                  <c:v>42608</c:v>
                </c:pt>
                <c:pt idx="4032">
                  <c:v>42611</c:v>
                </c:pt>
                <c:pt idx="4033">
                  <c:v>42612</c:v>
                </c:pt>
                <c:pt idx="4034">
                  <c:v>42613</c:v>
                </c:pt>
                <c:pt idx="4035">
                  <c:v>42614</c:v>
                </c:pt>
                <c:pt idx="4036">
                  <c:v>42615</c:v>
                </c:pt>
                <c:pt idx="4037">
                  <c:v>42618</c:v>
                </c:pt>
                <c:pt idx="4038">
                  <c:v>42619</c:v>
                </c:pt>
                <c:pt idx="4039">
                  <c:v>42620</c:v>
                </c:pt>
                <c:pt idx="4040">
                  <c:v>42621</c:v>
                </c:pt>
                <c:pt idx="4041">
                  <c:v>42622</c:v>
                </c:pt>
                <c:pt idx="4042">
                  <c:v>42625</c:v>
                </c:pt>
                <c:pt idx="4043">
                  <c:v>42626</c:v>
                </c:pt>
                <c:pt idx="4044">
                  <c:v>42627</c:v>
                </c:pt>
                <c:pt idx="4045">
                  <c:v>42632</c:v>
                </c:pt>
                <c:pt idx="4046">
                  <c:v>42633</c:v>
                </c:pt>
                <c:pt idx="4047">
                  <c:v>42634</c:v>
                </c:pt>
                <c:pt idx="4048">
                  <c:v>42635</c:v>
                </c:pt>
                <c:pt idx="4049">
                  <c:v>42636</c:v>
                </c:pt>
                <c:pt idx="4050">
                  <c:v>42639</c:v>
                </c:pt>
                <c:pt idx="4051">
                  <c:v>42640</c:v>
                </c:pt>
                <c:pt idx="4052">
                  <c:v>42641</c:v>
                </c:pt>
                <c:pt idx="4053">
                  <c:v>42642</c:v>
                </c:pt>
                <c:pt idx="4054">
                  <c:v>42643</c:v>
                </c:pt>
                <c:pt idx="4055">
                  <c:v>42653</c:v>
                </c:pt>
                <c:pt idx="4056">
                  <c:v>42654</c:v>
                </c:pt>
                <c:pt idx="4057">
                  <c:v>42655</c:v>
                </c:pt>
                <c:pt idx="4058">
                  <c:v>42656</c:v>
                </c:pt>
                <c:pt idx="4059">
                  <c:v>42657</c:v>
                </c:pt>
                <c:pt idx="4060">
                  <c:v>42660</c:v>
                </c:pt>
                <c:pt idx="4061">
                  <c:v>42661</c:v>
                </c:pt>
                <c:pt idx="4062">
                  <c:v>42662</c:v>
                </c:pt>
                <c:pt idx="4063">
                  <c:v>42663</c:v>
                </c:pt>
                <c:pt idx="4064">
                  <c:v>42664</c:v>
                </c:pt>
                <c:pt idx="4065">
                  <c:v>42667</c:v>
                </c:pt>
                <c:pt idx="4066">
                  <c:v>42668</c:v>
                </c:pt>
                <c:pt idx="4067">
                  <c:v>42669</c:v>
                </c:pt>
                <c:pt idx="4068">
                  <c:v>42670</c:v>
                </c:pt>
                <c:pt idx="4069">
                  <c:v>42671</c:v>
                </c:pt>
                <c:pt idx="4070">
                  <c:v>42674</c:v>
                </c:pt>
                <c:pt idx="4071">
                  <c:v>42675</c:v>
                </c:pt>
                <c:pt idx="4072">
                  <c:v>42676</c:v>
                </c:pt>
                <c:pt idx="4073">
                  <c:v>42677</c:v>
                </c:pt>
                <c:pt idx="4074">
                  <c:v>42678</c:v>
                </c:pt>
                <c:pt idx="4075">
                  <c:v>42681</c:v>
                </c:pt>
                <c:pt idx="4076">
                  <c:v>42682</c:v>
                </c:pt>
                <c:pt idx="4077">
                  <c:v>42683</c:v>
                </c:pt>
                <c:pt idx="4078">
                  <c:v>42684</c:v>
                </c:pt>
                <c:pt idx="4079">
                  <c:v>42685</c:v>
                </c:pt>
                <c:pt idx="4080">
                  <c:v>42688</c:v>
                </c:pt>
                <c:pt idx="4081">
                  <c:v>42689</c:v>
                </c:pt>
                <c:pt idx="4082">
                  <c:v>42690</c:v>
                </c:pt>
                <c:pt idx="4083">
                  <c:v>42691</c:v>
                </c:pt>
                <c:pt idx="4084">
                  <c:v>42692</c:v>
                </c:pt>
                <c:pt idx="4085">
                  <c:v>42695</c:v>
                </c:pt>
                <c:pt idx="4086">
                  <c:v>42696</c:v>
                </c:pt>
                <c:pt idx="4087">
                  <c:v>42697</c:v>
                </c:pt>
                <c:pt idx="4088">
                  <c:v>42698</c:v>
                </c:pt>
                <c:pt idx="4089">
                  <c:v>42699</c:v>
                </c:pt>
                <c:pt idx="4090">
                  <c:v>42702</c:v>
                </c:pt>
                <c:pt idx="4091">
                  <c:v>42703</c:v>
                </c:pt>
                <c:pt idx="4092">
                  <c:v>42704</c:v>
                </c:pt>
                <c:pt idx="4093">
                  <c:v>42705</c:v>
                </c:pt>
                <c:pt idx="4094">
                  <c:v>42706</c:v>
                </c:pt>
                <c:pt idx="4095">
                  <c:v>42709</c:v>
                </c:pt>
                <c:pt idx="4096">
                  <c:v>42710</c:v>
                </c:pt>
                <c:pt idx="4097">
                  <c:v>42711</c:v>
                </c:pt>
                <c:pt idx="4098">
                  <c:v>42712</c:v>
                </c:pt>
                <c:pt idx="4099">
                  <c:v>42713</c:v>
                </c:pt>
                <c:pt idx="4100">
                  <c:v>42716</c:v>
                </c:pt>
                <c:pt idx="4101">
                  <c:v>42717</c:v>
                </c:pt>
                <c:pt idx="4102">
                  <c:v>42718</c:v>
                </c:pt>
                <c:pt idx="4103">
                  <c:v>42719</c:v>
                </c:pt>
                <c:pt idx="4104">
                  <c:v>42720</c:v>
                </c:pt>
                <c:pt idx="4105">
                  <c:v>42723</c:v>
                </c:pt>
                <c:pt idx="4106">
                  <c:v>42724</c:v>
                </c:pt>
                <c:pt idx="4107">
                  <c:v>42725</c:v>
                </c:pt>
                <c:pt idx="4108">
                  <c:v>42726</c:v>
                </c:pt>
                <c:pt idx="4109">
                  <c:v>42727</c:v>
                </c:pt>
                <c:pt idx="4110">
                  <c:v>42730</c:v>
                </c:pt>
                <c:pt idx="4111">
                  <c:v>42731</c:v>
                </c:pt>
                <c:pt idx="4112">
                  <c:v>42732</c:v>
                </c:pt>
                <c:pt idx="4113">
                  <c:v>42733</c:v>
                </c:pt>
                <c:pt idx="4114">
                  <c:v>42734</c:v>
                </c:pt>
                <c:pt idx="4115">
                  <c:v>42738</c:v>
                </c:pt>
                <c:pt idx="4116">
                  <c:v>42739</c:v>
                </c:pt>
                <c:pt idx="4117">
                  <c:v>42740</c:v>
                </c:pt>
                <c:pt idx="4118">
                  <c:v>42741</c:v>
                </c:pt>
                <c:pt idx="4119">
                  <c:v>42744</c:v>
                </c:pt>
                <c:pt idx="4120">
                  <c:v>42745</c:v>
                </c:pt>
                <c:pt idx="4121">
                  <c:v>42746</c:v>
                </c:pt>
                <c:pt idx="4122">
                  <c:v>42747</c:v>
                </c:pt>
                <c:pt idx="4123">
                  <c:v>42748</c:v>
                </c:pt>
                <c:pt idx="4124">
                  <c:v>42751</c:v>
                </c:pt>
                <c:pt idx="4125">
                  <c:v>42752</c:v>
                </c:pt>
                <c:pt idx="4126">
                  <c:v>42753</c:v>
                </c:pt>
                <c:pt idx="4127">
                  <c:v>42754</c:v>
                </c:pt>
                <c:pt idx="4128">
                  <c:v>42755</c:v>
                </c:pt>
                <c:pt idx="4129">
                  <c:v>42758</c:v>
                </c:pt>
                <c:pt idx="4130">
                  <c:v>42759</c:v>
                </c:pt>
                <c:pt idx="4131">
                  <c:v>42760</c:v>
                </c:pt>
                <c:pt idx="4132">
                  <c:v>42761</c:v>
                </c:pt>
                <c:pt idx="4133">
                  <c:v>42769</c:v>
                </c:pt>
                <c:pt idx="4134">
                  <c:v>42772</c:v>
                </c:pt>
                <c:pt idx="4135">
                  <c:v>42773</c:v>
                </c:pt>
                <c:pt idx="4136">
                  <c:v>42774</c:v>
                </c:pt>
                <c:pt idx="4137">
                  <c:v>42775</c:v>
                </c:pt>
                <c:pt idx="4138">
                  <c:v>42776</c:v>
                </c:pt>
                <c:pt idx="4139">
                  <c:v>42779</c:v>
                </c:pt>
                <c:pt idx="4140">
                  <c:v>42780</c:v>
                </c:pt>
                <c:pt idx="4141">
                  <c:v>42781</c:v>
                </c:pt>
                <c:pt idx="4142">
                  <c:v>42782</c:v>
                </c:pt>
                <c:pt idx="4143">
                  <c:v>42783</c:v>
                </c:pt>
                <c:pt idx="4144">
                  <c:v>42786</c:v>
                </c:pt>
                <c:pt idx="4145">
                  <c:v>42787</c:v>
                </c:pt>
                <c:pt idx="4146">
                  <c:v>42788</c:v>
                </c:pt>
                <c:pt idx="4147">
                  <c:v>42789</c:v>
                </c:pt>
                <c:pt idx="4148">
                  <c:v>42790</c:v>
                </c:pt>
                <c:pt idx="4149">
                  <c:v>42793</c:v>
                </c:pt>
                <c:pt idx="4150">
                  <c:v>42794</c:v>
                </c:pt>
                <c:pt idx="4151">
                  <c:v>42795</c:v>
                </c:pt>
                <c:pt idx="4152">
                  <c:v>42796</c:v>
                </c:pt>
                <c:pt idx="4153">
                  <c:v>42797</c:v>
                </c:pt>
                <c:pt idx="4154">
                  <c:v>42800</c:v>
                </c:pt>
                <c:pt idx="4155">
                  <c:v>42801</c:v>
                </c:pt>
                <c:pt idx="4156">
                  <c:v>42802</c:v>
                </c:pt>
                <c:pt idx="4157">
                  <c:v>42803</c:v>
                </c:pt>
                <c:pt idx="4158">
                  <c:v>42804</c:v>
                </c:pt>
                <c:pt idx="4159">
                  <c:v>42807</c:v>
                </c:pt>
                <c:pt idx="4160">
                  <c:v>42808</c:v>
                </c:pt>
                <c:pt idx="4161">
                  <c:v>42809</c:v>
                </c:pt>
                <c:pt idx="4162">
                  <c:v>42810</c:v>
                </c:pt>
                <c:pt idx="4163">
                  <c:v>42811</c:v>
                </c:pt>
                <c:pt idx="4164">
                  <c:v>42814</c:v>
                </c:pt>
                <c:pt idx="4165">
                  <c:v>42815</c:v>
                </c:pt>
                <c:pt idx="4166">
                  <c:v>42816</c:v>
                </c:pt>
                <c:pt idx="4167">
                  <c:v>42817</c:v>
                </c:pt>
                <c:pt idx="4168">
                  <c:v>42818</c:v>
                </c:pt>
                <c:pt idx="4169">
                  <c:v>42821</c:v>
                </c:pt>
                <c:pt idx="4170">
                  <c:v>42822</c:v>
                </c:pt>
                <c:pt idx="4171">
                  <c:v>42823</c:v>
                </c:pt>
                <c:pt idx="4172">
                  <c:v>42824</c:v>
                </c:pt>
                <c:pt idx="4173">
                  <c:v>42825</c:v>
                </c:pt>
                <c:pt idx="4174">
                  <c:v>42830</c:v>
                </c:pt>
                <c:pt idx="4175">
                  <c:v>42831</c:v>
                </c:pt>
                <c:pt idx="4176">
                  <c:v>42832</c:v>
                </c:pt>
                <c:pt idx="4177">
                  <c:v>42835</c:v>
                </c:pt>
                <c:pt idx="4178">
                  <c:v>42836</c:v>
                </c:pt>
                <c:pt idx="4179">
                  <c:v>42837</c:v>
                </c:pt>
                <c:pt idx="4180">
                  <c:v>42838</c:v>
                </c:pt>
                <c:pt idx="4181">
                  <c:v>42839</c:v>
                </c:pt>
                <c:pt idx="4182">
                  <c:v>42842</c:v>
                </c:pt>
                <c:pt idx="4183">
                  <c:v>42843</c:v>
                </c:pt>
                <c:pt idx="4184">
                  <c:v>42844</c:v>
                </c:pt>
                <c:pt idx="4185">
                  <c:v>42845</c:v>
                </c:pt>
                <c:pt idx="4186">
                  <c:v>42846</c:v>
                </c:pt>
                <c:pt idx="4187">
                  <c:v>42849</c:v>
                </c:pt>
                <c:pt idx="4188">
                  <c:v>42850</c:v>
                </c:pt>
                <c:pt idx="4189">
                  <c:v>42851</c:v>
                </c:pt>
                <c:pt idx="4190">
                  <c:v>42852</c:v>
                </c:pt>
                <c:pt idx="4191">
                  <c:v>42853</c:v>
                </c:pt>
                <c:pt idx="4192">
                  <c:v>42857</c:v>
                </c:pt>
                <c:pt idx="4193">
                  <c:v>42858</c:v>
                </c:pt>
                <c:pt idx="4194">
                  <c:v>42859</c:v>
                </c:pt>
                <c:pt idx="4195">
                  <c:v>42860</c:v>
                </c:pt>
                <c:pt idx="4196">
                  <c:v>42863</c:v>
                </c:pt>
                <c:pt idx="4197">
                  <c:v>42864</c:v>
                </c:pt>
                <c:pt idx="4198">
                  <c:v>42865</c:v>
                </c:pt>
                <c:pt idx="4199">
                  <c:v>42866</c:v>
                </c:pt>
                <c:pt idx="4200">
                  <c:v>42867</c:v>
                </c:pt>
                <c:pt idx="4201">
                  <c:v>42870</c:v>
                </c:pt>
                <c:pt idx="4202">
                  <c:v>42871</c:v>
                </c:pt>
                <c:pt idx="4203">
                  <c:v>42872</c:v>
                </c:pt>
                <c:pt idx="4204">
                  <c:v>42873</c:v>
                </c:pt>
                <c:pt idx="4205">
                  <c:v>42874</c:v>
                </c:pt>
                <c:pt idx="4206">
                  <c:v>42877</c:v>
                </c:pt>
                <c:pt idx="4207">
                  <c:v>42878</c:v>
                </c:pt>
                <c:pt idx="4208">
                  <c:v>42879</c:v>
                </c:pt>
                <c:pt idx="4209">
                  <c:v>42880</c:v>
                </c:pt>
                <c:pt idx="4210">
                  <c:v>42881</c:v>
                </c:pt>
                <c:pt idx="4211">
                  <c:v>42886</c:v>
                </c:pt>
                <c:pt idx="4212">
                  <c:v>42887</c:v>
                </c:pt>
                <c:pt idx="4213">
                  <c:v>42888</c:v>
                </c:pt>
                <c:pt idx="4214">
                  <c:v>42891</c:v>
                </c:pt>
                <c:pt idx="4215">
                  <c:v>42892</c:v>
                </c:pt>
                <c:pt idx="4216">
                  <c:v>42893</c:v>
                </c:pt>
                <c:pt idx="4217">
                  <c:v>42894</c:v>
                </c:pt>
                <c:pt idx="4218">
                  <c:v>42895</c:v>
                </c:pt>
                <c:pt idx="4219">
                  <c:v>42898</c:v>
                </c:pt>
                <c:pt idx="4220">
                  <c:v>42899</c:v>
                </c:pt>
                <c:pt idx="4221">
                  <c:v>42900</c:v>
                </c:pt>
                <c:pt idx="4222">
                  <c:v>42901</c:v>
                </c:pt>
                <c:pt idx="4223">
                  <c:v>42902</c:v>
                </c:pt>
                <c:pt idx="4224">
                  <c:v>42905</c:v>
                </c:pt>
                <c:pt idx="4225">
                  <c:v>42906</c:v>
                </c:pt>
                <c:pt idx="4226">
                  <c:v>42907</c:v>
                </c:pt>
                <c:pt idx="4227">
                  <c:v>42908</c:v>
                </c:pt>
                <c:pt idx="4228">
                  <c:v>42909</c:v>
                </c:pt>
                <c:pt idx="4229">
                  <c:v>42912</c:v>
                </c:pt>
                <c:pt idx="4230">
                  <c:v>42913</c:v>
                </c:pt>
                <c:pt idx="4231">
                  <c:v>42914</c:v>
                </c:pt>
                <c:pt idx="4232">
                  <c:v>42915</c:v>
                </c:pt>
                <c:pt idx="4233">
                  <c:v>42916</c:v>
                </c:pt>
                <c:pt idx="4234">
                  <c:v>42919</c:v>
                </c:pt>
                <c:pt idx="4235">
                  <c:v>42920</c:v>
                </c:pt>
                <c:pt idx="4236">
                  <c:v>42921</c:v>
                </c:pt>
                <c:pt idx="4237">
                  <c:v>42922</c:v>
                </c:pt>
                <c:pt idx="4238">
                  <c:v>42923</c:v>
                </c:pt>
                <c:pt idx="4239">
                  <c:v>42926</c:v>
                </c:pt>
                <c:pt idx="4240">
                  <c:v>42927</c:v>
                </c:pt>
                <c:pt idx="4241">
                  <c:v>42928</c:v>
                </c:pt>
                <c:pt idx="4242">
                  <c:v>42929</c:v>
                </c:pt>
                <c:pt idx="4243">
                  <c:v>42930</c:v>
                </c:pt>
                <c:pt idx="4244">
                  <c:v>42933</c:v>
                </c:pt>
                <c:pt idx="4245">
                  <c:v>42934</c:v>
                </c:pt>
                <c:pt idx="4246">
                  <c:v>42935</c:v>
                </c:pt>
                <c:pt idx="4247">
                  <c:v>42936</c:v>
                </c:pt>
                <c:pt idx="4248">
                  <c:v>42937</c:v>
                </c:pt>
                <c:pt idx="4249">
                  <c:v>42940</c:v>
                </c:pt>
                <c:pt idx="4250">
                  <c:v>42941</c:v>
                </c:pt>
                <c:pt idx="4251">
                  <c:v>42942</c:v>
                </c:pt>
                <c:pt idx="4252">
                  <c:v>42943</c:v>
                </c:pt>
                <c:pt idx="4253">
                  <c:v>42944</c:v>
                </c:pt>
                <c:pt idx="4254">
                  <c:v>42947</c:v>
                </c:pt>
                <c:pt idx="4255">
                  <c:v>42948</c:v>
                </c:pt>
                <c:pt idx="4256">
                  <c:v>42949</c:v>
                </c:pt>
                <c:pt idx="4257">
                  <c:v>42950</c:v>
                </c:pt>
                <c:pt idx="4258">
                  <c:v>42951</c:v>
                </c:pt>
                <c:pt idx="4259">
                  <c:v>42954</c:v>
                </c:pt>
                <c:pt idx="4260">
                  <c:v>42955</c:v>
                </c:pt>
                <c:pt idx="4261">
                  <c:v>42956</c:v>
                </c:pt>
                <c:pt idx="4262">
                  <c:v>42957</c:v>
                </c:pt>
                <c:pt idx="4263">
                  <c:v>42958</c:v>
                </c:pt>
                <c:pt idx="4264">
                  <c:v>42961</c:v>
                </c:pt>
                <c:pt idx="4265">
                  <c:v>42962</c:v>
                </c:pt>
                <c:pt idx="4266">
                  <c:v>42963</c:v>
                </c:pt>
                <c:pt idx="4267">
                  <c:v>42964</c:v>
                </c:pt>
                <c:pt idx="4268">
                  <c:v>42965</c:v>
                </c:pt>
                <c:pt idx="4269">
                  <c:v>42968</c:v>
                </c:pt>
                <c:pt idx="4270">
                  <c:v>42969</c:v>
                </c:pt>
                <c:pt idx="4271">
                  <c:v>42970</c:v>
                </c:pt>
                <c:pt idx="4272">
                  <c:v>42971</c:v>
                </c:pt>
                <c:pt idx="4273">
                  <c:v>42972</c:v>
                </c:pt>
                <c:pt idx="4274">
                  <c:v>42975</c:v>
                </c:pt>
                <c:pt idx="4275">
                  <c:v>42976</c:v>
                </c:pt>
                <c:pt idx="4276">
                  <c:v>42977</c:v>
                </c:pt>
                <c:pt idx="4277">
                  <c:v>42978</c:v>
                </c:pt>
                <c:pt idx="4278">
                  <c:v>42979</c:v>
                </c:pt>
                <c:pt idx="4279">
                  <c:v>42982</c:v>
                </c:pt>
                <c:pt idx="4280">
                  <c:v>42983</c:v>
                </c:pt>
                <c:pt idx="4281">
                  <c:v>42984</c:v>
                </c:pt>
                <c:pt idx="4282">
                  <c:v>42985</c:v>
                </c:pt>
                <c:pt idx="4283">
                  <c:v>42986</c:v>
                </c:pt>
                <c:pt idx="4284">
                  <c:v>42989</c:v>
                </c:pt>
                <c:pt idx="4285">
                  <c:v>42990</c:v>
                </c:pt>
                <c:pt idx="4286">
                  <c:v>42991</c:v>
                </c:pt>
                <c:pt idx="4287">
                  <c:v>42992</c:v>
                </c:pt>
                <c:pt idx="4288">
                  <c:v>42993</c:v>
                </c:pt>
                <c:pt idx="4289">
                  <c:v>42996</c:v>
                </c:pt>
                <c:pt idx="4290">
                  <c:v>42997</c:v>
                </c:pt>
                <c:pt idx="4291">
                  <c:v>42998</c:v>
                </c:pt>
                <c:pt idx="4292">
                  <c:v>42999</c:v>
                </c:pt>
                <c:pt idx="4293">
                  <c:v>43000</c:v>
                </c:pt>
                <c:pt idx="4294">
                  <c:v>43003</c:v>
                </c:pt>
                <c:pt idx="4295">
                  <c:v>43004</c:v>
                </c:pt>
                <c:pt idx="4296">
                  <c:v>43005</c:v>
                </c:pt>
                <c:pt idx="4297">
                  <c:v>43006</c:v>
                </c:pt>
                <c:pt idx="4298">
                  <c:v>43007</c:v>
                </c:pt>
                <c:pt idx="4299">
                  <c:v>43017</c:v>
                </c:pt>
                <c:pt idx="4300">
                  <c:v>43018</c:v>
                </c:pt>
                <c:pt idx="4301">
                  <c:v>43019</c:v>
                </c:pt>
                <c:pt idx="4302">
                  <c:v>43020</c:v>
                </c:pt>
                <c:pt idx="4303">
                  <c:v>43021</c:v>
                </c:pt>
                <c:pt idx="4304">
                  <c:v>43024</c:v>
                </c:pt>
                <c:pt idx="4305">
                  <c:v>43025</c:v>
                </c:pt>
                <c:pt idx="4306">
                  <c:v>43026</c:v>
                </c:pt>
                <c:pt idx="4307">
                  <c:v>43027</c:v>
                </c:pt>
                <c:pt idx="4308">
                  <c:v>43028</c:v>
                </c:pt>
                <c:pt idx="4309">
                  <c:v>43031</c:v>
                </c:pt>
                <c:pt idx="4310">
                  <c:v>43032</c:v>
                </c:pt>
                <c:pt idx="4311">
                  <c:v>43033</c:v>
                </c:pt>
                <c:pt idx="4312">
                  <c:v>43034</c:v>
                </c:pt>
                <c:pt idx="4313">
                  <c:v>43035</c:v>
                </c:pt>
                <c:pt idx="4314">
                  <c:v>43038</c:v>
                </c:pt>
                <c:pt idx="4315">
                  <c:v>43039</c:v>
                </c:pt>
                <c:pt idx="4316">
                  <c:v>43040</c:v>
                </c:pt>
                <c:pt idx="4317">
                  <c:v>43041</c:v>
                </c:pt>
                <c:pt idx="4318">
                  <c:v>43042</c:v>
                </c:pt>
                <c:pt idx="4319">
                  <c:v>43045</c:v>
                </c:pt>
                <c:pt idx="4320">
                  <c:v>43046</c:v>
                </c:pt>
                <c:pt idx="4321">
                  <c:v>43047</c:v>
                </c:pt>
                <c:pt idx="4322">
                  <c:v>43048</c:v>
                </c:pt>
                <c:pt idx="4323">
                  <c:v>43049</c:v>
                </c:pt>
                <c:pt idx="4324">
                  <c:v>43052</c:v>
                </c:pt>
                <c:pt idx="4325">
                  <c:v>43053</c:v>
                </c:pt>
                <c:pt idx="4326">
                  <c:v>43054</c:v>
                </c:pt>
                <c:pt idx="4327">
                  <c:v>43055</c:v>
                </c:pt>
                <c:pt idx="4328">
                  <c:v>43056</c:v>
                </c:pt>
                <c:pt idx="4329">
                  <c:v>43059</c:v>
                </c:pt>
                <c:pt idx="4330">
                  <c:v>43060</c:v>
                </c:pt>
                <c:pt idx="4331">
                  <c:v>43061</c:v>
                </c:pt>
                <c:pt idx="4332">
                  <c:v>43062</c:v>
                </c:pt>
                <c:pt idx="4333">
                  <c:v>43063</c:v>
                </c:pt>
                <c:pt idx="4334">
                  <c:v>43066</c:v>
                </c:pt>
                <c:pt idx="4335">
                  <c:v>43067</c:v>
                </c:pt>
                <c:pt idx="4336">
                  <c:v>43068</c:v>
                </c:pt>
                <c:pt idx="4337">
                  <c:v>43069</c:v>
                </c:pt>
                <c:pt idx="4338">
                  <c:v>43070</c:v>
                </c:pt>
                <c:pt idx="4339">
                  <c:v>43073</c:v>
                </c:pt>
                <c:pt idx="4340">
                  <c:v>43074</c:v>
                </c:pt>
                <c:pt idx="4341">
                  <c:v>43075</c:v>
                </c:pt>
                <c:pt idx="4342">
                  <c:v>43076</c:v>
                </c:pt>
                <c:pt idx="4343">
                  <c:v>43077</c:v>
                </c:pt>
                <c:pt idx="4344">
                  <c:v>43080</c:v>
                </c:pt>
                <c:pt idx="4345">
                  <c:v>43081</c:v>
                </c:pt>
                <c:pt idx="4346">
                  <c:v>43082</c:v>
                </c:pt>
                <c:pt idx="4347">
                  <c:v>43083</c:v>
                </c:pt>
                <c:pt idx="4348">
                  <c:v>43084</c:v>
                </c:pt>
                <c:pt idx="4349">
                  <c:v>43087</c:v>
                </c:pt>
                <c:pt idx="4350">
                  <c:v>43088</c:v>
                </c:pt>
                <c:pt idx="4351">
                  <c:v>43089</c:v>
                </c:pt>
                <c:pt idx="4352">
                  <c:v>43090</c:v>
                </c:pt>
                <c:pt idx="4353">
                  <c:v>43091</c:v>
                </c:pt>
                <c:pt idx="4354">
                  <c:v>43094</c:v>
                </c:pt>
                <c:pt idx="4355">
                  <c:v>43095</c:v>
                </c:pt>
                <c:pt idx="4356">
                  <c:v>43096</c:v>
                </c:pt>
                <c:pt idx="4357">
                  <c:v>43097</c:v>
                </c:pt>
                <c:pt idx="4358">
                  <c:v>43098</c:v>
                </c:pt>
                <c:pt idx="4359">
                  <c:v>43102</c:v>
                </c:pt>
                <c:pt idx="4360">
                  <c:v>43103</c:v>
                </c:pt>
                <c:pt idx="4361">
                  <c:v>43104</c:v>
                </c:pt>
                <c:pt idx="4362">
                  <c:v>43105</c:v>
                </c:pt>
                <c:pt idx="4363">
                  <c:v>43108</c:v>
                </c:pt>
                <c:pt idx="4364">
                  <c:v>43109</c:v>
                </c:pt>
                <c:pt idx="4365">
                  <c:v>43110</c:v>
                </c:pt>
                <c:pt idx="4366">
                  <c:v>43111</c:v>
                </c:pt>
                <c:pt idx="4367">
                  <c:v>43112</c:v>
                </c:pt>
                <c:pt idx="4368">
                  <c:v>43115</c:v>
                </c:pt>
                <c:pt idx="4369">
                  <c:v>43116</c:v>
                </c:pt>
                <c:pt idx="4370">
                  <c:v>43117</c:v>
                </c:pt>
                <c:pt idx="4371">
                  <c:v>43118</c:v>
                </c:pt>
                <c:pt idx="4372">
                  <c:v>43119</c:v>
                </c:pt>
                <c:pt idx="4373">
                  <c:v>43122</c:v>
                </c:pt>
                <c:pt idx="4374">
                  <c:v>43123</c:v>
                </c:pt>
                <c:pt idx="4375">
                  <c:v>43124</c:v>
                </c:pt>
                <c:pt idx="4376">
                  <c:v>43125</c:v>
                </c:pt>
                <c:pt idx="4377">
                  <c:v>43126</c:v>
                </c:pt>
                <c:pt idx="4378">
                  <c:v>43129</c:v>
                </c:pt>
                <c:pt idx="4379">
                  <c:v>43130</c:v>
                </c:pt>
                <c:pt idx="4380">
                  <c:v>43131</c:v>
                </c:pt>
                <c:pt idx="4381">
                  <c:v>43132</c:v>
                </c:pt>
                <c:pt idx="4382">
                  <c:v>43133</c:v>
                </c:pt>
                <c:pt idx="4383">
                  <c:v>43136</c:v>
                </c:pt>
                <c:pt idx="4384">
                  <c:v>43137</c:v>
                </c:pt>
                <c:pt idx="4385">
                  <c:v>43138</c:v>
                </c:pt>
                <c:pt idx="4386">
                  <c:v>43139</c:v>
                </c:pt>
                <c:pt idx="4387">
                  <c:v>43140</c:v>
                </c:pt>
                <c:pt idx="4388">
                  <c:v>43143</c:v>
                </c:pt>
                <c:pt idx="4389">
                  <c:v>43144</c:v>
                </c:pt>
                <c:pt idx="4390">
                  <c:v>43145</c:v>
                </c:pt>
                <c:pt idx="4391">
                  <c:v>43153</c:v>
                </c:pt>
                <c:pt idx="4392">
                  <c:v>43154</c:v>
                </c:pt>
                <c:pt idx="4393">
                  <c:v>43157</c:v>
                </c:pt>
                <c:pt idx="4394">
                  <c:v>43158</c:v>
                </c:pt>
                <c:pt idx="4395">
                  <c:v>43159</c:v>
                </c:pt>
                <c:pt idx="4396">
                  <c:v>43160</c:v>
                </c:pt>
                <c:pt idx="4397">
                  <c:v>43161</c:v>
                </c:pt>
                <c:pt idx="4398">
                  <c:v>43164</c:v>
                </c:pt>
                <c:pt idx="4399">
                  <c:v>43165</c:v>
                </c:pt>
                <c:pt idx="4400">
                  <c:v>43166</c:v>
                </c:pt>
                <c:pt idx="4401">
                  <c:v>43167</c:v>
                </c:pt>
                <c:pt idx="4402">
                  <c:v>43168</c:v>
                </c:pt>
                <c:pt idx="4403">
                  <c:v>43171</c:v>
                </c:pt>
                <c:pt idx="4404">
                  <c:v>43172</c:v>
                </c:pt>
                <c:pt idx="4405">
                  <c:v>43173</c:v>
                </c:pt>
                <c:pt idx="4406">
                  <c:v>43174</c:v>
                </c:pt>
                <c:pt idx="4407">
                  <c:v>43175</c:v>
                </c:pt>
                <c:pt idx="4408">
                  <c:v>43178</c:v>
                </c:pt>
                <c:pt idx="4409">
                  <c:v>43179</c:v>
                </c:pt>
                <c:pt idx="4410">
                  <c:v>43180</c:v>
                </c:pt>
                <c:pt idx="4411">
                  <c:v>43181</c:v>
                </c:pt>
                <c:pt idx="4412">
                  <c:v>43182</c:v>
                </c:pt>
                <c:pt idx="4413">
                  <c:v>43185</c:v>
                </c:pt>
                <c:pt idx="4414">
                  <c:v>43186</c:v>
                </c:pt>
                <c:pt idx="4415">
                  <c:v>43187</c:v>
                </c:pt>
                <c:pt idx="4416">
                  <c:v>43188</c:v>
                </c:pt>
                <c:pt idx="4417">
                  <c:v>43189</c:v>
                </c:pt>
                <c:pt idx="4418">
                  <c:v>43192</c:v>
                </c:pt>
                <c:pt idx="4419">
                  <c:v>43193</c:v>
                </c:pt>
                <c:pt idx="4420">
                  <c:v>43194</c:v>
                </c:pt>
                <c:pt idx="4421">
                  <c:v>43199</c:v>
                </c:pt>
                <c:pt idx="4422">
                  <c:v>43200</c:v>
                </c:pt>
                <c:pt idx="4423">
                  <c:v>43201</c:v>
                </c:pt>
                <c:pt idx="4424">
                  <c:v>43202</c:v>
                </c:pt>
                <c:pt idx="4425">
                  <c:v>43203</c:v>
                </c:pt>
                <c:pt idx="4426">
                  <c:v>43206</c:v>
                </c:pt>
                <c:pt idx="4427">
                  <c:v>43207</c:v>
                </c:pt>
                <c:pt idx="4428">
                  <c:v>43208</c:v>
                </c:pt>
                <c:pt idx="4429">
                  <c:v>43209</c:v>
                </c:pt>
                <c:pt idx="4430">
                  <c:v>43210</c:v>
                </c:pt>
                <c:pt idx="4431">
                  <c:v>43213</c:v>
                </c:pt>
                <c:pt idx="4432">
                  <c:v>43214</c:v>
                </c:pt>
                <c:pt idx="4433">
                  <c:v>43215</c:v>
                </c:pt>
                <c:pt idx="4434">
                  <c:v>43216</c:v>
                </c:pt>
                <c:pt idx="4435">
                  <c:v>43217</c:v>
                </c:pt>
                <c:pt idx="4436">
                  <c:v>43222</c:v>
                </c:pt>
                <c:pt idx="4437">
                  <c:v>43223</c:v>
                </c:pt>
                <c:pt idx="4438">
                  <c:v>43224</c:v>
                </c:pt>
                <c:pt idx="4439">
                  <c:v>43227</c:v>
                </c:pt>
                <c:pt idx="4440">
                  <c:v>43228</c:v>
                </c:pt>
                <c:pt idx="4441">
                  <c:v>43229</c:v>
                </c:pt>
                <c:pt idx="4442">
                  <c:v>43230</c:v>
                </c:pt>
                <c:pt idx="4443">
                  <c:v>43231</c:v>
                </c:pt>
                <c:pt idx="4444">
                  <c:v>43234</c:v>
                </c:pt>
                <c:pt idx="4445">
                  <c:v>43235</c:v>
                </c:pt>
                <c:pt idx="4446">
                  <c:v>43236</c:v>
                </c:pt>
                <c:pt idx="4447">
                  <c:v>43237</c:v>
                </c:pt>
                <c:pt idx="4448">
                  <c:v>43238</c:v>
                </c:pt>
                <c:pt idx="4449">
                  <c:v>43241</c:v>
                </c:pt>
                <c:pt idx="4450">
                  <c:v>43242</c:v>
                </c:pt>
                <c:pt idx="4451">
                  <c:v>43243</c:v>
                </c:pt>
                <c:pt idx="4452">
                  <c:v>43244</c:v>
                </c:pt>
                <c:pt idx="4453">
                  <c:v>43245</c:v>
                </c:pt>
                <c:pt idx="4454">
                  <c:v>43248</c:v>
                </c:pt>
                <c:pt idx="4455">
                  <c:v>43249</c:v>
                </c:pt>
                <c:pt idx="4456">
                  <c:v>43250</c:v>
                </c:pt>
                <c:pt idx="4457">
                  <c:v>43251</c:v>
                </c:pt>
                <c:pt idx="4458">
                  <c:v>43252</c:v>
                </c:pt>
                <c:pt idx="4459">
                  <c:v>43255</c:v>
                </c:pt>
                <c:pt idx="4460">
                  <c:v>43256</c:v>
                </c:pt>
                <c:pt idx="4461">
                  <c:v>43257</c:v>
                </c:pt>
                <c:pt idx="4462">
                  <c:v>43258</c:v>
                </c:pt>
                <c:pt idx="4463">
                  <c:v>43259</c:v>
                </c:pt>
                <c:pt idx="4464">
                  <c:v>43262</c:v>
                </c:pt>
                <c:pt idx="4465">
                  <c:v>43263</c:v>
                </c:pt>
                <c:pt idx="4466">
                  <c:v>43264</c:v>
                </c:pt>
                <c:pt idx="4467">
                  <c:v>43265</c:v>
                </c:pt>
                <c:pt idx="4468">
                  <c:v>43266</c:v>
                </c:pt>
                <c:pt idx="4469">
                  <c:v>43270</c:v>
                </c:pt>
                <c:pt idx="4470">
                  <c:v>43271</c:v>
                </c:pt>
                <c:pt idx="4471">
                  <c:v>43272</c:v>
                </c:pt>
                <c:pt idx="4472">
                  <c:v>43273</c:v>
                </c:pt>
                <c:pt idx="4473">
                  <c:v>43276</c:v>
                </c:pt>
                <c:pt idx="4474">
                  <c:v>43277</c:v>
                </c:pt>
                <c:pt idx="4475">
                  <c:v>43278</c:v>
                </c:pt>
                <c:pt idx="4476">
                  <c:v>43279</c:v>
                </c:pt>
                <c:pt idx="4477">
                  <c:v>43280</c:v>
                </c:pt>
                <c:pt idx="4478">
                  <c:v>43283</c:v>
                </c:pt>
                <c:pt idx="4479">
                  <c:v>43284</c:v>
                </c:pt>
                <c:pt idx="4480">
                  <c:v>43285</c:v>
                </c:pt>
                <c:pt idx="4481">
                  <c:v>43286</c:v>
                </c:pt>
                <c:pt idx="4482">
                  <c:v>43287</c:v>
                </c:pt>
                <c:pt idx="4483">
                  <c:v>43290</c:v>
                </c:pt>
                <c:pt idx="4484">
                  <c:v>43291</c:v>
                </c:pt>
                <c:pt idx="4485">
                  <c:v>43292</c:v>
                </c:pt>
                <c:pt idx="4486">
                  <c:v>43293</c:v>
                </c:pt>
                <c:pt idx="4487">
                  <c:v>43294</c:v>
                </c:pt>
                <c:pt idx="4488">
                  <c:v>43297</c:v>
                </c:pt>
                <c:pt idx="4489">
                  <c:v>43298</c:v>
                </c:pt>
                <c:pt idx="4490">
                  <c:v>43299</c:v>
                </c:pt>
                <c:pt idx="4491">
                  <c:v>43300</c:v>
                </c:pt>
                <c:pt idx="4492">
                  <c:v>43301</c:v>
                </c:pt>
                <c:pt idx="4493">
                  <c:v>43304</c:v>
                </c:pt>
                <c:pt idx="4494">
                  <c:v>43305</c:v>
                </c:pt>
                <c:pt idx="4495">
                  <c:v>43306</c:v>
                </c:pt>
                <c:pt idx="4496">
                  <c:v>43307</c:v>
                </c:pt>
                <c:pt idx="4497">
                  <c:v>43308</c:v>
                </c:pt>
                <c:pt idx="4498">
                  <c:v>43311</c:v>
                </c:pt>
                <c:pt idx="4499">
                  <c:v>43312</c:v>
                </c:pt>
                <c:pt idx="4500">
                  <c:v>43313</c:v>
                </c:pt>
                <c:pt idx="4501">
                  <c:v>43314</c:v>
                </c:pt>
                <c:pt idx="4502">
                  <c:v>43315</c:v>
                </c:pt>
                <c:pt idx="4503">
                  <c:v>43318</c:v>
                </c:pt>
                <c:pt idx="4504">
                  <c:v>43319</c:v>
                </c:pt>
                <c:pt idx="4505">
                  <c:v>43320</c:v>
                </c:pt>
                <c:pt idx="4506">
                  <c:v>43321</c:v>
                </c:pt>
                <c:pt idx="4507">
                  <c:v>43322</c:v>
                </c:pt>
                <c:pt idx="4508">
                  <c:v>43325</c:v>
                </c:pt>
                <c:pt idx="4509">
                  <c:v>43326</c:v>
                </c:pt>
                <c:pt idx="4510">
                  <c:v>43327</c:v>
                </c:pt>
                <c:pt idx="4511">
                  <c:v>43328</c:v>
                </c:pt>
                <c:pt idx="4512">
                  <c:v>43329</c:v>
                </c:pt>
                <c:pt idx="4513">
                  <c:v>43332</c:v>
                </c:pt>
                <c:pt idx="4514">
                  <c:v>43333</c:v>
                </c:pt>
                <c:pt idx="4515">
                  <c:v>43334</c:v>
                </c:pt>
                <c:pt idx="4516">
                  <c:v>43335</c:v>
                </c:pt>
                <c:pt idx="4517">
                  <c:v>43336</c:v>
                </c:pt>
                <c:pt idx="4518">
                  <c:v>43339</c:v>
                </c:pt>
                <c:pt idx="4519">
                  <c:v>43340</c:v>
                </c:pt>
                <c:pt idx="4520">
                  <c:v>43341</c:v>
                </c:pt>
                <c:pt idx="4521">
                  <c:v>43342</c:v>
                </c:pt>
                <c:pt idx="4522">
                  <c:v>43343</c:v>
                </c:pt>
                <c:pt idx="4523">
                  <c:v>43346</c:v>
                </c:pt>
                <c:pt idx="4524">
                  <c:v>43347</c:v>
                </c:pt>
                <c:pt idx="4525">
                  <c:v>43348</c:v>
                </c:pt>
                <c:pt idx="4526">
                  <c:v>43349</c:v>
                </c:pt>
                <c:pt idx="4527">
                  <c:v>43350</c:v>
                </c:pt>
                <c:pt idx="4528">
                  <c:v>43353</c:v>
                </c:pt>
                <c:pt idx="4529">
                  <c:v>43354</c:v>
                </c:pt>
                <c:pt idx="4530">
                  <c:v>43355</c:v>
                </c:pt>
                <c:pt idx="4531">
                  <c:v>43356</c:v>
                </c:pt>
                <c:pt idx="4532">
                  <c:v>43357</c:v>
                </c:pt>
                <c:pt idx="4533">
                  <c:v>43360</c:v>
                </c:pt>
                <c:pt idx="4534">
                  <c:v>43361</c:v>
                </c:pt>
                <c:pt idx="4535">
                  <c:v>43362</c:v>
                </c:pt>
                <c:pt idx="4536">
                  <c:v>43363</c:v>
                </c:pt>
                <c:pt idx="4537">
                  <c:v>43364</c:v>
                </c:pt>
                <c:pt idx="4538">
                  <c:v>43368</c:v>
                </c:pt>
                <c:pt idx="4539">
                  <c:v>43369</c:v>
                </c:pt>
                <c:pt idx="4540">
                  <c:v>43370</c:v>
                </c:pt>
                <c:pt idx="4541">
                  <c:v>43371</c:v>
                </c:pt>
                <c:pt idx="4542">
                  <c:v>43381</c:v>
                </c:pt>
                <c:pt idx="4543">
                  <c:v>43382</c:v>
                </c:pt>
                <c:pt idx="4544">
                  <c:v>43383</c:v>
                </c:pt>
                <c:pt idx="4545">
                  <c:v>43384</c:v>
                </c:pt>
                <c:pt idx="4546">
                  <c:v>43385</c:v>
                </c:pt>
                <c:pt idx="4547">
                  <c:v>43388</c:v>
                </c:pt>
                <c:pt idx="4548">
                  <c:v>43389</c:v>
                </c:pt>
                <c:pt idx="4549">
                  <c:v>43390</c:v>
                </c:pt>
                <c:pt idx="4550">
                  <c:v>43391</c:v>
                </c:pt>
                <c:pt idx="4551">
                  <c:v>43392</c:v>
                </c:pt>
                <c:pt idx="4552">
                  <c:v>43395</c:v>
                </c:pt>
                <c:pt idx="4553">
                  <c:v>43396</c:v>
                </c:pt>
                <c:pt idx="4554">
                  <c:v>43397</c:v>
                </c:pt>
                <c:pt idx="4555">
                  <c:v>43398</c:v>
                </c:pt>
                <c:pt idx="4556">
                  <c:v>43399</c:v>
                </c:pt>
                <c:pt idx="4557">
                  <c:v>43402</c:v>
                </c:pt>
                <c:pt idx="4558">
                  <c:v>43403</c:v>
                </c:pt>
                <c:pt idx="4559">
                  <c:v>43404</c:v>
                </c:pt>
                <c:pt idx="4560">
                  <c:v>43405</c:v>
                </c:pt>
                <c:pt idx="4561">
                  <c:v>43406</c:v>
                </c:pt>
                <c:pt idx="4562">
                  <c:v>43409</c:v>
                </c:pt>
                <c:pt idx="4563">
                  <c:v>43410</c:v>
                </c:pt>
                <c:pt idx="4564">
                  <c:v>43411</c:v>
                </c:pt>
                <c:pt idx="4565">
                  <c:v>43412</c:v>
                </c:pt>
                <c:pt idx="4566">
                  <c:v>43413</c:v>
                </c:pt>
                <c:pt idx="4567">
                  <c:v>43416</c:v>
                </c:pt>
                <c:pt idx="4568">
                  <c:v>43417</c:v>
                </c:pt>
                <c:pt idx="4569">
                  <c:v>43418</c:v>
                </c:pt>
                <c:pt idx="4570">
                  <c:v>43419</c:v>
                </c:pt>
                <c:pt idx="4571">
                  <c:v>43420</c:v>
                </c:pt>
                <c:pt idx="4572">
                  <c:v>43423</c:v>
                </c:pt>
                <c:pt idx="4573">
                  <c:v>43424</c:v>
                </c:pt>
                <c:pt idx="4574">
                  <c:v>43425</c:v>
                </c:pt>
                <c:pt idx="4575">
                  <c:v>43426</c:v>
                </c:pt>
                <c:pt idx="4576">
                  <c:v>43427</c:v>
                </c:pt>
                <c:pt idx="4577">
                  <c:v>43430</c:v>
                </c:pt>
                <c:pt idx="4578">
                  <c:v>43431</c:v>
                </c:pt>
                <c:pt idx="4579">
                  <c:v>43432</c:v>
                </c:pt>
                <c:pt idx="4580">
                  <c:v>43433</c:v>
                </c:pt>
                <c:pt idx="4581">
                  <c:v>43434</c:v>
                </c:pt>
                <c:pt idx="4582">
                  <c:v>43437</c:v>
                </c:pt>
                <c:pt idx="4583">
                  <c:v>43438</c:v>
                </c:pt>
                <c:pt idx="4584">
                  <c:v>43439</c:v>
                </c:pt>
                <c:pt idx="4585">
                  <c:v>43440</c:v>
                </c:pt>
                <c:pt idx="4586">
                  <c:v>43441</c:v>
                </c:pt>
                <c:pt idx="4587">
                  <c:v>43444</c:v>
                </c:pt>
                <c:pt idx="4588">
                  <c:v>43445</c:v>
                </c:pt>
                <c:pt idx="4589">
                  <c:v>43446</c:v>
                </c:pt>
                <c:pt idx="4590">
                  <c:v>43447</c:v>
                </c:pt>
                <c:pt idx="4591">
                  <c:v>43448</c:v>
                </c:pt>
                <c:pt idx="4592">
                  <c:v>43451</c:v>
                </c:pt>
                <c:pt idx="4593">
                  <c:v>43452</c:v>
                </c:pt>
                <c:pt idx="4594">
                  <c:v>43453</c:v>
                </c:pt>
                <c:pt idx="4595">
                  <c:v>43454</c:v>
                </c:pt>
                <c:pt idx="4596">
                  <c:v>43455</c:v>
                </c:pt>
                <c:pt idx="4597">
                  <c:v>43458</c:v>
                </c:pt>
                <c:pt idx="4598">
                  <c:v>43459</c:v>
                </c:pt>
                <c:pt idx="4599">
                  <c:v>43460</c:v>
                </c:pt>
                <c:pt idx="4600">
                  <c:v>43461</c:v>
                </c:pt>
                <c:pt idx="4601">
                  <c:v>43462</c:v>
                </c:pt>
                <c:pt idx="4602">
                  <c:v>43467</c:v>
                </c:pt>
                <c:pt idx="4603">
                  <c:v>43468</c:v>
                </c:pt>
                <c:pt idx="4604">
                  <c:v>43469</c:v>
                </c:pt>
                <c:pt idx="4605">
                  <c:v>43472</c:v>
                </c:pt>
                <c:pt idx="4606">
                  <c:v>43473</c:v>
                </c:pt>
                <c:pt idx="4607">
                  <c:v>43474</c:v>
                </c:pt>
                <c:pt idx="4608">
                  <c:v>43475</c:v>
                </c:pt>
                <c:pt idx="4609">
                  <c:v>43476</c:v>
                </c:pt>
                <c:pt idx="4610">
                  <c:v>43479</c:v>
                </c:pt>
                <c:pt idx="4611">
                  <c:v>43480</c:v>
                </c:pt>
                <c:pt idx="4612">
                  <c:v>43481</c:v>
                </c:pt>
                <c:pt idx="4613">
                  <c:v>43482</c:v>
                </c:pt>
                <c:pt idx="4614">
                  <c:v>43483</c:v>
                </c:pt>
                <c:pt idx="4615">
                  <c:v>43486</c:v>
                </c:pt>
                <c:pt idx="4616">
                  <c:v>43487</c:v>
                </c:pt>
                <c:pt idx="4617">
                  <c:v>43488</c:v>
                </c:pt>
                <c:pt idx="4618">
                  <c:v>43489</c:v>
                </c:pt>
                <c:pt idx="4619">
                  <c:v>43490</c:v>
                </c:pt>
                <c:pt idx="4620">
                  <c:v>43493</c:v>
                </c:pt>
                <c:pt idx="4621">
                  <c:v>43494</c:v>
                </c:pt>
                <c:pt idx="4622">
                  <c:v>43495</c:v>
                </c:pt>
                <c:pt idx="4623">
                  <c:v>43496</c:v>
                </c:pt>
                <c:pt idx="4624">
                  <c:v>43497</c:v>
                </c:pt>
                <c:pt idx="4625">
                  <c:v>43507</c:v>
                </c:pt>
                <c:pt idx="4626">
                  <c:v>43508</c:v>
                </c:pt>
                <c:pt idx="4627">
                  <c:v>43509</c:v>
                </c:pt>
                <c:pt idx="4628">
                  <c:v>43510</c:v>
                </c:pt>
                <c:pt idx="4629">
                  <c:v>43511</c:v>
                </c:pt>
                <c:pt idx="4630">
                  <c:v>43514</c:v>
                </c:pt>
                <c:pt idx="4631">
                  <c:v>43515</c:v>
                </c:pt>
                <c:pt idx="4632">
                  <c:v>43516</c:v>
                </c:pt>
                <c:pt idx="4633">
                  <c:v>43517</c:v>
                </c:pt>
                <c:pt idx="4634">
                  <c:v>43518</c:v>
                </c:pt>
                <c:pt idx="4635">
                  <c:v>43521</c:v>
                </c:pt>
                <c:pt idx="4636">
                  <c:v>43522</c:v>
                </c:pt>
                <c:pt idx="4637">
                  <c:v>43523</c:v>
                </c:pt>
                <c:pt idx="4638">
                  <c:v>43524</c:v>
                </c:pt>
                <c:pt idx="4639">
                  <c:v>43525</c:v>
                </c:pt>
                <c:pt idx="4640">
                  <c:v>43528</c:v>
                </c:pt>
                <c:pt idx="4641">
                  <c:v>43529</c:v>
                </c:pt>
                <c:pt idx="4642">
                  <c:v>43530</c:v>
                </c:pt>
                <c:pt idx="4643">
                  <c:v>43531</c:v>
                </c:pt>
                <c:pt idx="4644">
                  <c:v>43532</c:v>
                </c:pt>
                <c:pt idx="4645">
                  <c:v>43535</c:v>
                </c:pt>
                <c:pt idx="4646">
                  <c:v>43536</c:v>
                </c:pt>
                <c:pt idx="4647">
                  <c:v>43537</c:v>
                </c:pt>
                <c:pt idx="4648">
                  <c:v>43538</c:v>
                </c:pt>
                <c:pt idx="4649">
                  <c:v>43539</c:v>
                </c:pt>
                <c:pt idx="4650">
                  <c:v>43542</c:v>
                </c:pt>
                <c:pt idx="4651">
                  <c:v>43543</c:v>
                </c:pt>
                <c:pt idx="4652">
                  <c:v>43544</c:v>
                </c:pt>
                <c:pt idx="4653">
                  <c:v>43545</c:v>
                </c:pt>
                <c:pt idx="4654">
                  <c:v>43546</c:v>
                </c:pt>
                <c:pt idx="4655">
                  <c:v>43549</c:v>
                </c:pt>
                <c:pt idx="4656">
                  <c:v>43550</c:v>
                </c:pt>
                <c:pt idx="4657">
                  <c:v>43551</c:v>
                </c:pt>
                <c:pt idx="4658">
                  <c:v>43552</c:v>
                </c:pt>
                <c:pt idx="4659">
                  <c:v>43553</c:v>
                </c:pt>
                <c:pt idx="4660">
                  <c:v>43556</c:v>
                </c:pt>
                <c:pt idx="4661">
                  <c:v>43557</c:v>
                </c:pt>
                <c:pt idx="4662">
                  <c:v>43558</c:v>
                </c:pt>
                <c:pt idx="4663">
                  <c:v>43559</c:v>
                </c:pt>
                <c:pt idx="4664">
                  <c:v>43563</c:v>
                </c:pt>
                <c:pt idx="4665">
                  <c:v>43564</c:v>
                </c:pt>
                <c:pt idx="4666">
                  <c:v>43565</c:v>
                </c:pt>
                <c:pt idx="4667">
                  <c:v>43566</c:v>
                </c:pt>
                <c:pt idx="4668">
                  <c:v>43567</c:v>
                </c:pt>
                <c:pt idx="4669">
                  <c:v>43570</c:v>
                </c:pt>
                <c:pt idx="4670">
                  <c:v>43571</c:v>
                </c:pt>
                <c:pt idx="4671">
                  <c:v>43572</c:v>
                </c:pt>
                <c:pt idx="4672">
                  <c:v>43573</c:v>
                </c:pt>
                <c:pt idx="4673">
                  <c:v>43574</c:v>
                </c:pt>
                <c:pt idx="4674">
                  <c:v>43577</c:v>
                </c:pt>
                <c:pt idx="4675">
                  <c:v>43578</c:v>
                </c:pt>
                <c:pt idx="4676">
                  <c:v>43579</c:v>
                </c:pt>
                <c:pt idx="4677">
                  <c:v>43580</c:v>
                </c:pt>
                <c:pt idx="4678">
                  <c:v>43581</c:v>
                </c:pt>
                <c:pt idx="4679">
                  <c:v>43584</c:v>
                </c:pt>
                <c:pt idx="4680">
                  <c:v>43585</c:v>
                </c:pt>
                <c:pt idx="4681">
                  <c:v>43591</c:v>
                </c:pt>
                <c:pt idx="4682">
                  <c:v>43592</c:v>
                </c:pt>
                <c:pt idx="4683">
                  <c:v>43593</c:v>
                </c:pt>
                <c:pt idx="4684">
                  <c:v>43594</c:v>
                </c:pt>
                <c:pt idx="4685">
                  <c:v>43595</c:v>
                </c:pt>
                <c:pt idx="4686">
                  <c:v>43598</c:v>
                </c:pt>
                <c:pt idx="4687">
                  <c:v>43599</c:v>
                </c:pt>
                <c:pt idx="4688">
                  <c:v>43600</c:v>
                </c:pt>
                <c:pt idx="4689">
                  <c:v>43601</c:v>
                </c:pt>
                <c:pt idx="4690">
                  <c:v>43602</c:v>
                </c:pt>
                <c:pt idx="4691">
                  <c:v>43605</c:v>
                </c:pt>
                <c:pt idx="4692">
                  <c:v>43606</c:v>
                </c:pt>
                <c:pt idx="4693">
                  <c:v>43607</c:v>
                </c:pt>
                <c:pt idx="4694">
                  <c:v>43608</c:v>
                </c:pt>
                <c:pt idx="4695">
                  <c:v>43609</c:v>
                </c:pt>
                <c:pt idx="4696">
                  <c:v>43612</c:v>
                </c:pt>
                <c:pt idx="4697">
                  <c:v>43613</c:v>
                </c:pt>
                <c:pt idx="4698">
                  <c:v>43614</c:v>
                </c:pt>
                <c:pt idx="4699">
                  <c:v>43615</c:v>
                </c:pt>
                <c:pt idx="4700">
                  <c:v>43616</c:v>
                </c:pt>
                <c:pt idx="4701">
                  <c:v>43619</c:v>
                </c:pt>
                <c:pt idx="4702">
                  <c:v>43620</c:v>
                </c:pt>
                <c:pt idx="4703">
                  <c:v>43621</c:v>
                </c:pt>
                <c:pt idx="4704">
                  <c:v>43622</c:v>
                </c:pt>
                <c:pt idx="4705">
                  <c:v>43626</c:v>
                </c:pt>
                <c:pt idx="4706">
                  <c:v>43627</c:v>
                </c:pt>
                <c:pt idx="4707">
                  <c:v>43628</c:v>
                </c:pt>
                <c:pt idx="4708">
                  <c:v>43629</c:v>
                </c:pt>
                <c:pt idx="4709">
                  <c:v>43630</c:v>
                </c:pt>
                <c:pt idx="4710">
                  <c:v>43633</c:v>
                </c:pt>
                <c:pt idx="4711">
                  <c:v>43634</c:v>
                </c:pt>
                <c:pt idx="4712">
                  <c:v>43635</c:v>
                </c:pt>
                <c:pt idx="4713">
                  <c:v>43636</c:v>
                </c:pt>
                <c:pt idx="4714">
                  <c:v>43637</c:v>
                </c:pt>
                <c:pt idx="4715">
                  <c:v>43640</c:v>
                </c:pt>
                <c:pt idx="4716">
                  <c:v>43641</c:v>
                </c:pt>
                <c:pt idx="4717">
                  <c:v>43642</c:v>
                </c:pt>
                <c:pt idx="4718">
                  <c:v>43643</c:v>
                </c:pt>
                <c:pt idx="4719">
                  <c:v>43644</c:v>
                </c:pt>
                <c:pt idx="4720">
                  <c:v>43647</c:v>
                </c:pt>
                <c:pt idx="4721">
                  <c:v>43648</c:v>
                </c:pt>
                <c:pt idx="4722">
                  <c:v>43649</c:v>
                </c:pt>
                <c:pt idx="4723">
                  <c:v>43650</c:v>
                </c:pt>
                <c:pt idx="4724">
                  <c:v>43651</c:v>
                </c:pt>
                <c:pt idx="4725">
                  <c:v>43654</c:v>
                </c:pt>
                <c:pt idx="4726">
                  <c:v>43655</c:v>
                </c:pt>
                <c:pt idx="4727">
                  <c:v>43656</c:v>
                </c:pt>
                <c:pt idx="4728">
                  <c:v>43657</c:v>
                </c:pt>
                <c:pt idx="4729">
                  <c:v>43658</c:v>
                </c:pt>
                <c:pt idx="4730">
                  <c:v>43661</c:v>
                </c:pt>
                <c:pt idx="4731">
                  <c:v>43662</c:v>
                </c:pt>
                <c:pt idx="4732">
                  <c:v>43663</c:v>
                </c:pt>
                <c:pt idx="4733">
                  <c:v>43664</c:v>
                </c:pt>
                <c:pt idx="4734">
                  <c:v>43665</c:v>
                </c:pt>
                <c:pt idx="4735">
                  <c:v>43668</c:v>
                </c:pt>
                <c:pt idx="4736">
                  <c:v>43669</c:v>
                </c:pt>
                <c:pt idx="4737">
                  <c:v>43670</c:v>
                </c:pt>
                <c:pt idx="4738">
                  <c:v>43671</c:v>
                </c:pt>
                <c:pt idx="4739">
                  <c:v>43672</c:v>
                </c:pt>
                <c:pt idx="4740">
                  <c:v>43675</c:v>
                </c:pt>
                <c:pt idx="4741">
                  <c:v>43676</c:v>
                </c:pt>
                <c:pt idx="4742">
                  <c:v>43677</c:v>
                </c:pt>
                <c:pt idx="4743">
                  <c:v>43678</c:v>
                </c:pt>
                <c:pt idx="4744">
                  <c:v>43679</c:v>
                </c:pt>
                <c:pt idx="4745">
                  <c:v>43682</c:v>
                </c:pt>
                <c:pt idx="4746">
                  <c:v>43683</c:v>
                </c:pt>
                <c:pt idx="4747">
                  <c:v>43684</c:v>
                </c:pt>
                <c:pt idx="4748">
                  <c:v>43685</c:v>
                </c:pt>
                <c:pt idx="4749">
                  <c:v>43686</c:v>
                </c:pt>
                <c:pt idx="4750">
                  <c:v>43689</c:v>
                </c:pt>
                <c:pt idx="4751">
                  <c:v>43690</c:v>
                </c:pt>
                <c:pt idx="4752">
                  <c:v>43691</c:v>
                </c:pt>
                <c:pt idx="4753">
                  <c:v>43692</c:v>
                </c:pt>
                <c:pt idx="4754">
                  <c:v>43693</c:v>
                </c:pt>
                <c:pt idx="4755">
                  <c:v>43696</c:v>
                </c:pt>
                <c:pt idx="4756">
                  <c:v>43697</c:v>
                </c:pt>
                <c:pt idx="4757">
                  <c:v>43698</c:v>
                </c:pt>
                <c:pt idx="4758">
                  <c:v>43699</c:v>
                </c:pt>
                <c:pt idx="4759">
                  <c:v>43700</c:v>
                </c:pt>
                <c:pt idx="4760">
                  <c:v>43703</c:v>
                </c:pt>
                <c:pt idx="4761">
                  <c:v>43704</c:v>
                </c:pt>
                <c:pt idx="4762">
                  <c:v>43705</c:v>
                </c:pt>
                <c:pt idx="4763">
                  <c:v>43706</c:v>
                </c:pt>
                <c:pt idx="4764">
                  <c:v>43707</c:v>
                </c:pt>
                <c:pt idx="4765">
                  <c:v>43710</c:v>
                </c:pt>
                <c:pt idx="4766">
                  <c:v>43711</c:v>
                </c:pt>
                <c:pt idx="4767">
                  <c:v>43712</c:v>
                </c:pt>
                <c:pt idx="4768">
                  <c:v>43713</c:v>
                </c:pt>
                <c:pt idx="4769">
                  <c:v>43714</c:v>
                </c:pt>
                <c:pt idx="4770">
                  <c:v>43717</c:v>
                </c:pt>
                <c:pt idx="4771">
                  <c:v>43718</c:v>
                </c:pt>
                <c:pt idx="4772">
                  <c:v>43719</c:v>
                </c:pt>
                <c:pt idx="4773">
                  <c:v>43720</c:v>
                </c:pt>
                <c:pt idx="4774">
                  <c:v>43724</c:v>
                </c:pt>
                <c:pt idx="4775">
                  <c:v>43725</c:v>
                </c:pt>
                <c:pt idx="4776">
                  <c:v>43726</c:v>
                </c:pt>
                <c:pt idx="4777">
                  <c:v>43727</c:v>
                </c:pt>
                <c:pt idx="4778">
                  <c:v>43728</c:v>
                </c:pt>
                <c:pt idx="4779">
                  <c:v>43731</c:v>
                </c:pt>
                <c:pt idx="4780">
                  <c:v>43732</c:v>
                </c:pt>
                <c:pt idx="4781">
                  <c:v>43733</c:v>
                </c:pt>
                <c:pt idx="4782">
                  <c:v>43734</c:v>
                </c:pt>
                <c:pt idx="4783">
                  <c:v>43735</c:v>
                </c:pt>
                <c:pt idx="4784">
                  <c:v>43738</c:v>
                </c:pt>
                <c:pt idx="4785">
                  <c:v>43746</c:v>
                </c:pt>
                <c:pt idx="4786">
                  <c:v>43747</c:v>
                </c:pt>
                <c:pt idx="4787">
                  <c:v>43748</c:v>
                </c:pt>
                <c:pt idx="4788">
                  <c:v>43749</c:v>
                </c:pt>
                <c:pt idx="4789">
                  <c:v>43752</c:v>
                </c:pt>
                <c:pt idx="4790">
                  <c:v>43753</c:v>
                </c:pt>
                <c:pt idx="4791">
                  <c:v>43754</c:v>
                </c:pt>
                <c:pt idx="4792">
                  <c:v>43755</c:v>
                </c:pt>
                <c:pt idx="4793">
                  <c:v>43756</c:v>
                </c:pt>
                <c:pt idx="4794">
                  <c:v>43759</c:v>
                </c:pt>
                <c:pt idx="4795">
                  <c:v>43760</c:v>
                </c:pt>
                <c:pt idx="4796">
                  <c:v>43761</c:v>
                </c:pt>
                <c:pt idx="4797">
                  <c:v>43762</c:v>
                </c:pt>
                <c:pt idx="4798">
                  <c:v>43763</c:v>
                </c:pt>
                <c:pt idx="4799">
                  <c:v>43766</c:v>
                </c:pt>
                <c:pt idx="4800">
                  <c:v>43767</c:v>
                </c:pt>
                <c:pt idx="4801">
                  <c:v>43768</c:v>
                </c:pt>
                <c:pt idx="4802">
                  <c:v>43769</c:v>
                </c:pt>
                <c:pt idx="4803">
                  <c:v>43770</c:v>
                </c:pt>
                <c:pt idx="4804">
                  <c:v>43773</c:v>
                </c:pt>
                <c:pt idx="4805">
                  <c:v>43774</c:v>
                </c:pt>
                <c:pt idx="4806">
                  <c:v>43775</c:v>
                </c:pt>
                <c:pt idx="4807">
                  <c:v>43776</c:v>
                </c:pt>
                <c:pt idx="4808">
                  <c:v>43777</c:v>
                </c:pt>
                <c:pt idx="4809">
                  <c:v>43780</c:v>
                </c:pt>
                <c:pt idx="4810">
                  <c:v>43781</c:v>
                </c:pt>
                <c:pt idx="4811">
                  <c:v>43782</c:v>
                </c:pt>
                <c:pt idx="4812">
                  <c:v>43783</c:v>
                </c:pt>
                <c:pt idx="4813">
                  <c:v>43784</c:v>
                </c:pt>
                <c:pt idx="4814">
                  <c:v>43787</c:v>
                </c:pt>
                <c:pt idx="4815">
                  <c:v>43788</c:v>
                </c:pt>
                <c:pt idx="4816">
                  <c:v>43789</c:v>
                </c:pt>
                <c:pt idx="4817">
                  <c:v>43790</c:v>
                </c:pt>
                <c:pt idx="4818">
                  <c:v>43791</c:v>
                </c:pt>
                <c:pt idx="4819">
                  <c:v>43794</c:v>
                </c:pt>
                <c:pt idx="4820">
                  <c:v>43795</c:v>
                </c:pt>
                <c:pt idx="4821">
                  <c:v>43796</c:v>
                </c:pt>
                <c:pt idx="4822">
                  <c:v>43797</c:v>
                </c:pt>
                <c:pt idx="4823">
                  <c:v>43798</c:v>
                </c:pt>
                <c:pt idx="4824">
                  <c:v>43801</c:v>
                </c:pt>
                <c:pt idx="4825">
                  <c:v>43802</c:v>
                </c:pt>
                <c:pt idx="4826">
                  <c:v>43803</c:v>
                </c:pt>
                <c:pt idx="4827">
                  <c:v>43804</c:v>
                </c:pt>
                <c:pt idx="4828">
                  <c:v>43805</c:v>
                </c:pt>
                <c:pt idx="4829">
                  <c:v>43808</c:v>
                </c:pt>
                <c:pt idx="4830">
                  <c:v>43809</c:v>
                </c:pt>
                <c:pt idx="4831">
                  <c:v>43810</c:v>
                </c:pt>
                <c:pt idx="4832">
                  <c:v>43811</c:v>
                </c:pt>
                <c:pt idx="4833">
                  <c:v>43812</c:v>
                </c:pt>
                <c:pt idx="4834">
                  <c:v>43815</c:v>
                </c:pt>
                <c:pt idx="4835">
                  <c:v>43816</c:v>
                </c:pt>
                <c:pt idx="4836">
                  <c:v>43817</c:v>
                </c:pt>
                <c:pt idx="4837">
                  <c:v>43818</c:v>
                </c:pt>
                <c:pt idx="4838">
                  <c:v>43819</c:v>
                </c:pt>
                <c:pt idx="4839">
                  <c:v>43822</c:v>
                </c:pt>
                <c:pt idx="4840">
                  <c:v>43823</c:v>
                </c:pt>
                <c:pt idx="4841">
                  <c:v>43824</c:v>
                </c:pt>
                <c:pt idx="4842">
                  <c:v>43825</c:v>
                </c:pt>
                <c:pt idx="4843">
                  <c:v>43826</c:v>
                </c:pt>
                <c:pt idx="4844">
                  <c:v>43829</c:v>
                </c:pt>
                <c:pt idx="4845">
                  <c:v>43830</c:v>
                </c:pt>
                <c:pt idx="4846">
                  <c:v>43832</c:v>
                </c:pt>
                <c:pt idx="4847">
                  <c:v>43833</c:v>
                </c:pt>
                <c:pt idx="4848">
                  <c:v>43836</c:v>
                </c:pt>
                <c:pt idx="4849">
                  <c:v>43837</c:v>
                </c:pt>
                <c:pt idx="4850">
                  <c:v>43838</c:v>
                </c:pt>
                <c:pt idx="4851">
                  <c:v>43839</c:v>
                </c:pt>
                <c:pt idx="4852">
                  <c:v>43840</c:v>
                </c:pt>
                <c:pt idx="4853">
                  <c:v>43843</c:v>
                </c:pt>
                <c:pt idx="4854">
                  <c:v>43844</c:v>
                </c:pt>
                <c:pt idx="4855">
                  <c:v>43845</c:v>
                </c:pt>
                <c:pt idx="4856">
                  <c:v>43846</c:v>
                </c:pt>
                <c:pt idx="4857">
                  <c:v>43847</c:v>
                </c:pt>
                <c:pt idx="4858">
                  <c:v>43850</c:v>
                </c:pt>
                <c:pt idx="4859">
                  <c:v>43851</c:v>
                </c:pt>
                <c:pt idx="4860">
                  <c:v>43852</c:v>
                </c:pt>
                <c:pt idx="4861">
                  <c:v>43853</c:v>
                </c:pt>
                <c:pt idx="4862">
                  <c:v>43864</c:v>
                </c:pt>
                <c:pt idx="4863">
                  <c:v>43865</c:v>
                </c:pt>
                <c:pt idx="4864">
                  <c:v>43866</c:v>
                </c:pt>
                <c:pt idx="4865">
                  <c:v>43867</c:v>
                </c:pt>
                <c:pt idx="4866">
                  <c:v>43868</c:v>
                </c:pt>
                <c:pt idx="4867">
                  <c:v>43871</c:v>
                </c:pt>
                <c:pt idx="4868">
                  <c:v>43872</c:v>
                </c:pt>
                <c:pt idx="4869">
                  <c:v>43873</c:v>
                </c:pt>
                <c:pt idx="4870">
                  <c:v>43874</c:v>
                </c:pt>
                <c:pt idx="4871">
                  <c:v>43875</c:v>
                </c:pt>
                <c:pt idx="4872">
                  <c:v>43878</c:v>
                </c:pt>
                <c:pt idx="4873">
                  <c:v>43879</c:v>
                </c:pt>
                <c:pt idx="4874">
                  <c:v>43880</c:v>
                </c:pt>
                <c:pt idx="4875">
                  <c:v>43881</c:v>
                </c:pt>
                <c:pt idx="4876">
                  <c:v>43882</c:v>
                </c:pt>
                <c:pt idx="4877">
                  <c:v>43885</c:v>
                </c:pt>
                <c:pt idx="4878">
                  <c:v>43886</c:v>
                </c:pt>
                <c:pt idx="4879">
                  <c:v>43887</c:v>
                </c:pt>
                <c:pt idx="4880">
                  <c:v>43888</c:v>
                </c:pt>
                <c:pt idx="4881">
                  <c:v>43889</c:v>
                </c:pt>
                <c:pt idx="4882">
                  <c:v>43892</c:v>
                </c:pt>
                <c:pt idx="4883">
                  <c:v>43893</c:v>
                </c:pt>
                <c:pt idx="4884">
                  <c:v>43894</c:v>
                </c:pt>
                <c:pt idx="4885">
                  <c:v>43895</c:v>
                </c:pt>
                <c:pt idx="4886">
                  <c:v>43896</c:v>
                </c:pt>
                <c:pt idx="4887">
                  <c:v>43899</c:v>
                </c:pt>
                <c:pt idx="4888">
                  <c:v>43900</c:v>
                </c:pt>
                <c:pt idx="4889">
                  <c:v>43901</c:v>
                </c:pt>
                <c:pt idx="4890">
                  <c:v>43902</c:v>
                </c:pt>
                <c:pt idx="4891">
                  <c:v>43903</c:v>
                </c:pt>
                <c:pt idx="4892">
                  <c:v>43906</c:v>
                </c:pt>
                <c:pt idx="4893">
                  <c:v>43907</c:v>
                </c:pt>
                <c:pt idx="4894">
                  <c:v>43908</c:v>
                </c:pt>
                <c:pt idx="4895">
                  <c:v>43909</c:v>
                </c:pt>
                <c:pt idx="4896">
                  <c:v>43910</c:v>
                </c:pt>
                <c:pt idx="4897">
                  <c:v>43913</c:v>
                </c:pt>
                <c:pt idx="4898">
                  <c:v>43914</c:v>
                </c:pt>
                <c:pt idx="4899">
                  <c:v>43915</c:v>
                </c:pt>
                <c:pt idx="4900">
                  <c:v>43916</c:v>
                </c:pt>
                <c:pt idx="4901">
                  <c:v>43917</c:v>
                </c:pt>
                <c:pt idx="4902">
                  <c:v>43920</c:v>
                </c:pt>
                <c:pt idx="4903">
                  <c:v>43921</c:v>
                </c:pt>
                <c:pt idx="4904">
                  <c:v>43922</c:v>
                </c:pt>
                <c:pt idx="4905">
                  <c:v>43923</c:v>
                </c:pt>
                <c:pt idx="4906">
                  <c:v>43924</c:v>
                </c:pt>
                <c:pt idx="4907">
                  <c:v>43928</c:v>
                </c:pt>
                <c:pt idx="4908">
                  <c:v>43929</c:v>
                </c:pt>
                <c:pt idx="4909">
                  <c:v>43930</c:v>
                </c:pt>
                <c:pt idx="4910">
                  <c:v>43931</c:v>
                </c:pt>
                <c:pt idx="4911">
                  <c:v>43934</c:v>
                </c:pt>
                <c:pt idx="4912">
                  <c:v>43935</c:v>
                </c:pt>
                <c:pt idx="4913">
                  <c:v>43936</c:v>
                </c:pt>
                <c:pt idx="4914">
                  <c:v>43937</c:v>
                </c:pt>
                <c:pt idx="4915">
                  <c:v>43938</c:v>
                </c:pt>
                <c:pt idx="4916">
                  <c:v>43941</c:v>
                </c:pt>
                <c:pt idx="4917">
                  <c:v>43942</c:v>
                </c:pt>
                <c:pt idx="4918">
                  <c:v>43943</c:v>
                </c:pt>
                <c:pt idx="4919">
                  <c:v>43944</c:v>
                </c:pt>
                <c:pt idx="4920">
                  <c:v>43945</c:v>
                </c:pt>
                <c:pt idx="4921">
                  <c:v>43948</c:v>
                </c:pt>
                <c:pt idx="4922">
                  <c:v>43949</c:v>
                </c:pt>
                <c:pt idx="4923">
                  <c:v>43950</c:v>
                </c:pt>
                <c:pt idx="4924">
                  <c:v>43951</c:v>
                </c:pt>
                <c:pt idx="4925">
                  <c:v>43957</c:v>
                </c:pt>
                <c:pt idx="4926">
                  <c:v>43958</c:v>
                </c:pt>
                <c:pt idx="4927">
                  <c:v>43959</c:v>
                </c:pt>
                <c:pt idx="4928">
                  <c:v>43962</c:v>
                </c:pt>
                <c:pt idx="4929">
                  <c:v>43963</c:v>
                </c:pt>
                <c:pt idx="4930">
                  <c:v>43964</c:v>
                </c:pt>
                <c:pt idx="4931">
                  <c:v>43965</c:v>
                </c:pt>
                <c:pt idx="4932">
                  <c:v>43966</c:v>
                </c:pt>
                <c:pt idx="4933">
                  <c:v>43969</c:v>
                </c:pt>
                <c:pt idx="4934">
                  <c:v>43970</c:v>
                </c:pt>
                <c:pt idx="4935">
                  <c:v>43971</c:v>
                </c:pt>
                <c:pt idx="4936">
                  <c:v>43972</c:v>
                </c:pt>
                <c:pt idx="4937">
                  <c:v>43973</c:v>
                </c:pt>
                <c:pt idx="4938">
                  <c:v>43976</c:v>
                </c:pt>
                <c:pt idx="4939">
                  <c:v>43977</c:v>
                </c:pt>
                <c:pt idx="4940">
                  <c:v>43978</c:v>
                </c:pt>
                <c:pt idx="4941">
                  <c:v>43979</c:v>
                </c:pt>
                <c:pt idx="4942">
                  <c:v>43980</c:v>
                </c:pt>
                <c:pt idx="4943">
                  <c:v>43983</c:v>
                </c:pt>
                <c:pt idx="4944">
                  <c:v>43984</c:v>
                </c:pt>
                <c:pt idx="4945">
                  <c:v>43985</c:v>
                </c:pt>
                <c:pt idx="4946">
                  <c:v>43986</c:v>
                </c:pt>
                <c:pt idx="4947">
                  <c:v>43987</c:v>
                </c:pt>
                <c:pt idx="4948">
                  <c:v>43990</c:v>
                </c:pt>
                <c:pt idx="4949">
                  <c:v>43991</c:v>
                </c:pt>
                <c:pt idx="4950">
                  <c:v>43992</c:v>
                </c:pt>
                <c:pt idx="4951">
                  <c:v>43993</c:v>
                </c:pt>
                <c:pt idx="4952">
                  <c:v>43994</c:v>
                </c:pt>
                <c:pt idx="4953">
                  <c:v>43997</c:v>
                </c:pt>
                <c:pt idx="4954">
                  <c:v>43998</c:v>
                </c:pt>
                <c:pt idx="4955">
                  <c:v>43999</c:v>
                </c:pt>
                <c:pt idx="4956">
                  <c:v>44000</c:v>
                </c:pt>
                <c:pt idx="4957">
                  <c:v>44001</c:v>
                </c:pt>
                <c:pt idx="4958">
                  <c:v>44004</c:v>
                </c:pt>
                <c:pt idx="4959">
                  <c:v>44005</c:v>
                </c:pt>
                <c:pt idx="4960">
                  <c:v>44006</c:v>
                </c:pt>
                <c:pt idx="4961">
                  <c:v>44011</c:v>
                </c:pt>
                <c:pt idx="4962">
                  <c:v>44012</c:v>
                </c:pt>
                <c:pt idx="4963">
                  <c:v>44013</c:v>
                </c:pt>
                <c:pt idx="4964">
                  <c:v>44014</c:v>
                </c:pt>
                <c:pt idx="4965">
                  <c:v>44015</c:v>
                </c:pt>
                <c:pt idx="4966">
                  <c:v>44018</c:v>
                </c:pt>
                <c:pt idx="4967">
                  <c:v>44019</c:v>
                </c:pt>
                <c:pt idx="4968">
                  <c:v>44020</c:v>
                </c:pt>
                <c:pt idx="4969">
                  <c:v>44021</c:v>
                </c:pt>
                <c:pt idx="4970">
                  <c:v>44022</c:v>
                </c:pt>
                <c:pt idx="4971">
                  <c:v>44025</c:v>
                </c:pt>
                <c:pt idx="4972">
                  <c:v>44026</c:v>
                </c:pt>
                <c:pt idx="4973">
                  <c:v>44027</c:v>
                </c:pt>
                <c:pt idx="4974">
                  <c:v>44028</c:v>
                </c:pt>
                <c:pt idx="4975">
                  <c:v>44029</c:v>
                </c:pt>
                <c:pt idx="4976">
                  <c:v>44032</c:v>
                </c:pt>
                <c:pt idx="4977">
                  <c:v>44033</c:v>
                </c:pt>
                <c:pt idx="4978">
                  <c:v>44034</c:v>
                </c:pt>
                <c:pt idx="4979">
                  <c:v>44035</c:v>
                </c:pt>
                <c:pt idx="4980">
                  <c:v>44036</c:v>
                </c:pt>
                <c:pt idx="4981">
                  <c:v>44039</c:v>
                </c:pt>
                <c:pt idx="4982">
                  <c:v>44040</c:v>
                </c:pt>
                <c:pt idx="4983">
                  <c:v>44041</c:v>
                </c:pt>
                <c:pt idx="4984">
                  <c:v>44042</c:v>
                </c:pt>
                <c:pt idx="4985">
                  <c:v>44043</c:v>
                </c:pt>
                <c:pt idx="4986">
                  <c:v>44046</c:v>
                </c:pt>
                <c:pt idx="4987">
                  <c:v>44047</c:v>
                </c:pt>
                <c:pt idx="4988">
                  <c:v>44048</c:v>
                </c:pt>
                <c:pt idx="4989">
                  <c:v>44049</c:v>
                </c:pt>
                <c:pt idx="4990">
                  <c:v>44050</c:v>
                </c:pt>
                <c:pt idx="4991">
                  <c:v>44053</c:v>
                </c:pt>
                <c:pt idx="4992">
                  <c:v>44054</c:v>
                </c:pt>
                <c:pt idx="4993">
                  <c:v>44055</c:v>
                </c:pt>
                <c:pt idx="4994">
                  <c:v>44056</c:v>
                </c:pt>
                <c:pt idx="4995">
                  <c:v>44057</c:v>
                </c:pt>
                <c:pt idx="4996">
                  <c:v>44060</c:v>
                </c:pt>
                <c:pt idx="4997">
                  <c:v>44061</c:v>
                </c:pt>
                <c:pt idx="4998">
                  <c:v>44062</c:v>
                </c:pt>
                <c:pt idx="4999">
                  <c:v>44063</c:v>
                </c:pt>
                <c:pt idx="5000">
                  <c:v>44064</c:v>
                </c:pt>
                <c:pt idx="5001">
                  <c:v>44067</c:v>
                </c:pt>
              </c:numCache>
            </c:numRef>
          </c:cat>
          <c:val>
            <c:numRef>
              <c:f>深证成指!$C$3:$C$5004</c:f>
              <c:numCache>
                <c:formatCode>General</c:formatCode>
                <c:ptCount val="5002"/>
                <c:pt idx="0">
                  <c:v>3497.06</c:v>
                </c:pt>
                <c:pt idx="1">
                  <c:v>3505.29</c:v>
                </c:pt>
                <c:pt idx="2">
                  <c:v>3640.21</c:v>
                </c:pt>
                <c:pt idx="3">
                  <c:v>3771.16</c:v>
                </c:pt>
                <c:pt idx="4">
                  <c:v>3842.05</c:v>
                </c:pt>
                <c:pt idx="5">
                  <c:v>3679.6</c:v>
                </c:pt>
                <c:pt idx="6">
                  <c:v>3575.76</c:v>
                </c:pt>
                <c:pt idx="7">
                  <c:v>3541.99</c:v>
                </c:pt>
                <c:pt idx="8">
                  <c:v>3503.23</c:v>
                </c:pt>
                <c:pt idx="9">
                  <c:v>3564.1</c:v>
                </c:pt>
                <c:pt idx="10">
                  <c:v>3547.41</c:v>
                </c:pt>
                <c:pt idx="11">
                  <c:v>3582.47</c:v>
                </c:pt>
                <c:pt idx="12">
                  <c:v>3647.47</c:v>
                </c:pt>
                <c:pt idx="13">
                  <c:v>3643.07</c:v>
                </c:pt>
                <c:pt idx="14">
                  <c:v>3673.53</c:v>
                </c:pt>
                <c:pt idx="15">
                  <c:v>3671.47</c:v>
                </c:pt>
                <c:pt idx="16">
                  <c:v>3682.93</c:v>
                </c:pt>
                <c:pt idx="17">
                  <c:v>3746.71</c:v>
                </c:pt>
                <c:pt idx="18">
                  <c:v>3816.91</c:v>
                </c:pt>
                <c:pt idx="19">
                  <c:v>4162.3999999999996</c:v>
                </c:pt>
                <c:pt idx="20">
                  <c:v>4154.26</c:v>
                </c:pt>
                <c:pt idx="21">
                  <c:v>4210.0600000000004</c:v>
                </c:pt>
                <c:pt idx="22">
                  <c:v>4079.62</c:v>
                </c:pt>
                <c:pt idx="23">
                  <c:v>4147.8500000000004</c:v>
                </c:pt>
                <c:pt idx="24">
                  <c:v>4170.3500000000004</c:v>
                </c:pt>
                <c:pt idx="25">
                  <c:v>4058.83</c:v>
                </c:pt>
                <c:pt idx="26">
                  <c:v>3965.93</c:v>
                </c:pt>
                <c:pt idx="27">
                  <c:v>4063.85</c:v>
                </c:pt>
                <c:pt idx="28">
                  <c:v>4057.06</c:v>
                </c:pt>
                <c:pt idx="29">
                  <c:v>4239.28</c:v>
                </c:pt>
                <c:pt idx="30">
                  <c:v>4263.45</c:v>
                </c:pt>
                <c:pt idx="31">
                  <c:v>4221.58</c:v>
                </c:pt>
                <c:pt idx="32">
                  <c:v>4259.55</c:v>
                </c:pt>
                <c:pt idx="33">
                  <c:v>4321.74</c:v>
                </c:pt>
                <c:pt idx="34">
                  <c:v>4180.17</c:v>
                </c:pt>
                <c:pt idx="35">
                  <c:v>4214.2700000000004</c:v>
                </c:pt>
                <c:pt idx="36">
                  <c:v>4291.92</c:v>
                </c:pt>
                <c:pt idx="37">
                  <c:v>4307.6400000000003</c:v>
                </c:pt>
                <c:pt idx="38">
                  <c:v>4239.75</c:v>
                </c:pt>
                <c:pt idx="39">
                  <c:v>4299.01</c:v>
                </c:pt>
                <c:pt idx="40">
                  <c:v>4190.7700000000004</c:v>
                </c:pt>
                <c:pt idx="41">
                  <c:v>4181.12</c:v>
                </c:pt>
                <c:pt idx="42">
                  <c:v>3997.26</c:v>
                </c:pt>
                <c:pt idx="43">
                  <c:v>4124.25</c:v>
                </c:pt>
                <c:pt idx="44">
                  <c:v>4225.33</c:v>
                </c:pt>
                <c:pt idx="45">
                  <c:v>4252.8599999999997</c:v>
                </c:pt>
                <c:pt idx="46">
                  <c:v>4278.05</c:v>
                </c:pt>
                <c:pt idx="47">
                  <c:v>4344.66</c:v>
                </c:pt>
                <c:pt idx="48">
                  <c:v>4303.04</c:v>
                </c:pt>
                <c:pt idx="49">
                  <c:v>4415.95</c:v>
                </c:pt>
                <c:pt idx="50">
                  <c:v>4454.57</c:v>
                </c:pt>
                <c:pt idx="51">
                  <c:v>4448.03</c:v>
                </c:pt>
                <c:pt idx="52">
                  <c:v>4503.16</c:v>
                </c:pt>
                <c:pt idx="53">
                  <c:v>4476.43</c:v>
                </c:pt>
                <c:pt idx="54">
                  <c:v>4478.34</c:v>
                </c:pt>
                <c:pt idx="55">
                  <c:v>4378.1099999999997</c:v>
                </c:pt>
                <c:pt idx="56">
                  <c:v>4404.24</c:v>
                </c:pt>
                <c:pt idx="57">
                  <c:v>4498.58</c:v>
                </c:pt>
                <c:pt idx="58">
                  <c:v>4525.34</c:v>
                </c:pt>
                <c:pt idx="59">
                  <c:v>4540.66</c:v>
                </c:pt>
                <c:pt idx="60">
                  <c:v>4528.5</c:v>
                </c:pt>
                <c:pt idx="61">
                  <c:v>4494.08</c:v>
                </c:pt>
                <c:pt idx="62">
                  <c:v>4554.3100000000004</c:v>
                </c:pt>
                <c:pt idx="63">
                  <c:v>4559.58</c:v>
                </c:pt>
                <c:pt idx="64">
                  <c:v>4463.57</c:v>
                </c:pt>
                <c:pt idx="65">
                  <c:v>4509.42</c:v>
                </c:pt>
                <c:pt idx="66">
                  <c:v>4547.24</c:v>
                </c:pt>
                <c:pt idx="67">
                  <c:v>4592.8</c:v>
                </c:pt>
                <c:pt idx="68">
                  <c:v>4577.95</c:v>
                </c:pt>
                <c:pt idx="69">
                  <c:v>4568.8500000000004</c:v>
                </c:pt>
                <c:pt idx="70">
                  <c:v>4559.08</c:v>
                </c:pt>
                <c:pt idx="71">
                  <c:v>4557.37</c:v>
                </c:pt>
                <c:pt idx="72">
                  <c:v>4492.84</c:v>
                </c:pt>
                <c:pt idx="73">
                  <c:v>4566.17</c:v>
                </c:pt>
                <c:pt idx="74">
                  <c:v>4566.96</c:v>
                </c:pt>
                <c:pt idx="75">
                  <c:v>4492.37</c:v>
                </c:pt>
                <c:pt idx="76">
                  <c:v>4358.21</c:v>
                </c:pt>
                <c:pt idx="77">
                  <c:v>4287</c:v>
                </c:pt>
                <c:pt idx="78">
                  <c:v>4278.4399999999996</c:v>
                </c:pt>
                <c:pt idx="79">
                  <c:v>4238.6099999999997</c:v>
                </c:pt>
                <c:pt idx="80">
                  <c:v>4288.22</c:v>
                </c:pt>
                <c:pt idx="81">
                  <c:v>4290.3599999999997</c:v>
                </c:pt>
                <c:pt idx="82">
                  <c:v>4372.76</c:v>
                </c:pt>
                <c:pt idx="83">
                  <c:v>4420.7299999999996</c:v>
                </c:pt>
                <c:pt idx="84">
                  <c:v>4537.37</c:v>
                </c:pt>
                <c:pt idx="85">
                  <c:v>4555.62</c:v>
                </c:pt>
                <c:pt idx="86">
                  <c:v>4613.84</c:v>
                </c:pt>
                <c:pt idx="87">
                  <c:v>4676.5200000000004</c:v>
                </c:pt>
                <c:pt idx="88">
                  <c:v>4673.84</c:v>
                </c:pt>
                <c:pt idx="89">
                  <c:v>4721.41</c:v>
                </c:pt>
                <c:pt idx="90">
                  <c:v>4668.49</c:v>
                </c:pt>
                <c:pt idx="91">
                  <c:v>4710.96</c:v>
                </c:pt>
                <c:pt idx="92">
                  <c:v>4733.1899999999996</c:v>
                </c:pt>
                <c:pt idx="93">
                  <c:v>4764.92</c:v>
                </c:pt>
                <c:pt idx="94">
                  <c:v>4722.25</c:v>
                </c:pt>
                <c:pt idx="95">
                  <c:v>4788.0200000000004</c:v>
                </c:pt>
                <c:pt idx="96">
                  <c:v>4811.62</c:v>
                </c:pt>
                <c:pt idx="97">
                  <c:v>4787.2</c:v>
                </c:pt>
                <c:pt idx="98">
                  <c:v>4726.4799999999996</c:v>
                </c:pt>
                <c:pt idx="99">
                  <c:v>4755.74</c:v>
                </c:pt>
                <c:pt idx="100">
                  <c:v>4820.67</c:v>
                </c:pt>
                <c:pt idx="101">
                  <c:v>4804.8100000000004</c:v>
                </c:pt>
                <c:pt idx="102">
                  <c:v>4829.67</c:v>
                </c:pt>
                <c:pt idx="103">
                  <c:v>4791.5</c:v>
                </c:pt>
                <c:pt idx="104">
                  <c:v>4762.33</c:v>
                </c:pt>
                <c:pt idx="105">
                  <c:v>4712.95</c:v>
                </c:pt>
                <c:pt idx="106">
                  <c:v>4757.16</c:v>
                </c:pt>
                <c:pt idx="107">
                  <c:v>4759.08</c:v>
                </c:pt>
                <c:pt idx="108">
                  <c:v>4823.0600000000004</c:v>
                </c:pt>
                <c:pt idx="109">
                  <c:v>4845.46</c:v>
                </c:pt>
                <c:pt idx="110">
                  <c:v>4831.1899999999996</c:v>
                </c:pt>
                <c:pt idx="111">
                  <c:v>4842.58</c:v>
                </c:pt>
                <c:pt idx="112">
                  <c:v>4817.16</c:v>
                </c:pt>
                <c:pt idx="113">
                  <c:v>4794.41</c:v>
                </c:pt>
                <c:pt idx="114">
                  <c:v>4713.67</c:v>
                </c:pt>
                <c:pt idx="115">
                  <c:v>4744.2299999999996</c:v>
                </c:pt>
                <c:pt idx="116">
                  <c:v>4747.37</c:v>
                </c:pt>
                <c:pt idx="117">
                  <c:v>4730.8500000000004</c:v>
                </c:pt>
                <c:pt idx="118">
                  <c:v>4806.05</c:v>
                </c:pt>
                <c:pt idx="119">
                  <c:v>4843.92</c:v>
                </c:pt>
                <c:pt idx="120">
                  <c:v>4875.05</c:v>
                </c:pt>
                <c:pt idx="121">
                  <c:v>4906.95</c:v>
                </c:pt>
                <c:pt idx="122">
                  <c:v>4921.45</c:v>
                </c:pt>
                <c:pt idx="123">
                  <c:v>4941.32</c:v>
                </c:pt>
                <c:pt idx="124">
                  <c:v>4929.6099999999997</c:v>
                </c:pt>
                <c:pt idx="125">
                  <c:v>4958.2299999999996</c:v>
                </c:pt>
                <c:pt idx="126">
                  <c:v>4969.2700000000004</c:v>
                </c:pt>
                <c:pt idx="127">
                  <c:v>4952.1899999999996</c:v>
                </c:pt>
                <c:pt idx="128">
                  <c:v>4964.07</c:v>
                </c:pt>
                <c:pt idx="129">
                  <c:v>4946.42</c:v>
                </c:pt>
                <c:pt idx="130">
                  <c:v>4964.67</c:v>
                </c:pt>
                <c:pt idx="131">
                  <c:v>5003.8100000000004</c:v>
                </c:pt>
                <c:pt idx="132">
                  <c:v>5003.88</c:v>
                </c:pt>
                <c:pt idx="133">
                  <c:v>5004.9799999999996</c:v>
                </c:pt>
                <c:pt idx="134">
                  <c:v>5031.71</c:v>
                </c:pt>
                <c:pt idx="135">
                  <c:v>5043.17</c:v>
                </c:pt>
                <c:pt idx="136">
                  <c:v>5049.46</c:v>
                </c:pt>
                <c:pt idx="137">
                  <c:v>5063.4399999999996</c:v>
                </c:pt>
                <c:pt idx="138">
                  <c:v>5038.72</c:v>
                </c:pt>
                <c:pt idx="139">
                  <c:v>5071.1899999999996</c:v>
                </c:pt>
                <c:pt idx="140">
                  <c:v>5097.3</c:v>
                </c:pt>
                <c:pt idx="141">
                  <c:v>5125.3</c:v>
                </c:pt>
                <c:pt idx="142">
                  <c:v>5137.1400000000003</c:v>
                </c:pt>
                <c:pt idx="143">
                  <c:v>5129.01</c:v>
                </c:pt>
                <c:pt idx="144">
                  <c:v>5162.8999999999996</c:v>
                </c:pt>
                <c:pt idx="145">
                  <c:v>5164.1899999999996</c:v>
                </c:pt>
                <c:pt idx="146">
                  <c:v>5180.7299999999996</c:v>
                </c:pt>
                <c:pt idx="147">
                  <c:v>5200.92</c:v>
                </c:pt>
                <c:pt idx="148">
                  <c:v>5197.41</c:v>
                </c:pt>
                <c:pt idx="149">
                  <c:v>5243.44</c:v>
                </c:pt>
                <c:pt idx="150">
                  <c:v>5158.92</c:v>
                </c:pt>
                <c:pt idx="151">
                  <c:v>5117.2</c:v>
                </c:pt>
                <c:pt idx="152">
                  <c:v>5150.12</c:v>
                </c:pt>
                <c:pt idx="153">
                  <c:v>5188.76</c:v>
                </c:pt>
                <c:pt idx="154">
                  <c:v>5223.3</c:v>
                </c:pt>
                <c:pt idx="155">
                  <c:v>5235.46</c:v>
                </c:pt>
                <c:pt idx="156">
                  <c:v>5162.5</c:v>
                </c:pt>
                <c:pt idx="157">
                  <c:v>5025.8900000000003</c:v>
                </c:pt>
                <c:pt idx="158">
                  <c:v>4972.82</c:v>
                </c:pt>
                <c:pt idx="159">
                  <c:v>4999.53</c:v>
                </c:pt>
                <c:pt idx="160">
                  <c:v>4883.13</c:v>
                </c:pt>
                <c:pt idx="161">
                  <c:v>4788.9399999999996</c:v>
                </c:pt>
                <c:pt idx="162">
                  <c:v>4850.4799999999996</c:v>
                </c:pt>
                <c:pt idx="163">
                  <c:v>4871.99</c:v>
                </c:pt>
                <c:pt idx="164">
                  <c:v>4903.6499999999996</c:v>
                </c:pt>
                <c:pt idx="165">
                  <c:v>4921.2</c:v>
                </c:pt>
                <c:pt idx="166">
                  <c:v>4945.67</c:v>
                </c:pt>
                <c:pt idx="167">
                  <c:v>4922.22</c:v>
                </c:pt>
                <c:pt idx="168">
                  <c:v>4919.54</c:v>
                </c:pt>
                <c:pt idx="169">
                  <c:v>4840.76</c:v>
                </c:pt>
                <c:pt idx="170">
                  <c:v>4732.3500000000004</c:v>
                </c:pt>
                <c:pt idx="171">
                  <c:v>4779.9399999999996</c:v>
                </c:pt>
                <c:pt idx="172">
                  <c:v>4742.6899999999996</c:v>
                </c:pt>
                <c:pt idx="173">
                  <c:v>4704.57</c:v>
                </c:pt>
                <c:pt idx="174">
                  <c:v>4664.6099999999997</c:v>
                </c:pt>
                <c:pt idx="175">
                  <c:v>4694.25</c:v>
                </c:pt>
                <c:pt idx="176">
                  <c:v>4759.55</c:v>
                </c:pt>
                <c:pt idx="177">
                  <c:v>4697.88</c:v>
                </c:pt>
                <c:pt idx="178">
                  <c:v>4749.78</c:v>
                </c:pt>
                <c:pt idx="179">
                  <c:v>4762.68</c:v>
                </c:pt>
                <c:pt idx="180">
                  <c:v>4829.32</c:v>
                </c:pt>
                <c:pt idx="181">
                  <c:v>4808.3900000000003</c:v>
                </c:pt>
                <c:pt idx="182">
                  <c:v>4789.96</c:v>
                </c:pt>
                <c:pt idx="183">
                  <c:v>4769.67</c:v>
                </c:pt>
                <c:pt idx="184">
                  <c:v>4731.5</c:v>
                </c:pt>
                <c:pt idx="185">
                  <c:v>4748.1099999999997</c:v>
                </c:pt>
                <c:pt idx="186">
                  <c:v>4781.33</c:v>
                </c:pt>
                <c:pt idx="187">
                  <c:v>4757.88</c:v>
                </c:pt>
                <c:pt idx="188">
                  <c:v>4842.53</c:v>
                </c:pt>
                <c:pt idx="189">
                  <c:v>4871.07</c:v>
                </c:pt>
                <c:pt idx="190">
                  <c:v>4864.6099999999997</c:v>
                </c:pt>
                <c:pt idx="191">
                  <c:v>4916.6000000000004</c:v>
                </c:pt>
                <c:pt idx="192">
                  <c:v>4892.78</c:v>
                </c:pt>
                <c:pt idx="193">
                  <c:v>4892.13</c:v>
                </c:pt>
                <c:pt idx="194">
                  <c:v>4907.4799999999996</c:v>
                </c:pt>
                <c:pt idx="195">
                  <c:v>4876.92</c:v>
                </c:pt>
                <c:pt idx="196">
                  <c:v>4916.88</c:v>
                </c:pt>
                <c:pt idx="197">
                  <c:v>4934.03</c:v>
                </c:pt>
                <c:pt idx="198">
                  <c:v>4927.49</c:v>
                </c:pt>
                <c:pt idx="199">
                  <c:v>4951.22</c:v>
                </c:pt>
                <c:pt idx="200">
                  <c:v>4965.91</c:v>
                </c:pt>
                <c:pt idx="201">
                  <c:v>5005.2700000000004</c:v>
                </c:pt>
                <c:pt idx="202">
                  <c:v>5053.9399999999996</c:v>
                </c:pt>
                <c:pt idx="203">
                  <c:v>5091.1899999999996</c:v>
                </c:pt>
                <c:pt idx="204">
                  <c:v>5149.2</c:v>
                </c:pt>
                <c:pt idx="205">
                  <c:v>5184.83</c:v>
                </c:pt>
                <c:pt idx="206">
                  <c:v>5176.8500000000004</c:v>
                </c:pt>
                <c:pt idx="207">
                  <c:v>5211.83</c:v>
                </c:pt>
                <c:pt idx="208">
                  <c:v>5205.0200000000004</c:v>
                </c:pt>
                <c:pt idx="209">
                  <c:v>5225.29</c:v>
                </c:pt>
                <c:pt idx="210">
                  <c:v>5216.8100000000004</c:v>
                </c:pt>
                <c:pt idx="211">
                  <c:v>5254.9</c:v>
                </c:pt>
                <c:pt idx="212">
                  <c:v>5270.17</c:v>
                </c:pt>
                <c:pt idx="213">
                  <c:v>5105.88</c:v>
                </c:pt>
                <c:pt idx="214">
                  <c:v>5096.68</c:v>
                </c:pt>
                <c:pt idx="215">
                  <c:v>5170.6099999999997</c:v>
                </c:pt>
                <c:pt idx="216">
                  <c:v>5141.0200000000004</c:v>
                </c:pt>
                <c:pt idx="217">
                  <c:v>5148.75</c:v>
                </c:pt>
                <c:pt idx="218">
                  <c:v>5176.67</c:v>
                </c:pt>
                <c:pt idx="219">
                  <c:v>5202.29</c:v>
                </c:pt>
                <c:pt idx="220">
                  <c:v>5201.12</c:v>
                </c:pt>
                <c:pt idx="221">
                  <c:v>5161.2299999999996</c:v>
                </c:pt>
                <c:pt idx="222">
                  <c:v>5159.7700000000004</c:v>
                </c:pt>
                <c:pt idx="223">
                  <c:v>5155.09</c:v>
                </c:pt>
                <c:pt idx="224">
                  <c:v>5087.75</c:v>
                </c:pt>
                <c:pt idx="225">
                  <c:v>5120</c:v>
                </c:pt>
                <c:pt idx="226">
                  <c:v>5112.72</c:v>
                </c:pt>
                <c:pt idx="227">
                  <c:v>5100.1899999999996</c:v>
                </c:pt>
                <c:pt idx="228">
                  <c:v>5071.04</c:v>
                </c:pt>
                <c:pt idx="229">
                  <c:v>5083.95</c:v>
                </c:pt>
                <c:pt idx="230">
                  <c:v>5095.09</c:v>
                </c:pt>
                <c:pt idx="231">
                  <c:v>5150.3900000000003</c:v>
                </c:pt>
                <c:pt idx="232">
                  <c:v>5164.37</c:v>
                </c:pt>
                <c:pt idx="233">
                  <c:v>5146.66</c:v>
                </c:pt>
                <c:pt idx="234">
                  <c:v>5142.68</c:v>
                </c:pt>
                <c:pt idx="235">
                  <c:v>5162.82</c:v>
                </c:pt>
                <c:pt idx="236">
                  <c:v>5117.99</c:v>
                </c:pt>
                <c:pt idx="237">
                  <c:v>5106.7</c:v>
                </c:pt>
                <c:pt idx="238">
                  <c:v>5155.8900000000003</c:v>
                </c:pt>
                <c:pt idx="239">
                  <c:v>5230.46</c:v>
                </c:pt>
                <c:pt idx="240">
                  <c:v>5281.26</c:v>
                </c:pt>
                <c:pt idx="241">
                  <c:v>5265.12</c:v>
                </c:pt>
                <c:pt idx="242">
                  <c:v>5284.74</c:v>
                </c:pt>
                <c:pt idx="243">
                  <c:v>5226.95</c:v>
                </c:pt>
                <c:pt idx="244">
                  <c:v>5224.67</c:v>
                </c:pt>
                <c:pt idx="245">
                  <c:v>5285.54</c:v>
                </c:pt>
                <c:pt idx="246">
                  <c:v>5269.42</c:v>
                </c:pt>
                <c:pt idx="247">
                  <c:v>5233.6400000000003</c:v>
                </c:pt>
                <c:pt idx="248">
                  <c:v>5053.84</c:v>
                </c:pt>
                <c:pt idx="249">
                  <c:v>5087.28</c:v>
                </c:pt>
                <c:pt idx="250">
                  <c:v>5059.16</c:v>
                </c:pt>
                <c:pt idx="251">
                  <c:v>5080.37</c:v>
                </c:pt>
                <c:pt idx="252">
                  <c:v>5136.32</c:v>
                </c:pt>
                <c:pt idx="253">
                  <c:v>4993.1400000000003</c:v>
                </c:pt>
                <c:pt idx="254">
                  <c:v>4961.53</c:v>
                </c:pt>
                <c:pt idx="255">
                  <c:v>4923.29</c:v>
                </c:pt>
                <c:pt idx="256">
                  <c:v>4799.46</c:v>
                </c:pt>
                <c:pt idx="257">
                  <c:v>4866.17</c:v>
                </c:pt>
                <c:pt idx="258">
                  <c:v>4876.74</c:v>
                </c:pt>
                <c:pt idx="259">
                  <c:v>4882.49</c:v>
                </c:pt>
                <c:pt idx="260">
                  <c:v>4881.67</c:v>
                </c:pt>
                <c:pt idx="261">
                  <c:v>4840.09</c:v>
                </c:pt>
                <c:pt idx="262">
                  <c:v>4828.8500000000004</c:v>
                </c:pt>
                <c:pt idx="263">
                  <c:v>4892.4799999999996</c:v>
                </c:pt>
                <c:pt idx="264">
                  <c:v>4856.8500000000004</c:v>
                </c:pt>
                <c:pt idx="265">
                  <c:v>4747.71</c:v>
                </c:pt>
                <c:pt idx="266">
                  <c:v>4742.57</c:v>
                </c:pt>
                <c:pt idx="267">
                  <c:v>4814.8999999999996</c:v>
                </c:pt>
                <c:pt idx="268">
                  <c:v>4857.1499999999996</c:v>
                </c:pt>
                <c:pt idx="269">
                  <c:v>4878.78</c:v>
                </c:pt>
                <c:pt idx="270">
                  <c:v>4871.67</c:v>
                </c:pt>
                <c:pt idx="271">
                  <c:v>4886.4399999999996</c:v>
                </c:pt>
                <c:pt idx="272">
                  <c:v>4936.1499999999996</c:v>
                </c:pt>
                <c:pt idx="273">
                  <c:v>4933.88</c:v>
                </c:pt>
                <c:pt idx="274">
                  <c:v>4948.46</c:v>
                </c:pt>
                <c:pt idx="275">
                  <c:v>4951.24</c:v>
                </c:pt>
                <c:pt idx="276">
                  <c:v>4975.41</c:v>
                </c:pt>
                <c:pt idx="277">
                  <c:v>5002.17</c:v>
                </c:pt>
                <c:pt idx="278">
                  <c:v>5004.38</c:v>
                </c:pt>
                <c:pt idx="279">
                  <c:v>4969.9399999999996</c:v>
                </c:pt>
                <c:pt idx="280">
                  <c:v>5019.47</c:v>
                </c:pt>
                <c:pt idx="281">
                  <c:v>5029.37</c:v>
                </c:pt>
                <c:pt idx="282">
                  <c:v>5023.5</c:v>
                </c:pt>
                <c:pt idx="283">
                  <c:v>5064.2299999999996</c:v>
                </c:pt>
                <c:pt idx="284">
                  <c:v>5087.03</c:v>
                </c:pt>
                <c:pt idx="285">
                  <c:v>5138.26</c:v>
                </c:pt>
                <c:pt idx="286">
                  <c:v>5190.82</c:v>
                </c:pt>
                <c:pt idx="287">
                  <c:v>5106.3</c:v>
                </c:pt>
                <c:pt idx="288">
                  <c:v>5196.67</c:v>
                </c:pt>
                <c:pt idx="289">
                  <c:v>5239.88</c:v>
                </c:pt>
                <c:pt idx="290">
                  <c:v>5238.91</c:v>
                </c:pt>
                <c:pt idx="291">
                  <c:v>5225.96</c:v>
                </c:pt>
                <c:pt idx="292">
                  <c:v>5253.58</c:v>
                </c:pt>
                <c:pt idx="293">
                  <c:v>5284.19</c:v>
                </c:pt>
                <c:pt idx="294">
                  <c:v>5279.15</c:v>
                </c:pt>
                <c:pt idx="295">
                  <c:v>5198.76</c:v>
                </c:pt>
                <c:pt idx="296">
                  <c:v>5253.16</c:v>
                </c:pt>
                <c:pt idx="297">
                  <c:v>5243.24</c:v>
                </c:pt>
                <c:pt idx="298">
                  <c:v>5265.02</c:v>
                </c:pt>
                <c:pt idx="299">
                  <c:v>5292.65</c:v>
                </c:pt>
                <c:pt idx="300">
                  <c:v>5299.91</c:v>
                </c:pt>
                <c:pt idx="301">
                  <c:v>5308.36</c:v>
                </c:pt>
                <c:pt idx="302">
                  <c:v>5334.72</c:v>
                </c:pt>
                <c:pt idx="303">
                  <c:v>5391.07</c:v>
                </c:pt>
                <c:pt idx="304">
                  <c:v>5412.5</c:v>
                </c:pt>
                <c:pt idx="305">
                  <c:v>5402.26</c:v>
                </c:pt>
                <c:pt idx="306">
                  <c:v>5403.03</c:v>
                </c:pt>
                <c:pt idx="307">
                  <c:v>5351.98</c:v>
                </c:pt>
                <c:pt idx="308">
                  <c:v>5347.23</c:v>
                </c:pt>
                <c:pt idx="309">
                  <c:v>5386.37</c:v>
                </c:pt>
                <c:pt idx="310">
                  <c:v>5269.52</c:v>
                </c:pt>
                <c:pt idx="311">
                  <c:v>5234.41</c:v>
                </c:pt>
                <c:pt idx="312">
                  <c:v>5259.4</c:v>
                </c:pt>
                <c:pt idx="313">
                  <c:v>5269.52</c:v>
                </c:pt>
                <c:pt idx="314">
                  <c:v>5316.3</c:v>
                </c:pt>
                <c:pt idx="315">
                  <c:v>5303.61</c:v>
                </c:pt>
                <c:pt idx="316">
                  <c:v>5339.4</c:v>
                </c:pt>
                <c:pt idx="317">
                  <c:v>5359.61</c:v>
                </c:pt>
                <c:pt idx="318">
                  <c:v>5416.95</c:v>
                </c:pt>
                <c:pt idx="319">
                  <c:v>5448.26</c:v>
                </c:pt>
                <c:pt idx="320">
                  <c:v>5469.25</c:v>
                </c:pt>
                <c:pt idx="321">
                  <c:v>5457.19</c:v>
                </c:pt>
                <c:pt idx="322">
                  <c:v>5478.87</c:v>
                </c:pt>
                <c:pt idx="323">
                  <c:v>5504.31</c:v>
                </c:pt>
                <c:pt idx="324">
                  <c:v>5496.2</c:v>
                </c:pt>
                <c:pt idx="325">
                  <c:v>5464.52</c:v>
                </c:pt>
                <c:pt idx="326">
                  <c:v>5466.26</c:v>
                </c:pt>
                <c:pt idx="327">
                  <c:v>5454.53</c:v>
                </c:pt>
                <c:pt idx="328">
                  <c:v>5420.01</c:v>
                </c:pt>
                <c:pt idx="329">
                  <c:v>5421.45</c:v>
                </c:pt>
                <c:pt idx="330">
                  <c:v>5498.34</c:v>
                </c:pt>
                <c:pt idx="331">
                  <c:v>5505.95</c:v>
                </c:pt>
                <c:pt idx="332">
                  <c:v>5519.2</c:v>
                </c:pt>
                <c:pt idx="333">
                  <c:v>5537.08</c:v>
                </c:pt>
                <c:pt idx="334">
                  <c:v>5557.49</c:v>
                </c:pt>
                <c:pt idx="335">
                  <c:v>5566.22</c:v>
                </c:pt>
                <c:pt idx="336">
                  <c:v>5544.61</c:v>
                </c:pt>
                <c:pt idx="337">
                  <c:v>5527.85</c:v>
                </c:pt>
                <c:pt idx="338">
                  <c:v>5506.84</c:v>
                </c:pt>
                <c:pt idx="339">
                  <c:v>5527.58</c:v>
                </c:pt>
                <c:pt idx="340">
                  <c:v>5575.97</c:v>
                </c:pt>
                <c:pt idx="341">
                  <c:v>5476.46</c:v>
                </c:pt>
                <c:pt idx="342">
                  <c:v>5497.77</c:v>
                </c:pt>
                <c:pt idx="343">
                  <c:v>5390.05</c:v>
                </c:pt>
                <c:pt idx="344">
                  <c:v>5397.01</c:v>
                </c:pt>
                <c:pt idx="345">
                  <c:v>5378.78</c:v>
                </c:pt>
                <c:pt idx="346">
                  <c:v>5443.51</c:v>
                </c:pt>
                <c:pt idx="347">
                  <c:v>5485.58</c:v>
                </c:pt>
                <c:pt idx="348">
                  <c:v>5545.58</c:v>
                </c:pt>
                <c:pt idx="349">
                  <c:v>5554.01</c:v>
                </c:pt>
                <c:pt idx="350">
                  <c:v>5544.66</c:v>
                </c:pt>
                <c:pt idx="351">
                  <c:v>5518.36</c:v>
                </c:pt>
                <c:pt idx="352">
                  <c:v>5515.32</c:v>
                </c:pt>
                <c:pt idx="353">
                  <c:v>5485.38</c:v>
                </c:pt>
                <c:pt idx="354">
                  <c:v>5499.91</c:v>
                </c:pt>
                <c:pt idx="355">
                  <c:v>5475.61</c:v>
                </c:pt>
                <c:pt idx="356">
                  <c:v>5424.89</c:v>
                </c:pt>
                <c:pt idx="357">
                  <c:v>5397.18</c:v>
                </c:pt>
                <c:pt idx="358">
                  <c:v>5395.05</c:v>
                </c:pt>
                <c:pt idx="359">
                  <c:v>5445.08</c:v>
                </c:pt>
                <c:pt idx="360">
                  <c:v>5392.76</c:v>
                </c:pt>
                <c:pt idx="361">
                  <c:v>5384.68</c:v>
                </c:pt>
                <c:pt idx="362">
                  <c:v>5374.36</c:v>
                </c:pt>
                <c:pt idx="363">
                  <c:v>5336.81</c:v>
                </c:pt>
                <c:pt idx="364">
                  <c:v>5323.73</c:v>
                </c:pt>
                <c:pt idx="365">
                  <c:v>5337.56</c:v>
                </c:pt>
                <c:pt idx="366">
                  <c:v>5346.81</c:v>
                </c:pt>
                <c:pt idx="367">
                  <c:v>5419.81</c:v>
                </c:pt>
                <c:pt idx="368">
                  <c:v>5393.43</c:v>
                </c:pt>
                <c:pt idx="369">
                  <c:v>5312.47</c:v>
                </c:pt>
                <c:pt idx="370">
                  <c:v>5252.32</c:v>
                </c:pt>
                <c:pt idx="371">
                  <c:v>5206.9399999999996</c:v>
                </c:pt>
                <c:pt idx="372">
                  <c:v>5136.62</c:v>
                </c:pt>
                <c:pt idx="373">
                  <c:v>4865.75</c:v>
                </c:pt>
                <c:pt idx="374">
                  <c:v>4775.04</c:v>
                </c:pt>
                <c:pt idx="375">
                  <c:v>4940.67</c:v>
                </c:pt>
                <c:pt idx="376">
                  <c:v>4866.3</c:v>
                </c:pt>
                <c:pt idx="377">
                  <c:v>4870.45</c:v>
                </c:pt>
                <c:pt idx="378">
                  <c:v>4680.08</c:v>
                </c:pt>
                <c:pt idx="379">
                  <c:v>4734.29</c:v>
                </c:pt>
                <c:pt idx="380">
                  <c:v>4712.5</c:v>
                </c:pt>
                <c:pt idx="381">
                  <c:v>4785.66</c:v>
                </c:pt>
                <c:pt idx="382">
                  <c:v>4861.38</c:v>
                </c:pt>
                <c:pt idx="383">
                  <c:v>4861.5200000000004</c:v>
                </c:pt>
                <c:pt idx="384">
                  <c:v>4822.83</c:v>
                </c:pt>
                <c:pt idx="385">
                  <c:v>4842.28</c:v>
                </c:pt>
                <c:pt idx="386">
                  <c:v>4773.37</c:v>
                </c:pt>
                <c:pt idx="387">
                  <c:v>4784.1899999999996</c:v>
                </c:pt>
                <c:pt idx="388">
                  <c:v>4810.28</c:v>
                </c:pt>
                <c:pt idx="389">
                  <c:v>4821.17</c:v>
                </c:pt>
                <c:pt idx="390">
                  <c:v>4733.09</c:v>
                </c:pt>
                <c:pt idx="391">
                  <c:v>4731.95</c:v>
                </c:pt>
                <c:pt idx="392">
                  <c:v>4691.6899999999996</c:v>
                </c:pt>
                <c:pt idx="393">
                  <c:v>4543.6099999999997</c:v>
                </c:pt>
                <c:pt idx="394">
                  <c:v>4583.75</c:v>
                </c:pt>
                <c:pt idx="395">
                  <c:v>4594.07</c:v>
                </c:pt>
                <c:pt idx="396">
                  <c:v>4574.3999999999996</c:v>
                </c:pt>
                <c:pt idx="397">
                  <c:v>4560.75</c:v>
                </c:pt>
                <c:pt idx="398">
                  <c:v>4518.6000000000004</c:v>
                </c:pt>
                <c:pt idx="399">
                  <c:v>4630.92</c:v>
                </c:pt>
                <c:pt idx="400">
                  <c:v>4645.6099999999997</c:v>
                </c:pt>
                <c:pt idx="401">
                  <c:v>4628.93</c:v>
                </c:pt>
                <c:pt idx="402">
                  <c:v>4497.84</c:v>
                </c:pt>
                <c:pt idx="403">
                  <c:v>4616.42</c:v>
                </c:pt>
                <c:pt idx="404">
                  <c:v>4634.45</c:v>
                </c:pt>
                <c:pt idx="405">
                  <c:v>4606.6499999999996</c:v>
                </c:pt>
                <c:pt idx="406">
                  <c:v>4575.09</c:v>
                </c:pt>
                <c:pt idx="407">
                  <c:v>4521.5600000000004</c:v>
                </c:pt>
                <c:pt idx="408">
                  <c:v>4437.59</c:v>
                </c:pt>
                <c:pt idx="409">
                  <c:v>4472.42</c:v>
                </c:pt>
                <c:pt idx="410">
                  <c:v>4532.3</c:v>
                </c:pt>
                <c:pt idx="411">
                  <c:v>4521.66</c:v>
                </c:pt>
                <c:pt idx="412">
                  <c:v>4493.3100000000004</c:v>
                </c:pt>
                <c:pt idx="413">
                  <c:v>4463.32</c:v>
                </c:pt>
                <c:pt idx="414">
                  <c:v>4460.6400000000003</c:v>
                </c:pt>
                <c:pt idx="415">
                  <c:v>4395.8100000000004</c:v>
                </c:pt>
                <c:pt idx="416">
                  <c:v>4388.6499999999996</c:v>
                </c:pt>
                <c:pt idx="417">
                  <c:v>4388.5</c:v>
                </c:pt>
                <c:pt idx="418">
                  <c:v>4293.17</c:v>
                </c:pt>
                <c:pt idx="419">
                  <c:v>4338.2</c:v>
                </c:pt>
                <c:pt idx="420">
                  <c:v>4193.8999999999996</c:v>
                </c:pt>
                <c:pt idx="421">
                  <c:v>4073.85</c:v>
                </c:pt>
                <c:pt idx="422">
                  <c:v>4205.6400000000003</c:v>
                </c:pt>
                <c:pt idx="423">
                  <c:v>4195.57</c:v>
                </c:pt>
                <c:pt idx="424">
                  <c:v>4117.54</c:v>
                </c:pt>
                <c:pt idx="425">
                  <c:v>4085.63</c:v>
                </c:pt>
                <c:pt idx="426">
                  <c:v>4017.28</c:v>
                </c:pt>
                <c:pt idx="427">
                  <c:v>3910.03</c:v>
                </c:pt>
                <c:pt idx="428">
                  <c:v>3781.28</c:v>
                </c:pt>
                <c:pt idx="429">
                  <c:v>4153.99</c:v>
                </c:pt>
                <c:pt idx="430">
                  <c:v>4272.1000000000004</c:v>
                </c:pt>
                <c:pt idx="431">
                  <c:v>4168.76</c:v>
                </c:pt>
                <c:pt idx="432">
                  <c:v>4172.1899999999996</c:v>
                </c:pt>
                <c:pt idx="433">
                  <c:v>4228.3900000000003</c:v>
                </c:pt>
                <c:pt idx="434">
                  <c:v>4184.3500000000004</c:v>
                </c:pt>
                <c:pt idx="435">
                  <c:v>4200.2700000000004</c:v>
                </c:pt>
                <c:pt idx="436">
                  <c:v>4246.47</c:v>
                </c:pt>
                <c:pt idx="437">
                  <c:v>4205.6899999999996</c:v>
                </c:pt>
                <c:pt idx="438">
                  <c:v>4176.3999999999996</c:v>
                </c:pt>
                <c:pt idx="439">
                  <c:v>4155.78</c:v>
                </c:pt>
                <c:pt idx="440">
                  <c:v>3963.74</c:v>
                </c:pt>
                <c:pt idx="441">
                  <c:v>3993.13</c:v>
                </c:pt>
                <c:pt idx="442">
                  <c:v>4054.03</c:v>
                </c:pt>
                <c:pt idx="443">
                  <c:v>4031.25</c:v>
                </c:pt>
                <c:pt idx="444">
                  <c:v>4018.15</c:v>
                </c:pt>
                <c:pt idx="445">
                  <c:v>4021.06</c:v>
                </c:pt>
                <c:pt idx="446">
                  <c:v>4031.6</c:v>
                </c:pt>
                <c:pt idx="447">
                  <c:v>4094.81</c:v>
                </c:pt>
                <c:pt idx="448">
                  <c:v>4152.33</c:v>
                </c:pt>
                <c:pt idx="449">
                  <c:v>4226.5200000000004</c:v>
                </c:pt>
                <c:pt idx="450">
                  <c:v>4241.2700000000004</c:v>
                </c:pt>
                <c:pt idx="451">
                  <c:v>4266.51</c:v>
                </c:pt>
                <c:pt idx="452">
                  <c:v>4258.43</c:v>
                </c:pt>
                <c:pt idx="453">
                  <c:v>4241.84</c:v>
                </c:pt>
                <c:pt idx="454">
                  <c:v>4283.37</c:v>
                </c:pt>
                <c:pt idx="455">
                  <c:v>4314.2299999999996</c:v>
                </c:pt>
                <c:pt idx="456">
                  <c:v>4307.51</c:v>
                </c:pt>
                <c:pt idx="457">
                  <c:v>4346.53</c:v>
                </c:pt>
                <c:pt idx="458">
                  <c:v>4382.76</c:v>
                </c:pt>
                <c:pt idx="459">
                  <c:v>4400.46</c:v>
                </c:pt>
                <c:pt idx="460">
                  <c:v>4339.66</c:v>
                </c:pt>
                <c:pt idx="461">
                  <c:v>4354.46</c:v>
                </c:pt>
                <c:pt idx="462">
                  <c:v>4340.1099999999997</c:v>
                </c:pt>
                <c:pt idx="463">
                  <c:v>4348.24</c:v>
                </c:pt>
                <c:pt idx="464">
                  <c:v>4299.01</c:v>
                </c:pt>
                <c:pt idx="465">
                  <c:v>4264.92</c:v>
                </c:pt>
                <c:pt idx="466">
                  <c:v>4197.38</c:v>
                </c:pt>
                <c:pt idx="467">
                  <c:v>4166.3</c:v>
                </c:pt>
                <c:pt idx="468">
                  <c:v>4142.5</c:v>
                </c:pt>
                <c:pt idx="469">
                  <c:v>4195.59</c:v>
                </c:pt>
                <c:pt idx="470">
                  <c:v>4159.3100000000004</c:v>
                </c:pt>
                <c:pt idx="471">
                  <c:v>4056.96</c:v>
                </c:pt>
                <c:pt idx="472">
                  <c:v>4078.35</c:v>
                </c:pt>
                <c:pt idx="473">
                  <c:v>3993.71</c:v>
                </c:pt>
                <c:pt idx="474">
                  <c:v>4006.31</c:v>
                </c:pt>
                <c:pt idx="475">
                  <c:v>4062.19</c:v>
                </c:pt>
                <c:pt idx="476">
                  <c:v>4047.96</c:v>
                </c:pt>
                <c:pt idx="477">
                  <c:v>4076.71</c:v>
                </c:pt>
                <c:pt idx="478">
                  <c:v>4092.85</c:v>
                </c:pt>
                <c:pt idx="479">
                  <c:v>4006.86</c:v>
                </c:pt>
                <c:pt idx="480">
                  <c:v>3970.48</c:v>
                </c:pt>
                <c:pt idx="481">
                  <c:v>3937.41</c:v>
                </c:pt>
                <c:pt idx="482">
                  <c:v>3882.43</c:v>
                </c:pt>
                <c:pt idx="483">
                  <c:v>3919.95</c:v>
                </c:pt>
                <c:pt idx="484">
                  <c:v>3818.38</c:v>
                </c:pt>
                <c:pt idx="485">
                  <c:v>3692.85</c:v>
                </c:pt>
                <c:pt idx="486">
                  <c:v>3629.55</c:v>
                </c:pt>
                <c:pt idx="487">
                  <c:v>3679.2</c:v>
                </c:pt>
                <c:pt idx="488">
                  <c:v>3529.76</c:v>
                </c:pt>
                <c:pt idx="489">
                  <c:v>3519.61</c:v>
                </c:pt>
                <c:pt idx="490">
                  <c:v>3399.09</c:v>
                </c:pt>
                <c:pt idx="491">
                  <c:v>3378.5</c:v>
                </c:pt>
                <c:pt idx="492">
                  <c:v>3593.04</c:v>
                </c:pt>
                <c:pt idx="493">
                  <c:v>3621.46</c:v>
                </c:pt>
                <c:pt idx="494">
                  <c:v>3609.23</c:v>
                </c:pt>
                <c:pt idx="495">
                  <c:v>3380.64</c:v>
                </c:pt>
                <c:pt idx="496">
                  <c:v>3463.27</c:v>
                </c:pt>
                <c:pt idx="497">
                  <c:v>3472.79</c:v>
                </c:pt>
                <c:pt idx="498">
                  <c:v>3709.17</c:v>
                </c:pt>
                <c:pt idx="499">
                  <c:v>3694.49</c:v>
                </c:pt>
                <c:pt idx="500">
                  <c:v>3758.05</c:v>
                </c:pt>
                <c:pt idx="501">
                  <c:v>3775.33</c:v>
                </c:pt>
                <c:pt idx="502">
                  <c:v>3694.57</c:v>
                </c:pt>
                <c:pt idx="503">
                  <c:v>3768.15</c:v>
                </c:pt>
                <c:pt idx="504">
                  <c:v>3746.34</c:v>
                </c:pt>
                <c:pt idx="505">
                  <c:v>3805.17</c:v>
                </c:pt>
                <c:pt idx="506">
                  <c:v>3808.03</c:v>
                </c:pt>
                <c:pt idx="507">
                  <c:v>3825.17</c:v>
                </c:pt>
                <c:pt idx="508">
                  <c:v>3791.3</c:v>
                </c:pt>
                <c:pt idx="509">
                  <c:v>3736.19</c:v>
                </c:pt>
                <c:pt idx="510">
                  <c:v>3796.52</c:v>
                </c:pt>
                <c:pt idx="511">
                  <c:v>3879.27</c:v>
                </c:pt>
                <c:pt idx="512">
                  <c:v>3901.98</c:v>
                </c:pt>
                <c:pt idx="513">
                  <c:v>4010.86</c:v>
                </c:pt>
                <c:pt idx="514">
                  <c:v>4078.65</c:v>
                </c:pt>
                <c:pt idx="515">
                  <c:v>4137.8999999999996</c:v>
                </c:pt>
                <c:pt idx="516">
                  <c:v>4087.18</c:v>
                </c:pt>
                <c:pt idx="517">
                  <c:v>4036.8</c:v>
                </c:pt>
                <c:pt idx="518">
                  <c:v>4140.54</c:v>
                </c:pt>
                <c:pt idx="519">
                  <c:v>4030.71</c:v>
                </c:pt>
                <c:pt idx="520">
                  <c:v>4037.92</c:v>
                </c:pt>
                <c:pt idx="521">
                  <c:v>4141.0600000000004</c:v>
                </c:pt>
                <c:pt idx="522">
                  <c:v>4183.71</c:v>
                </c:pt>
                <c:pt idx="523">
                  <c:v>4189.95</c:v>
                </c:pt>
                <c:pt idx="524">
                  <c:v>4151.83</c:v>
                </c:pt>
                <c:pt idx="525">
                  <c:v>4165.75</c:v>
                </c:pt>
                <c:pt idx="526">
                  <c:v>4101.57</c:v>
                </c:pt>
                <c:pt idx="527">
                  <c:v>4113.3900000000003</c:v>
                </c:pt>
                <c:pt idx="528">
                  <c:v>4104.53</c:v>
                </c:pt>
                <c:pt idx="529">
                  <c:v>3988.26</c:v>
                </c:pt>
                <c:pt idx="530">
                  <c:v>3999.7</c:v>
                </c:pt>
                <c:pt idx="531">
                  <c:v>3935.97</c:v>
                </c:pt>
                <c:pt idx="532">
                  <c:v>3964.89</c:v>
                </c:pt>
                <c:pt idx="533">
                  <c:v>4082.23</c:v>
                </c:pt>
                <c:pt idx="534">
                  <c:v>4064.67</c:v>
                </c:pt>
                <c:pt idx="535">
                  <c:v>4079.62</c:v>
                </c:pt>
                <c:pt idx="536">
                  <c:v>4146.43</c:v>
                </c:pt>
                <c:pt idx="537">
                  <c:v>4171.6499999999996</c:v>
                </c:pt>
                <c:pt idx="538">
                  <c:v>4101.7</c:v>
                </c:pt>
                <c:pt idx="539">
                  <c:v>4125.2</c:v>
                </c:pt>
                <c:pt idx="540">
                  <c:v>4101.62</c:v>
                </c:pt>
                <c:pt idx="541">
                  <c:v>4078.72</c:v>
                </c:pt>
                <c:pt idx="542">
                  <c:v>4088.94</c:v>
                </c:pt>
                <c:pt idx="543">
                  <c:v>4048.51</c:v>
                </c:pt>
                <c:pt idx="544">
                  <c:v>4065.99</c:v>
                </c:pt>
                <c:pt idx="545">
                  <c:v>4046.87</c:v>
                </c:pt>
                <c:pt idx="546">
                  <c:v>4039.58</c:v>
                </c:pt>
                <c:pt idx="547">
                  <c:v>4006.01</c:v>
                </c:pt>
                <c:pt idx="548">
                  <c:v>4018.12</c:v>
                </c:pt>
                <c:pt idx="549">
                  <c:v>4079.47</c:v>
                </c:pt>
                <c:pt idx="550">
                  <c:v>4142.18</c:v>
                </c:pt>
                <c:pt idx="551">
                  <c:v>4147</c:v>
                </c:pt>
                <c:pt idx="552">
                  <c:v>4108.76</c:v>
                </c:pt>
                <c:pt idx="553">
                  <c:v>4104.3100000000004</c:v>
                </c:pt>
                <c:pt idx="554">
                  <c:v>4073.53</c:v>
                </c:pt>
                <c:pt idx="555">
                  <c:v>4038.07</c:v>
                </c:pt>
                <c:pt idx="556">
                  <c:v>4018.89</c:v>
                </c:pt>
                <c:pt idx="557">
                  <c:v>3974.43</c:v>
                </c:pt>
                <c:pt idx="558">
                  <c:v>3852.97</c:v>
                </c:pt>
                <c:pt idx="559">
                  <c:v>3897.72</c:v>
                </c:pt>
                <c:pt idx="560">
                  <c:v>3833.15</c:v>
                </c:pt>
                <c:pt idx="561">
                  <c:v>3948.97</c:v>
                </c:pt>
                <c:pt idx="562">
                  <c:v>3890.24</c:v>
                </c:pt>
                <c:pt idx="563">
                  <c:v>3907.94</c:v>
                </c:pt>
                <c:pt idx="564">
                  <c:v>3852.89</c:v>
                </c:pt>
                <c:pt idx="565">
                  <c:v>3866.77</c:v>
                </c:pt>
                <c:pt idx="566">
                  <c:v>3875.39</c:v>
                </c:pt>
                <c:pt idx="567">
                  <c:v>3791.57</c:v>
                </c:pt>
                <c:pt idx="568">
                  <c:v>3788.36</c:v>
                </c:pt>
                <c:pt idx="569">
                  <c:v>3768.99</c:v>
                </c:pt>
                <c:pt idx="570">
                  <c:v>3688.48</c:v>
                </c:pt>
                <c:pt idx="571">
                  <c:v>3706.28</c:v>
                </c:pt>
                <c:pt idx="572">
                  <c:v>3635.39</c:v>
                </c:pt>
                <c:pt idx="573">
                  <c:v>3782.74</c:v>
                </c:pt>
                <c:pt idx="574">
                  <c:v>3803.26</c:v>
                </c:pt>
                <c:pt idx="575">
                  <c:v>3772.72</c:v>
                </c:pt>
                <c:pt idx="576">
                  <c:v>3806.86</c:v>
                </c:pt>
                <c:pt idx="577">
                  <c:v>3791.65</c:v>
                </c:pt>
                <c:pt idx="578">
                  <c:v>3759</c:v>
                </c:pt>
                <c:pt idx="579">
                  <c:v>3715.58</c:v>
                </c:pt>
                <c:pt idx="580">
                  <c:v>3720.53</c:v>
                </c:pt>
                <c:pt idx="581">
                  <c:v>3789.73</c:v>
                </c:pt>
                <c:pt idx="582">
                  <c:v>3748.95</c:v>
                </c:pt>
                <c:pt idx="583">
                  <c:v>3770.04</c:v>
                </c:pt>
                <c:pt idx="584">
                  <c:v>3885.84</c:v>
                </c:pt>
                <c:pt idx="585">
                  <c:v>4245.37</c:v>
                </c:pt>
                <c:pt idx="586">
                  <c:v>4243.58</c:v>
                </c:pt>
                <c:pt idx="587">
                  <c:v>4259.3</c:v>
                </c:pt>
                <c:pt idx="588">
                  <c:v>4285.76</c:v>
                </c:pt>
                <c:pt idx="589">
                  <c:v>4308.66</c:v>
                </c:pt>
                <c:pt idx="590">
                  <c:v>4261.29</c:v>
                </c:pt>
                <c:pt idx="591">
                  <c:v>4289.24</c:v>
                </c:pt>
                <c:pt idx="592">
                  <c:v>4304.08</c:v>
                </c:pt>
                <c:pt idx="593">
                  <c:v>4259.87</c:v>
                </c:pt>
                <c:pt idx="594">
                  <c:v>4282.37</c:v>
                </c:pt>
                <c:pt idx="595">
                  <c:v>4309.08</c:v>
                </c:pt>
                <c:pt idx="596">
                  <c:v>4301.7700000000004</c:v>
                </c:pt>
                <c:pt idx="597">
                  <c:v>4231.72</c:v>
                </c:pt>
                <c:pt idx="598">
                  <c:v>4219.59</c:v>
                </c:pt>
                <c:pt idx="599">
                  <c:v>4222.97</c:v>
                </c:pt>
                <c:pt idx="600">
                  <c:v>4197.2299999999996</c:v>
                </c:pt>
                <c:pt idx="601">
                  <c:v>4206.3599999999997</c:v>
                </c:pt>
                <c:pt idx="602">
                  <c:v>4231.47</c:v>
                </c:pt>
                <c:pt idx="603">
                  <c:v>4239.41</c:v>
                </c:pt>
                <c:pt idx="604">
                  <c:v>4261.66</c:v>
                </c:pt>
                <c:pt idx="605">
                  <c:v>4179.9799999999996</c:v>
                </c:pt>
                <c:pt idx="606">
                  <c:v>4162.2</c:v>
                </c:pt>
                <c:pt idx="607">
                  <c:v>4158.57</c:v>
                </c:pt>
                <c:pt idx="608">
                  <c:v>4140.4399999999996</c:v>
                </c:pt>
                <c:pt idx="609">
                  <c:v>4121.5200000000004</c:v>
                </c:pt>
                <c:pt idx="610">
                  <c:v>4141.83</c:v>
                </c:pt>
                <c:pt idx="611">
                  <c:v>4150.1099999999997</c:v>
                </c:pt>
                <c:pt idx="612">
                  <c:v>4106.82</c:v>
                </c:pt>
                <c:pt idx="613">
                  <c:v>4110.3500000000004</c:v>
                </c:pt>
                <c:pt idx="614">
                  <c:v>4132.38</c:v>
                </c:pt>
                <c:pt idx="615">
                  <c:v>4112.71</c:v>
                </c:pt>
                <c:pt idx="616">
                  <c:v>4154.1400000000003</c:v>
                </c:pt>
                <c:pt idx="617">
                  <c:v>4147.8</c:v>
                </c:pt>
                <c:pt idx="618">
                  <c:v>4127.24</c:v>
                </c:pt>
                <c:pt idx="619">
                  <c:v>4095.53</c:v>
                </c:pt>
                <c:pt idx="620">
                  <c:v>4064.5</c:v>
                </c:pt>
                <c:pt idx="621">
                  <c:v>4069.62</c:v>
                </c:pt>
                <c:pt idx="622">
                  <c:v>4094.71</c:v>
                </c:pt>
                <c:pt idx="623">
                  <c:v>4064</c:v>
                </c:pt>
                <c:pt idx="624">
                  <c:v>4094.89</c:v>
                </c:pt>
                <c:pt idx="625">
                  <c:v>4088.69</c:v>
                </c:pt>
                <c:pt idx="626">
                  <c:v>4155.96</c:v>
                </c:pt>
                <c:pt idx="627">
                  <c:v>4161.43</c:v>
                </c:pt>
                <c:pt idx="628">
                  <c:v>4192.66</c:v>
                </c:pt>
                <c:pt idx="629">
                  <c:v>4185.45</c:v>
                </c:pt>
                <c:pt idx="630">
                  <c:v>4154.3100000000004</c:v>
                </c:pt>
                <c:pt idx="631">
                  <c:v>4176.6899999999996</c:v>
                </c:pt>
                <c:pt idx="632">
                  <c:v>4169.43</c:v>
                </c:pt>
                <c:pt idx="633">
                  <c:v>4145.93</c:v>
                </c:pt>
                <c:pt idx="634">
                  <c:v>4144.1899999999996</c:v>
                </c:pt>
                <c:pt idx="635">
                  <c:v>4149.54</c:v>
                </c:pt>
                <c:pt idx="636">
                  <c:v>4162.72</c:v>
                </c:pt>
                <c:pt idx="637">
                  <c:v>4137.6000000000004</c:v>
                </c:pt>
                <c:pt idx="638">
                  <c:v>4082.5</c:v>
                </c:pt>
                <c:pt idx="639">
                  <c:v>4056.57</c:v>
                </c:pt>
                <c:pt idx="640">
                  <c:v>4032.2</c:v>
                </c:pt>
                <c:pt idx="641">
                  <c:v>4040.98</c:v>
                </c:pt>
                <c:pt idx="642">
                  <c:v>4029.16</c:v>
                </c:pt>
                <c:pt idx="643">
                  <c:v>4039.61</c:v>
                </c:pt>
                <c:pt idx="644">
                  <c:v>4042.59</c:v>
                </c:pt>
                <c:pt idx="645">
                  <c:v>3988.68</c:v>
                </c:pt>
                <c:pt idx="646">
                  <c:v>3990.67</c:v>
                </c:pt>
                <c:pt idx="647">
                  <c:v>3965.06</c:v>
                </c:pt>
                <c:pt idx="648">
                  <c:v>4026.65</c:v>
                </c:pt>
                <c:pt idx="649">
                  <c:v>3990.75</c:v>
                </c:pt>
                <c:pt idx="650">
                  <c:v>3984.98</c:v>
                </c:pt>
                <c:pt idx="651">
                  <c:v>3970.41</c:v>
                </c:pt>
                <c:pt idx="652">
                  <c:v>3973.17</c:v>
                </c:pt>
                <c:pt idx="653">
                  <c:v>3947.83</c:v>
                </c:pt>
                <c:pt idx="654">
                  <c:v>3932.83</c:v>
                </c:pt>
                <c:pt idx="655">
                  <c:v>3886.51</c:v>
                </c:pt>
                <c:pt idx="656">
                  <c:v>3817.83</c:v>
                </c:pt>
                <c:pt idx="657">
                  <c:v>3805.5</c:v>
                </c:pt>
                <c:pt idx="658">
                  <c:v>3789.68</c:v>
                </c:pt>
                <c:pt idx="659">
                  <c:v>3808.65</c:v>
                </c:pt>
                <c:pt idx="660">
                  <c:v>3791.37</c:v>
                </c:pt>
                <c:pt idx="661">
                  <c:v>3822.85</c:v>
                </c:pt>
                <c:pt idx="662">
                  <c:v>3762.45</c:v>
                </c:pt>
                <c:pt idx="663">
                  <c:v>3778.47</c:v>
                </c:pt>
                <c:pt idx="664">
                  <c:v>3791.87</c:v>
                </c:pt>
                <c:pt idx="665">
                  <c:v>3849.48</c:v>
                </c:pt>
                <c:pt idx="666">
                  <c:v>3851.65</c:v>
                </c:pt>
                <c:pt idx="667">
                  <c:v>3820.69</c:v>
                </c:pt>
                <c:pt idx="668">
                  <c:v>3780.38</c:v>
                </c:pt>
                <c:pt idx="669">
                  <c:v>3736.64</c:v>
                </c:pt>
                <c:pt idx="670">
                  <c:v>3756.93</c:v>
                </c:pt>
                <c:pt idx="671">
                  <c:v>3754.02</c:v>
                </c:pt>
                <c:pt idx="672">
                  <c:v>3748.53</c:v>
                </c:pt>
                <c:pt idx="673">
                  <c:v>3756.63</c:v>
                </c:pt>
                <c:pt idx="674">
                  <c:v>3809.05</c:v>
                </c:pt>
                <c:pt idx="675">
                  <c:v>3874.7</c:v>
                </c:pt>
                <c:pt idx="676">
                  <c:v>3860.57</c:v>
                </c:pt>
                <c:pt idx="677">
                  <c:v>3864.75</c:v>
                </c:pt>
                <c:pt idx="678">
                  <c:v>3785.06</c:v>
                </c:pt>
                <c:pt idx="679">
                  <c:v>3740.82</c:v>
                </c:pt>
                <c:pt idx="680">
                  <c:v>3694.84</c:v>
                </c:pt>
                <c:pt idx="681">
                  <c:v>3706.16</c:v>
                </c:pt>
                <c:pt idx="682">
                  <c:v>3632.4</c:v>
                </c:pt>
                <c:pt idx="683">
                  <c:v>3639.59</c:v>
                </c:pt>
                <c:pt idx="684">
                  <c:v>3608.76</c:v>
                </c:pt>
                <c:pt idx="685">
                  <c:v>3635.81</c:v>
                </c:pt>
                <c:pt idx="686">
                  <c:v>3545.47</c:v>
                </c:pt>
                <c:pt idx="687">
                  <c:v>3457.92</c:v>
                </c:pt>
                <c:pt idx="688">
                  <c:v>3470.03</c:v>
                </c:pt>
                <c:pt idx="689">
                  <c:v>3477.34</c:v>
                </c:pt>
                <c:pt idx="690">
                  <c:v>3409.53</c:v>
                </c:pt>
                <c:pt idx="691">
                  <c:v>3428.38</c:v>
                </c:pt>
                <c:pt idx="692">
                  <c:v>3524.81</c:v>
                </c:pt>
                <c:pt idx="693">
                  <c:v>3566.21</c:v>
                </c:pt>
                <c:pt idx="694">
                  <c:v>3470.48</c:v>
                </c:pt>
                <c:pt idx="695">
                  <c:v>3503.2</c:v>
                </c:pt>
                <c:pt idx="696">
                  <c:v>3517.15</c:v>
                </c:pt>
                <c:pt idx="697">
                  <c:v>3493.35</c:v>
                </c:pt>
                <c:pt idx="698">
                  <c:v>3494.97</c:v>
                </c:pt>
                <c:pt idx="699">
                  <c:v>3483.38</c:v>
                </c:pt>
                <c:pt idx="700">
                  <c:v>3441.04</c:v>
                </c:pt>
                <c:pt idx="701">
                  <c:v>3429.5</c:v>
                </c:pt>
                <c:pt idx="702">
                  <c:v>3441.21</c:v>
                </c:pt>
                <c:pt idx="703">
                  <c:v>3473.51</c:v>
                </c:pt>
                <c:pt idx="704">
                  <c:v>3502.41</c:v>
                </c:pt>
                <c:pt idx="705">
                  <c:v>3521.25</c:v>
                </c:pt>
                <c:pt idx="706">
                  <c:v>3510.36</c:v>
                </c:pt>
                <c:pt idx="707">
                  <c:v>3515.04</c:v>
                </c:pt>
                <c:pt idx="708">
                  <c:v>3550.7</c:v>
                </c:pt>
                <c:pt idx="709">
                  <c:v>3556.32</c:v>
                </c:pt>
                <c:pt idx="710">
                  <c:v>3557.88</c:v>
                </c:pt>
                <c:pt idx="711">
                  <c:v>3534.73</c:v>
                </c:pt>
                <c:pt idx="712">
                  <c:v>3441.81</c:v>
                </c:pt>
                <c:pt idx="713">
                  <c:v>3438.87</c:v>
                </c:pt>
                <c:pt idx="714">
                  <c:v>3397.57</c:v>
                </c:pt>
                <c:pt idx="715">
                  <c:v>3375.91</c:v>
                </c:pt>
                <c:pt idx="716">
                  <c:v>3283.86</c:v>
                </c:pt>
                <c:pt idx="717">
                  <c:v>3281.97</c:v>
                </c:pt>
                <c:pt idx="718">
                  <c:v>3318.8</c:v>
                </c:pt>
                <c:pt idx="719">
                  <c:v>3312.28</c:v>
                </c:pt>
                <c:pt idx="720">
                  <c:v>3411.77</c:v>
                </c:pt>
                <c:pt idx="721">
                  <c:v>3474.71</c:v>
                </c:pt>
                <c:pt idx="722">
                  <c:v>3443.57</c:v>
                </c:pt>
                <c:pt idx="723">
                  <c:v>3447.18</c:v>
                </c:pt>
                <c:pt idx="724">
                  <c:v>3647.45</c:v>
                </c:pt>
                <c:pt idx="725">
                  <c:v>3630.22</c:v>
                </c:pt>
                <c:pt idx="726">
                  <c:v>3694.12</c:v>
                </c:pt>
                <c:pt idx="727">
                  <c:v>3676.87</c:v>
                </c:pt>
                <c:pt idx="728">
                  <c:v>3686.81</c:v>
                </c:pt>
                <c:pt idx="729">
                  <c:v>3617.71</c:v>
                </c:pt>
                <c:pt idx="730">
                  <c:v>3631.73</c:v>
                </c:pt>
                <c:pt idx="731">
                  <c:v>3607.09</c:v>
                </c:pt>
                <c:pt idx="732">
                  <c:v>3677.83</c:v>
                </c:pt>
                <c:pt idx="733">
                  <c:v>3720.33</c:v>
                </c:pt>
                <c:pt idx="734">
                  <c:v>3731.47</c:v>
                </c:pt>
                <c:pt idx="735">
                  <c:v>3729.43</c:v>
                </c:pt>
                <c:pt idx="736">
                  <c:v>3680.57</c:v>
                </c:pt>
                <c:pt idx="737">
                  <c:v>3711.88</c:v>
                </c:pt>
                <c:pt idx="738">
                  <c:v>3756.41</c:v>
                </c:pt>
                <c:pt idx="739">
                  <c:v>3740.67</c:v>
                </c:pt>
                <c:pt idx="740">
                  <c:v>3757.11</c:v>
                </c:pt>
                <c:pt idx="741">
                  <c:v>3721.23</c:v>
                </c:pt>
                <c:pt idx="742">
                  <c:v>3721.1</c:v>
                </c:pt>
                <c:pt idx="743">
                  <c:v>3756.73</c:v>
                </c:pt>
                <c:pt idx="744">
                  <c:v>3753.48</c:v>
                </c:pt>
                <c:pt idx="745">
                  <c:v>3677.34</c:v>
                </c:pt>
                <c:pt idx="746">
                  <c:v>3684.97</c:v>
                </c:pt>
                <c:pt idx="747">
                  <c:v>3757.93</c:v>
                </c:pt>
                <c:pt idx="748">
                  <c:v>3762.65</c:v>
                </c:pt>
                <c:pt idx="749">
                  <c:v>3763.95</c:v>
                </c:pt>
                <c:pt idx="750">
                  <c:v>3759.54</c:v>
                </c:pt>
                <c:pt idx="751">
                  <c:v>3793.24</c:v>
                </c:pt>
                <c:pt idx="752">
                  <c:v>3790.3</c:v>
                </c:pt>
                <c:pt idx="753">
                  <c:v>3772.6</c:v>
                </c:pt>
                <c:pt idx="754">
                  <c:v>3725.75</c:v>
                </c:pt>
                <c:pt idx="755">
                  <c:v>3712.7</c:v>
                </c:pt>
                <c:pt idx="756">
                  <c:v>3652.6</c:v>
                </c:pt>
                <c:pt idx="757">
                  <c:v>3654.16</c:v>
                </c:pt>
                <c:pt idx="758">
                  <c:v>3667.74</c:v>
                </c:pt>
                <c:pt idx="759">
                  <c:v>3641.98</c:v>
                </c:pt>
                <c:pt idx="760">
                  <c:v>3645.43</c:v>
                </c:pt>
                <c:pt idx="761">
                  <c:v>3653.47</c:v>
                </c:pt>
                <c:pt idx="762">
                  <c:v>3630.14</c:v>
                </c:pt>
                <c:pt idx="763">
                  <c:v>3655.18</c:v>
                </c:pt>
                <c:pt idx="764">
                  <c:v>3641.7</c:v>
                </c:pt>
                <c:pt idx="765">
                  <c:v>3666.87</c:v>
                </c:pt>
                <c:pt idx="766">
                  <c:v>3674.6</c:v>
                </c:pt>
                <c:pt idx="767">
                  <c:v>3636.38</c:v>
                </c:pt>
                <c:pt idx="768">
                  <c:v>3621.14</c:v>
                </c:pt>
                <c:pt idx="769">
                  <c:v>3728.26</c:v>
                </c:pt>
                <c:pt idx="770">
                  <c:v>3709.84</c:v>
                </c:pt>
                <c:pt idx="771">
                  <c:v>3756.19</c:v>
                </c:pt>
                <c:pt idx="772">
                  <c:v>3785.95</c:v>
                </c:pt>
                <c:pt idx="773">
                  <c:v>3782.89</c:v>
                </c:pt>
                <c:pt idx="774">
                  <c:v>3759.05</c:v>
                </c:pt>
                <c:pt idx="775">
                  <c:v>3782.42</c:v>
                </c:pt>
                <c:pt idx="776">
                  <c:v>3767.5</c:v>
                </c:pt>
                <c:pt idx="777">
                  <c:v>3780.98</c:v>
                </c:pt>
                <c:pt idx="778">
                  <c:v>3838.47</c:v>
                </c:pt>
                <c:pt idx="779">
                  <c:v>3857.14</c:v>
                </c:pt>
                <c:pt idx="780">
                  <c:v>3921</c:v>
                </c:pt>
                <c:pt idx="781">
                  <c:v>4018.5</c:v>
                </c:pt>
                <c:pt idx="782">
                  <c:v>4056.79</c:v>
                </c:pt>
                <c:pt idx="783">
                  <c:v>3994.05</c:v>
                </c:pt>
                <c:pt idx="784">
                  <c:v>4012.36</c:v>
                </c:pt>
                <c:pt idx="785">
                  <c:v>3986.2</c:v>
                </c:pt>
                <c:pt idx="786">
                  <c:v>3908.19</c:v>
                </c:pt>
                <c:pt idx="787">
                  <c:v>3900.68</c:v>
                </c:pt>
                <c:pt idx="788">
                  <c:v>3834.22</c:v>
                </c:pt>
                <c:pt idx="789">
                  <c:v>3738.81</c:v>
                </c:pt>
                <c:pt idx="790">
                  <c:v>3697.93</c:v>
                </c:pt>
                <c:pt idx="791">
                  <c:v>3823.6</c:v>
                </c:pt>
                <c:pt idx="792">
                  <c:v>3753.03</c:v>
                </c:pt>
                <c:pt idx="793">
                  <c:v>3783.19</c:v>
                </c:pt>
                <c:pt idx="794">
                  <c:v>3809.13</c:v>
                </c:pt>
                <c:pt idx="795">
                  <c:v>3693.35</c:v>
                </c:pt>
                <c:pt idx="796">
                  <c:v>3786.87</c:v>
                </c:pt>
                <c:pt idx="797">
                  <c:v>3867.36</c:v>
                </c:pt>
                <c:pt idx="798">
                  <c:v>3865.27</c:v>
                </c:pt>
                <c:pt idx="799">
                  <c:v>3867.76</c:v>
                </c:pt>
                <c:pt idx="800">
                  <c:v>3818.2</c:v>
                </c:pt>
                <c:pt idx="801">
                  <c:v>3813.13</c:v>
                </c:pt>
                <c:pt idx="802">
                  <c:v>3844.54</c:v>
                </c:pt>
                <c:pt idx="803">
                  <c:v>3881.46</c:v>
                </c:pt>
                <c:pt idx="804">
                  <c:v>3902.72</c:v>
                </c:pt>
                <c:pt idx="805">
                  <c:v>3899.81</c:v>
                </c:pt>
                <c:pt idx="806">
                  <c:v>3858.71</c:v>
                </c:pt>
                <c:pt idx="807">
                  <c:v>3899.36</c:v>
                </c:pt>
                <c:pt idx="808">
                  <c:v>3919.51</c:v>
                </c:pt>
                <c:pt idx="809">
                  <c:v>3920.18</c:v>
                </c:pt>
                <c:pt idx="810">
                  <c:v>3884.64</c:v>
                </c:pt>
                <c:pt idx="811">
                  <c:v>3914.16</c:v>
                </c:pt>
                <c:pt idx="812">
                  <c:v>3869.75</c:v>
                </c:pt>
                <c:pt idx="813">
                  <c:v>3826.66</c:v>
                </c:pt>
                <c:pt idx="814">
                  <c:v>3805.02</c:v>
                </c:pt>
                <c:pt idx="815">
                  <c:v>3826.26</c:v>
                </c:pt>
                <c:pt idx="816">
                  <c:v>3893.6</c:v>
                </c:pt>
                <c:pt idx="817">
                  <c:v>3884.32</c:v>
                </c:pt>
                <c:pt idx="818">
                  <c:v>3895.91</c:v>
                </c:pt>
                <c:pt idx="819">
                  <c:v>3878.35</c:v>
                </c:pt>
                <c:pt idx="820">
                  <c:v>3872.06</c:v>
                </c:pt>
                <c:pt idx="821">
                  <c:v>3863.86</c:v>
                </c:pt>
                <c:pt idx="822">
                  <c:v>3826.23</c:v>
                </c:pt>
                <c:pt idx="823">
                  <c:v>3803.16</c:v>
                </c:pt>
                <c:pt idx="824">
                  <c:v>3758.15</c:v>
                </c:pt>
                <c:pt idx="825">
                  <c:v>3760.79</c:v>
                </c:pt>
                <c:pt idx="826">
                  <c:v>3735.05</c:v>
                </c:pt>
                <c:pt idx="827">
                  <c:v>3768.12</c:v>
                </c:pt>
                <c:pt idx="828">
                  <c:v>3722.54</c:v>
                </c:pt>
                <c:pt idx="829">
                  <c:v>3695.12</c:v>
                </c:pt>
                <c:pt idx="830">
                  <c:v>3691.83</c:v>
                </c:pt>
                <c:pt idx="831">
                  <c:v>3729.08</c:v>
                </c:pt>
                <c:pt idx="832">
                  <c:v>3740.92</c:v>
                </c:pt>
                <c:pt idx="833">
                  <c:v>3735.72</c:v>
                </c:pt>
                <c:pt idx="834">
                  <c:v>3733.56</c:v>
                </c:pt>
                <c:pt idx="835">
                  <c:v>3759.77</c:v>
                </c:pt>
                <c:pt idx="836">
                  <c:v>3738.11</c:v>
                </c:pt>
                <c:pt idx="837">
                  <c:v>3809.28</c:v>
                </c:pt>
                <c:pt idx="838">
                  <c:v>3801.62</c:v>
                </c:pt>
                <c:pt idx="839">
                  <c:v>3783.12</c:v>
                </c:pt>
                <c:pt idx="840">
                  <c:v>3793.14</c:v>
                </c:pt>
                <c:pt idx="841">
                  <c:v>3803.21</c:v>
                </c:pt>
                <c:pt idx="842">
                  <c:v>3827.75</c:v>
                </c:pt>
                <c:pt idx="843">
                  <c:v>3747.68</c:v>
                </c:pt>
                <c:pt idx="844">
                  <c:v>3719.66</c:v>
                </c:pt>
                <c:pt idx="845">
                  <c:v>3726.12</c:v>
                </c:pt>
                <c:pt idx="846">
                  <c:v>3735.23</c:v>
                </c:pt>
                <c:pt idx="847">
                  <c:v>3713.59</c:v>
                </c:pt>
                <c:pt idx="848">
                  <c:v>3674.3</c:v>
                </c:pt>
                <c:pt idx="849">
                  <c:v>3656.25</c:v>
                </c:pt>
                <c:pt idx="850">
                  <c:v>3673.43</c:v>
                </c:pt>
                <c:pt idx="851">
                  <c:v>3679.28</c:v>
                </c:pt>
                <c:pt idx="852">
                  <c:v>3672.04</c:v>
                </c:pt>
                <c:pt idx="853">
                  <c:v>3672.61</c:v>
                </c:pt>
                <c:pt idx="854">
                  <c:v>3715.88</c:v>
                </c:pt>
                <c:pt idx="855">
                  <c:v>3715.73</c:v>
                </c:pt>
                <c:pt idx="856">
                  <c:v>3695.69</c:v>
                </c:pt>
                <c:pt idx="857">
                  <c:v>3698.47</c:v>
                </c:pt>
                <c:pt idx="858">
                  <c:v>3658.44</c:v>
                </c:pt>
                <c:pt idx="859">
                  <c:v>3666.25</c:v>
                </c:pt>
                <c:pt idx="860">
                  <c:v>3678.36</c:v>
                </c:pt>
                <c:pt idx="861">
                  <c:v>3644.91</c:v>
                </c:pt>
                <c:pt idx="862">
                  <c:v>3620.22</c:v>
                </c:pt>
                <c:pt idx="863">
                  <c:v>3606.05</c:v>
                </c:pt>
                <c:pt idx="864">
                  <c:v>3593.34</c:v>
                </c:pt>
                <c:pt idx="865">
                  <c:v>3604.83</c:v>
                </c:pt>
                <c:pt idx="866">
                  <c:v>3584.81</c:v>
                </c:pt>
                <c:pt idx="867">
                  <c:v>3583.39</c:v>
                </c:pt>
                <c:pt idx="868">
                  <c:v>3577.9</c:v>
                </c:pt>
                <c:pt idx="869">
                  <c:v>3536.37</c:v>
                </c:pt>
                <c:pt idx="870">
                  <c:v>3543.91</c:v>
                </c:pt>
                <c:pt idx="871">
                  <c:v>3544.28</c:v>
                </c:pt>
                <c:pt idx="872">
                  <c:v>3520.23</c:v>
                </c:pt>
                <c:pt idx="873">
                  <c:v>3535.88</c:v>
                </c:pt>
                <c:pt idx="874">
                  <c:v>3605.1</c:v>
                </c:pt>
                <c:pt idx="875">
                  <c:v>3596.87</c:v>
                </c:pt>
                <c:pt idx="876">
                  <c:v>3600.2</c:v>
                </c:pt>
                <c:pt idx="877">
                  <c:v>3599.16</c:v>
                </c:pt>
                <c:pt idx="878">
                  <c:v>3559.62</c:v>
                </c:pt>
                <c:pt idx="879">
                  <c:v>3545.2</c:v>
                </c:pt>
                <c:pt idx="880">
                  <c:v>3531.13</c:v>
                </c:pt>
                <c:pt idx="881">
                  <c:v>3538.86</c:v>
                </c:pt>
                <c:pt idx="882">
                  <c:v>3540.8</c:v>
                </c:pt>
                <c:pt idx="883">
                  <c:v>3504</c:v>
                </c:pt>
                <c:pt idx="884">
                  <c:v>3475.1</c:v>
                </c:pt>
                <c:pt idx="885">
                  <c:v>3496.39</c:v>
                </c:pt>
                <c:pt idx="886">
                  <c:v>3455.91</c:v>
                </c:pt>
                <c:pt idx="887">
                  <c:v>3457.57</c:v>
                </c:pt>
                <c:pt idx="888">
                  <c:v>3459.76</c:v>
                </c:pt>
                <c:pt idx="889">
                  <c:v>3435.07</c:v>
                </c:pt>
                <c:pt idx="890">
                  <c:v>3456.78</c:v>
                </c:pt>
                <c:pt idx="891">
                  <c:v>3466.87</c:v>
                </c:pt>
                <c:pt idx="892">
                  <c:v>3422.26</c:v>
                </c:pt>
                <c:pt idx="893">
                  <c:v>3408.71</c:v>
                </c:pt>
                <c:pt idx="894">
                  <c:v>3370.17</c:v>
                </c:pt>
                <c:pt idx="895">
                  <c:v>3399.56</c:v>
                </c:pt>
                <c:pt idx="896">
                  <c:v>3410.83</c:v>
                </c:pt>
                <c:pt idx="897">
                  <c:v>3404.56</c:v>
                </c:pt>
                <c:pt idx="898">
                  <c:v>3491.19</c:v>
                </c:pt>
                <c:pt idx="899">
                  <c:v>3480.38</c:v>
                </c:pt>
                <c:pt idx="900">
                  <c:v>3451.8</c:v>
                </c:pt>
                <c:pt idx="901">
                  <c:v>3439.2</c:v>
                </c:pt>
                <c:pt idx="902">
                  <c:v>3395.46</c:v>
                </c:pt>
                <c:pt idx="903">
                  <c:v>3408.07</c:v>
                </c:pt>
                <c:pt idx="904">
                  <c:v>3380.51</c:v>
                </c:pt>
                <c:pt idx="905">
                  <c:v>3392.45</c:v>
                </c:pt>
                <c:pt idx="906">
                  <c:v>3476.27</c:v>
                </c:pt>
                <c:pt idx="907">
                  <c:v>3448.02</c:v>
                </c:pt>
                <c:pt idx="908">
                  <c:v>3436.04</c:v>
                </c:pt>
                <c:pt idx="909">
                  <c:v>3405.28</c:v>
                </c:pt>
                <c:pt idx="910">
                  <c:v>3404.96</c:v>
                </c:pt>
                <c:pt idx="911">
                  <c:v>3385.46</c:v>
                </c:pt>
                <c:pt idx="912">
                  <c:v>3343.54</c:v>
                </c:pt>
                <c:pt idx="913">
                  <c:v>3352.66</c:v>
                </c:pt>
                <c:pt idx="914">
                  <c:v>3391.85</c:v>
                </c:pt>
                <c:pt idx="915">
                  <c:v>3455.24</c:v>
                </c:pt>
                <c:pt idx="916">
                  <c:v>3444.2</c:v>
                </c:pt>
                <c:pt idx="917">
                  <c:v>3373.78</c:v>
                </c:pt>
                <c:pt idx="918">
                  <c:v>3320.11</c:v>
                </c:pt>
                <c:pt idx="919">
                  <c:v>3332.27</c:v>
                </c:pt>
                <c:pt idx="920">
                  <c:v>3341.03</c:v>
                </c:pt>
                <c:pt idx="921">
                  <c:v>3276.8</c:v>
                </c:pt>
                <c:pt idx="922">
                  <c:v>3281.32</c:v>
                </c:pt>
                <c:pt idx="923">
                  <c:v>3309.77</c:v>
                </c:pt>
                <c:pt idx="924">
                  <c:v>3302.43</c:v>
                </c:pt>
                <c:pt idx="925">
                  <c:v>3273.74</c:v>
                </c:pt>
                <c:pt idx="926">
                  <c:v>3329.22</c:v>
                </c:pt>
                <c:pt idx="927">
                  <c:v>3422.81</c:v>
                </c:pt>
                <c:pt idx="928">
                  <c:v>3385.64</c:v>
                </c:pt>
                <c:pt idx="929">
                  <c:v>3491.19</c:v>
                </c:pt>
                <c:pt idx="930">
                  <c:v>3502.16</c:v>
                </c:pt>
                <c:pt idx="931">
                  <c:v>3510.84</c:v>
                </c:pt>
                <c:pt idx="932">
                  <c:v>3454.12</c:v>
                </c:pt>
                <c:pt idx="933">
                  <c:v>3474.33</c:v>
                </c:pt>
                <c:pt idx="934">
                  <c:v>3562.53</c:v>
                </c:pt>
                <c:pt idx="935">
                  <c:v>3569.02</c:v>
                </c:pt>
                <c:pt idx="936">
                  <c:v>3593.19</c:v>
                </c:pt>
                <c:pt idx="937">
                  <c:v>3612.54</c:v>
                </c:pt>
                <c:pt idx="938">
                  <c:v>3608.33</c:v>
                </c:pt>
                <c:pt idx="939">
                  <c:v>3572.38</c:v>
                </c:pt>
                <c:pt idx="940">
                  <c:v>3589.06</c:v>
                </c:pt>
                <c:pt idx="941">
                  <c:v>3653.84</c:v>
                </c:pt>
                <c:pt idx="942">
                  <c:v>3655.33</c:v>
                </c:pt>
                <c:pt idx="943">
                  <c:v>3657.25</c:v>
                </c:pt>
                <c:pt idx="944">
                  <c:v>3656.18</c:v>
                </c:pt>
                <c:pt idx="945">
                  <c:v>3646.18</c:v>
                </c:pt>
                <c:pt idx="946">
                  <c:v>3615.5</c:v>
                </c:pt>
                <c:pt idx="947">
                  <c:v>3623.7</c:v>
                </c:pt>
                <c:pt idx="948">
                  <c:v>3596.32</c:v>
                </c:pt>
                <c:pt idx="949">
                  <c:v>3712.37</c:v>
                </c:pt>
                <c:pt idx="950">
                  <c:v>3731.47</c:v>
                </c:pt>
                <c:pt idx="951">
                  <c:v>3764.27</c:v>
                </c:pt>
                <c:pt idx="952">
                  <c:v>3761.21</c:v>
                </c:pt>
                <c:pt idx="953">
                  <c:v>3766.63</c:v>
                </c:pt>
                <c:pt idx="954">
                  <c:v>3721</c:v>
                </c:pt>
                <c:pt idx="955">
                  <c:v>3758.95</c:v>
                </c:pt>
                <c:pt idx="956">
                  <c:v>3722.52</c:v>
                </c:pt>
                <c:pt idx="957">
                  <c:v>3772.62</c:v>
                </c:pt>
                <c:pt idx="958">
                  <c:v>3899.84</c:v>
                </c:pt>
                <c:pt idx="959">
                  <c:v>3915.18</c:v>
                </c:pt>
                <c:pt idx="960">
                  <c:v>3946.71</c:v>
                </c:pt>
                <c:pt idx="961">
                  <c:v>4003.73</c:v>
                </c:pt>
                <c:pt idx="962">
                  <c:v>3932.46</c:v>
                </c:pt>
                <c:pt idx="963">
                  <c:v>4024.59</c:v>
                </c:pt>
                <c:pt idx="964">
                  <c:v>4010.07</c:v>
                </c:pt>
                <c:pt idx="965">
                  <c:v>3959.69</c:v>
                </c:pt>
                <c:pt idx="966">
                  <c:v>3944.94</c:v>
                </c:pt>
                <c:pt idx="967">
                  <c:v>3979.61</c:v>
                </c:pt>
                <c:pt idx="968">
                  <c:v>4050.25</c:v>
                </c:pt>
                <c:pt idx="969">
                  <c:v>3955.49</c:v>
                </c:pt>
                <c:pt idx="970">
                  <c:v>4037.92</c:v>
                </c:pt>
                <c:pt idx="971">
                  <c:v>4101.08</c:v>
                </c:pt>
                <c:pt idx="972">
                  <c:v>4190.3</c:v>
                </c:pt>
                <c:pt idx="973">
                  <c:v>4210.8599999999997</c:v>
                </c:pt>
                <c:pt idx="974">
                  <c:v>4175.45</c:v>
                </c:pt>
                <c:pt idx="975">
                  <c:v>4235.97</c:v>
                </c:pt>
                <c:pt idx="976">
                  <c:v>4204.84</c:v>
                </c:pt>
                <c:pt idx="977">
                  <c:v>4171.8900000000003</c:v>
                </c:pt>
                <c:pt idx="978">
                  <c:v>4137.26</c:v>
                </c:pt>
                <c:pt idx="979">
                  <c:v>4124.1000000000004</c:v>
                </c:pt>
                <c:pt idx="980">
                  <c:v>4219.3100000000004</c:v>
                </c:pt>
                <c:pt idx="981">
                  <c:v>4236.57</c:v>
                </c:pt>
                <c:pt idx="982">
                  <c:v>4269.72</c:v>
                </c:pt>
                <c:pt idx="983">
                  <c:v>4269.5200000000004</c:v>
                </c:pt>
                <c:pt idx="984">
                  <c:v>4281.28</c:v>
                </c:pt>
                <c:pt idx="985">
                  <c:v>4181.57</c:v>
                </c:pt>
                <c:pt idx="986">
                  <c:v>4183.18</c:v>
                </c:pt>
                <c:pt idx="987">
                  <c:v>4096.3500000000004</c:v>
                </c:pt>
                <c:pt idx="988">
                  <c:v>4115.05</c:v>
                </c:pt>
                <c:pt idx="989">
                  <c:v>4165.21</c:v>
                </c:pt>
                <c:pt idx="990">
                  <c:v>4201.7299999999996</c:v>
                </c:pt>
                <c:pt idx="991">
                  <c:v>4195.57</c:v>
                </c:pt>
                <c:pt idx="992">
                  <c:v>4132.2299999999996</c:v>
                </c:pt>
                <c:pt idx="993">
                  <c:v>4149.79</c:v>
                </c:pt>
                <c:pt idx="994">
                  <c:v>4132.95</c:v>
                </c:pt>
                <c:pt idx="995">
                  <c:v>4070.89</c:v>
                </c:pt>
                <c:pt idx="996">
                  <c:v>4070.79</c:v>
                </c:pt>
                <c:pt idx="997">
                  <c:v>4172.67</c:v>
                </c:pt>
                <c:pt idx="998">
                  <c:v>4206.41</c:v>
                </c:pt>
                <c:pt idx="999">
                  <c:v>4214.12</c:v>
                </c:pt>
                <c:pt idx="1000">
                  <c:v>4317.26</c:v>
                </c:pt>
                <c:pt idx="1001">
                  <c:v>4340.4399999999996</c:v>
                </c:pt>
                <c:pt idx="1002">
                  <c:v>4339.34</c:v>
                </c:pt>
                <c:pt idx="1003">
                  <c:v>4270.1099999999997</c:v>
                </c:pt>
                <c:pt idx="1004">
                  <c:v>4346.2299999999996</c:v>
                </c:pt>
                <c:pt idx="1005">
                  <c:v>4365.67</c:v>
                </c:pt>
                <c:pt idx="1006">
                  <c:v>4330.8900000000003</c:v>
                </c:pt>
                <c:pt idx="1007">
                  <c:v>4326.78</c:v>
                </c:pt>
                <c:pt idx="1008">
                  <c:v>4317.91</c:v>
                </c:pt>
                <c:pt idx="1009">
                  <c:v>4311.8599999999997</c:v>
                </c:pt>
                <c:pt idx="1010">
                  <c:v>4276.1099999999997</c:v>
                </c:pt>
                <c:pt idx="1011">
                  <c:v>4287.57</c:v>
                </c:pt>
                <c:pt idx="1012">
                  <c:v>4330.6899999999996</c:v>
                </c:pt>
                <c:pt idx="1013">
                  <c:v>4371.79</c:v>
                </c:pt>
                <c:pt idx="1014">
                  <c:v>4397.8999999999996</c:v>
                </c:pt>
                <c:pt idx="1015">
                  <c:v>4392.5</c:v>
                </c:pt>
                <c:pt idx="1016">
                  <c:v>4419.96</c:v>
                </c:pt>
                <c:pt idx="1017">
                  <c:v>4412.57</c:v>
                </c:pt>
                <c:pt idx="1018">
                  <c:v>4401.95</c:v>
                </c:pt>
                <c:pt idx="1019">
                  <c:v>4295.2</c:v>
                </c:pt>
                <c:pt idx="1020">
                  <c:v>4284.3599999999997</c:v>
                </c:pt>
                <c:pt idx="1021">
                  <c:v>4264.84</c:v>
                </c:pt>
                <c:pt idx="1022">
                  <c:v>4220.13</c:v>
                </c:pt>
                <c:pt idx="1023">
                  <c:v>4175.18</c:v>
                </c:pt>
                <c:pt idx="1024">
                  <c:v>4211.93</c:v>
                </c:pt>
                <c:pt idx="1025">
                  <c:v>4167.24</c:v>
                </c:pt>
                <c:pt idx="1026">
                  <c:v>4151.16</c:v>
                </c:pt>
                <c:pt idx="1027">
                  <c:v>4106.8</c:v>
                </c:pt>
                <c:pt idx="1028">
                  <c:v>4122.24</c:v>
                </c:pt>
                <c:pt idx="1029">
                  <c:v>4066.81</c:v>
                </c:pt>
                <c:pt idx="1030">
                  <c:v>4066.81</c:v>
                </c:pt>
                <c:pt idx="1031">
                  <c:v>4008.03</c:v>
                </c:pt>
                <c:pt idx="1032">
                  <c:v>3995.45</c:v>
                </c:pt>
                <c:pt idx="1033">
                  <c:v>3927.44</c:v>
                </c:pt>
                <c:pt idx="1034">
                  <c:v>3967.57</c:v>
                </c:pt>
                <c:pt idx="1035">
                  <c:v>3879.62</c:v>
                </c:pt>
                <c:pt idx="1036">
                  <c:v>3899.12</c:v>
                </c:pt>
                <c:pt idx="1037">
                  <c:v>3987.91</c:v>
                </c:pt>
                <c:pt idx="1038">
                  <c:v>3972.5</c:v>
                </c:pt>
                <c:pt idx="1039">
                  <c:v>3885.76</c:v>
                </c:pt>
                <c:pt idx="1040">
                  <c:v>3829.24</c:v>
                </c:pt>
                <c:pt idx="1041">
                  <c:v>3867.74</c:v>
                </c:pt>
                <c:pt idx="1042">
                  <c:v>3874.82</c:v>
                </c:pt>
                <c:pt idx="1043">
                  <c:v>3851.87</c:v>
                </c:pt>
                <c:pt idx="1044">
                  <c:v>3874.92</c:v>
                </c:pt>
                <c:pt idx="1045">
                  <c:v>3855.08</c:v>
                </c:pt>
                <c:pt idx="1046">
                  <c:v>3774.76</c:v>
                </c:pt>
                <c:pt idx="1047">
                  <c:v>3790.65</c:v>
                </c:pt>
                <c:pt idx="1048">
                  <c:v>3872.06</c:v>
                </c:pt>
                <c:pt idx="1049">
                  <c:v>3851.03</c:v>
                </c:pt>
                <c:pt idx="1050">
                  <c:v>3868.9</c:v>
                </c:pt>
                <c:pt idx="1051">
                  <c:v>3927.96</c:v>
                </c:pt>
                <c:pt idx="1052">
                  <c:v>3896.65</c:v>
                </c:pt>
                <c:pt idx="1053">
                  <c:v>3838.12</c:v>
                </c:pt>
                <c:pt idx="1054">
                  <c:v>3834.54</c:v>
                </c:pt>
                <c:pt idx="1055">
                  <c:v>3772.52</c:v>
                </c:pt>
                <c:pt idx="1056">
                  <c:v>3714.49</c:v>
                </c:pt>
                <c:pt idx="1057">
                  <c:v>3650.48</c:v>
                </c:pt>
                <c:pt idx="1058">
                  <c:v>3651.15</c:v>
                </c:pt>
                <c:pt idx="1059">
                  <c:v>3660.43</c:v>
                </c:pt>
                <c:pt idx="1060">
                  <c:v>3577.55</c:v>
                </c:pt>
                <c:pt idx="1061">
                  <c:v>3639.81</c:v>
                </c:pt>
                <c:pt idx="1062">
                  <c:v>3668.76</c:v>
                </c:pt>
                <c:pt idx="1063">
                  <c:v>3594.36</c:v>
                </c:pt>
                <c:pt idx="1064">
                  <c:v>3549.1</c:v>
                </c:pt>
                <c:pt idx="1065">
                  <c:v>3564.45</c:v>
                </c:pt>
                <c:pt idx="1066">
                  <c:v>3607.24</c:v>
                </c:pt>
                <c:pt idx="1067">
                  <c:v>3582.5</c:v>
                </c:pt>
                <c:pt idx="1068">
                  <c:v>3550.22</c:v>
                </c:pt>
                <c:pt idx="1069">
                  <c:v>3483.98</c:v>
                </c:pt>
                <c:pt idx="1070">
                  <c:v>3444.37</c:v>
                </c:pt>
                <c:pt idx="1071">
                  <c:v>3502.83</c:v>
                </c:pt>
                <c:pt idx="1072">
                  <c:v>3479.13</c:v>
                </c:pt>
                <c:pt idx="1073">
                  <c:v>3583.34</c:v>
                </c:pt>
                <c:pt idx="1074">
                  <c:v>3583.64</c:v>
                </c:pt>
                <c:pt idx="1075">
                  <c:v>3592.1</c:v>
                </c:pt>
                <c:pt idx="1076">
                  <c:v>3606.79</c:v>
                </c:pt>
                <c:pt idx="1077">
                  <c:v>3576.71</c:v>
                </c:pt>
                <c:pt idx="1078">
                  <c:v>3580.14</c:v>
                </c:pt>
                <c:pt idx="1079">
                  <c:v>3557.43</c:v>
                </c:pt>
                <c:pt idx="1080">
                  <c:v>3474.13</c:v>
                </c:pt>
                <c:pt idx="1081">
                  <c:v>3479.88</c:v>
                </c:pt>
                <c:pt idx="1082">
                  <c:v>3490.57</c:v>
                </c:pt>
                <c:pt idx="1083">
                  <c:v>3534.78</c:v>
                </c:pt>
                <c:pt idx="1084">
                  <c:v>3620.79</c:v>
                </c:pt>
                <c:pt idx="1085">
                  <c:v>3624.3</c:v>
                </c:pt>
                <c:pt idx="1086">
                  <c:v>3600.43</c:v>
                </c:pt>
                <c:pt idx="1087">
                  <c:v>3600.68</c:v>
                </c:pt>
                <c:pt idx="1088">
                  <c:v>3499.72</c:v>
                </c:pt>
                <c:pt idx="1089">
                  <c:v>3499.62</c:v>
                </c:pt>
                <c:pt idx="1090">
                  <c:v>3450.56</c:v>
                </c:pt>
                <c:pt idx="1091">
                  <c:v>3441.76</c:v>
                </c:pt>
                <c:pt idx="1092">
                  <c:v>3453.4</c:v>
                </c:pt>
                <c:pt idx="1093">
                  <c:v>3499.45</c:v>
                </c:pt>
                <c:pt idx="1094">
                  <c:v>3446.91</c:v>
                </c:pt>
                <c:pt idx="1095">
                  <c:v>3414.63</c:v>
                </c:pt>
                <c:pt idx="1096">
                  <c:v>3397.32</c:v>
                </c:pt>
                <c:pt idx="1097">
                  <c:v>3492.43</c:v>
                </c:pt>
                <c:pt idx="1098">
                  <c:v>3453.97</c:v>
                </c:pt>
                <c:pt idx="1099">
                  <c:v>3457.5</c:v>
                </c:pt>
                <c:pt idx="1100">
                  <c:v>3470.9</c:v>
                </c:pt>
                <c:pt idx="1101">
                  <c:v>3483.14</c:v>
                </c:pt>
                <c:pt idx="1102">
                  <c:v>3443.82</c:v>
                </c:pt>
                <c:pt idx="1103">
                  <c:v>3402.15</c:v>
                </c:pt>
                <c:pt idx="1104">
                  <c:v>3402.77</c:v>
                </c:pt>
                <c:pt idx="1105">
                  <c:v>3368.11</c:v>
                </c:pt>
                <c:pt idx="1106">
                  <c:v>3382.25</c:v>
                </c:pt>
                <c:pt idx="1107">
                  <c:v>3377.33</c:v>
                </c:pt>
                <c:pt idx="1108">
                  <c:v>3333.14</c:v>
                </c:pt>
                <c:pt idx="1109">
                  <c:v>3336.35</c:v>
                </c:pt>
                <c:pt idx="1110">
                  <c:v>3295.75</c:v>
                </c:pt>
                <c:pt idx="1111">
                  <c:v>3343.54</c:v>
                </c:pt>
                <c:pt idx="1112">
                  <c:v>3331.48</c:v>
                </c:pt>
                <c:pt idx="1113">
                  <c:v>3318.15</c:v>
                </c:pt>
                <c:pt idx="1114">
                  <c:v>3283.81</c:v>
                </c:pt>
                <c:pt idx="1115">
                  <c:v>3280.83</c:v>
                </c:pt>
                <c:pt idx="1116">
                  <c:v>3337.15</c:v>
                </c:pt>
                <c:pt idx="1117">
                  <c:v>3285.92</c:v>
                </c:pt>
                <c:pt idx="1118">
                  <c:v>3302.01</c:v>
                </c:pt>
                <c:pt idx="1119">
                  <c:v>3300</c:v>
                </c:pt>
                <c:pt idx="1120">
                  <c:v>3285.95</c:v>
                </c:pt>
                <c:pt idx="1121">
                  <c:v>3292.96</c:v>
                </c:pt>
                <c:pt idx="1122">
                  <c:v>3255.76</c:v>
                </c:pt>
                <c:pt idx="1123">
                  <c:v>3193.55</c:v>
                </c:pt>
                <c:pt idx="1124">
                  <c:v>3200.44</c:v>
                </c:pt>
                <c:pt idx="1125">
                  <c:v>3133.89</c:v>
                </c:pt>
                <c:pt idx="1126">
                  <c:v>3233.46</c:v>
                </c:pt>
                <c:pt idx="1127">
                  <c:v>3369.9</c:v>
                </c:pt>
                <c:pt idx="1128">
                  <c:v>3409.61</c:v>
                </c:pt>
                <c:pt idx="1129">
                  <c:v>3517.77</c:v>
                </c:pt>
                <c:pt idx="1130">
                  <c:v>3638.42</c:v>
                </c:pt>
                <c:pt idx="1131">
                  <c:v>3601.97</c:v>
                </c:pt>
                <c:pt idx="1132">
                  <c:v>3531.33</c:v>
                </c:pt>
                <c:pt idx="1133">
                  <c:v>3642.3</c:v>
                </c:pt>
                <c:pt idx="1134">
                  <c:v>3569.64</c:v>
                </c:pt>
                <c:pt idx="1135">
                  <c:v>3549.35</c:v>
                </c:pt>
                <c:pt idx="1136">
                  <c:v>3569.72</c:v>
                </c:pt>
                <c:pt idx="1137">
                  <c:v>3530.98</c:v>
                </c:pt>
                <c:pt idx="1138">
                  <c:v>3473.01</c:v>
                </c:pt>
                <c:pt idx="1139">
                  <c:v>3538.24</c:v>
                </c:pt>
                <c:pt idx="1140">
                  <c:v>3513.92</c:v>
                </c:pt>
                <c:pt idx="1141">
                  <c:v>3442.53</c:v>
                </c:pt>
                <c:pt idx="1142">
                  <c:v>3448.2</c:v>
                </c:pt>
                <c:pt idx="1143">
                  <c:v>3314.47</c:v>
                </c:pt>
                <c:pt idx="1144">
                  <c:v>3308.45</c:v>
                </c:pt>
                <c:pt idx="1145">
                  <c:v>3320.56</c:v>
                </c:pt>
                <c:pt idx="1146">
                  <c:v>3326.11</c:v>
                </c:pt>
                <c:pt idx="1147">
                  <c:v>3308.6</c:v>
                </c:pt>
                <c:pt idx="1148">
                  <c:v>3258.8</c:v>
                </c:pt>
                <c:pt idx="1149">
                  <c:v>3305.57</c:v>
                </c:pt>
                <c:pt idx="1150">
                  <c:v>3260.29</c:v>
                </c:pt>
                <c:pt idx="1151">
                  <c:v>3294.18</c:v>
                </c:pt>
                <c:pt idx="1152">
                  <c:v>3338.99</c:v>
                </c:pt>
                <c:pt idx="1153">
                  <c:v>3336.35</c:v>
                </c:pt>
                <c:pt idx="1154">
                  <c:v>3283.64</c:v>
                </c:pt>
                <c:pt idx="1155">
                  <c:v>3245.72</c:v>
                </c:pt>
                <c:pt idx="1156">
                  <c:v>3236.37</c:v>
                </c:pt>
                <c:pt idx="1157">
                  <c:v>3299.08</c:v>
                </c:pt>
                <c:pt idx="1158">
                  <c:v>3244.45</c:v>
                </c:pt>
                <c:pt idx="1159">
                  <c:v>3245.32</c:v>
                </c:pt>
                <c:pt idx="1160">
                  <c:v>3243.08</c:v>
                </c:pt>
                <c:pt idx="1161">
                  <c:v>3251.04</c:v>
                </c:pt>
                <c:pt idx="1162">
                  <c:v>3367.81</c:v>
                </c:pt>
                <c:pt idx="1163">
                  <c:v>3349.61</c:v>
                </c:pt>
                <c:pt idx="1164">
                  <c:v>3362.41</c:v>
                </c:pt>
                <c:pt idx="1165">
                  <c:v>3406.75</c:v>
                </c:pt>
                <c:pt idx="1166">
                  <c:v>3407.59</c:v>
                </c:pt>
                <c:pt idx="1167">
                  <c:v>3372.16</c:v>
                </c:pt>
                <c:pt idx="1168">
                  <c:v>3401.23</c:v>
                </c:pt>
                <c:pt idx="1169">
                  <c:v>3431.39</c:v>
                </c:pt>
                <c:pt idx="1170">
                  <c:v>3439</c:v>
                </c:pt>
                <c:pt idx="1171">
                  <c:v>3409.71</c:v>
                </c:pt>
                <c:pt idx="1172">
                  <c:v>3379.59</c:v>
                </c:pt>
                <c:pt idx="1173">
                  <c:v>3377.6</c:v>
                </c:pt>
                <c:pt idx="1174">
                  <c:v>3373.63</c:v>
                </c:pt>
                <c:pt idx="1175">
                  <c:v>3325.63</c:v>
                </c:pt>
                <c:pt idx="1176">
                  <c:v>3333.94</c:v>
                </c:pt>
                <c:pt idx="1177">
                  <c:v>3319.44</c:v>
                </c:pt>
                <c:pt idx="1178">
                  <c:v>3314.84</c:v>
                </c:pt>
                <c:pt idx="1179">
                  <c:v>3325.06</c:v>
                </c:pt>
                <c:pt idx="1180">
                  <c:v>3331.13</c:v>
                </c:pt>
                <c:pt idx="1181">
                  <c:v>3291.62</c:v>
                </c:pt>
                <c:pt idx="1182">
                  <c:v>3298.31</c:v>
                </c:pt>
                <c:pt idx="1183">
                  <c:v>3329.07</c:v>
                </c:pt>
                <c:pt idx="1184">
                  <c:v>3276.62</c:v>
                </c:pt>
                <c:pt idx="1185">
                  <c:v>3256.66</c:v>
                </c:pt>
                <c:pt idx="1186">
                  <c:v>3251.34</c:v>
                </c:pt>
                <c:pt idx="1187">
                  <c:v>3265.01</c:v>
                </c:pt>
                <c:pt idx="1188">
                  <c:v>3245.04</c:v>
                </c:pt>
                <c:pt idx="1189">
                  <c:v>3208.91</c:v>
                </c:pt>
                <c:pt idx="1190">
                  <c:v>3171.54</c:v>
                </c:pt>
                <c:pt idx="1191">
                  <c:v>3170.82</c:v>
                </c:pt>
                <c:pt idx="1192">
                  <c:v>3251.39</c:v>
                </c:pt>
                <c:pt idx="1193">
                  <c:v>3189.59</c:v>
                </c:pt>
                <c:pt idx="1194">
                  <c:v>3195.36</c:v>
                </c:pt>
                <c:pt idx="1195">
                  <c:v>3183.5</c:v>
                </c:pt>
                <c:pt idx="1196">
                  <c:v>3180.19</c:v>
                </c:pt>
                <c:pt idx="1197">
                  <c:v>3168.68</c:v>
                </c:pt>
                <c:pt idx="1198">
                  <c:v>3167.19</c:v>
                </c:pt>
                <c:pt idx="1199">
                  <c:v>3149.26</c:v>
                </c:pt>
                <c:pt idx="1200">
                  <c:v>3090.25</c:v>
                </c:pt>
                <c:pt idx="1201">
                  <c:v>3113.06</c:v>
                </c:pt>
                <c:pt idx="1202">
                  <c:v>3081.95</c:v>
                </c:pt>
                <c:pt idx="1203">
                  <c:v>3095.18</c:v>
                </c:pt>
                <c:pt idx="1204">
                  <c:v>3114.2</c:v>
                </c:pt>
                <c:pt idx="1205">
                  <c:v>3126.78</c:v>
                </c:pt>
                <c:pt idx="1206">
                  <c:v>3125.44</c:v>
                </c:pt>
                <c:pt idx="1207">
                  <c:v>3123.92</c:v>
                </c:pt>
                <c:pt idx="1208">
                  <c:v>3097.34</c:v>
                </c:pt>
                <c:pt idx="1209">
                  <c:v>3025.3</c:v>
                </c:pt>
                <c:pt idx="1210">
                  <c:v>3047.19</c:v>
                </c:pt>
                <c:pt idx="1211">
                  <c:v>3028.94</c:v>
                </c:pt>
                <c:pt idx="1212">
                  <c:v>2994.82</c:v>
                </c:pt>
                <c:pt idx="1213">
                  <c:v>3069.64</c:v>
                </c:pt>
                <c:pt idx="1214">
                  <c:v>3122.61</c:v>
                </c:pt>
                <c:pt idx="1215">
                  <c:v>3118.75</c:v>
                </c:pt>
                <c:pt idx="1216">
                  <c:v>3088.24</c:v>
                </c:pt>
                <c:pt idx="1217">
                  <c:v>3048.28</c:v>
                </c:pt>
                <c:pt idx="1218">
                  <c:v>3017.89</c:v>
                </c:pt>
                <c:pt idx="1219">
                  <c:v>2963.56</c:v>
                </c:pt>
                <c:pt idx="1220">
                  <c:v>2956.38</c:v>
                </c:pt>
                <c:pt idx="1221">
                  <c:v>3114.45</c:v>
                </c:pt>
                <c:pt idx="1222">
                  <c:v>3089.11</c:v>
                </c:pt>
                <c:pt idx="1223">
                  <c:v>3155.48</c:v>
                </c:pt>
                <c:pt idx="1224">
                  <c:v>3180.05</c:v>
                </c:pt>
                <c:pt idx="1225">
                  <c:v>3173.21</c:v>
                </c:pt>
                <c:pt idx="1226">
                  <c:v>3130.54</c:v>
                </c:pt>
                <c:pt idx="1227">
                  <c:v>3193.97</c:v>
                </c:pt>
                <c:pt idx="1228">
                  <c:v>3255.64</c:v>
                </c:pt>
                <c:pt idx="1229">
                  <c:v>3256.13</c:v>
                </c:pt>
                <c:pt idx="1230">
                  <c:v>3257.3</c:v>
                </c:pt>
                <c:pt idx="1231">
                  <c:v>3263.52</c:v>
                </c:pt>
                <c:pt idx="1232">
                  <c:v>3247.48</c:v>
                </c:pt>
                <c:pt idx="1233">
                  <c:v>3241.04</c:v>
                </c:pt>
                <c:pt idx="1234">
                  <c:v>3201.36</c:v>
                </c:pt>
                <c:pt idx="1235">
                  <c:v>3218.49</c:v>
                </c:pt>
                <c:pt idx="1236">
                  <c:v>3202</c:v>
                </c:pt>
                <c:pt idx="1237">
                  <c:v>3217</c:v>
                </c:pt>
                <c:pt idx="1238">
                  <c:v>3277.99</c:v>
                </c:pt>
                <c:pt idx="1239">
                  <c:v>3274.31</c:v>
                </c:pt>
                <c:pt idx="1240">
                  <c:v>3198.32</c:v>
                </c:pt>
                <c:pt idx="1241">
                  <c:v>3207.55</c:v>
                </c:pt>
                <c:pt idx="1242">
                  <c:v>3216.4</c:v>
                </c:pt>
                <c:pt idx="1243">
                  <c:v>3155.83</c:v>
                </c:pt>
                <c:pt idx="1244">
                  <c:v>3122.13</c:v>
                </c:pt>
                <c:pt idx="1245">
                  <c:v>3092.02</c:v>
                </c:pt>
                <c:pt idx="1246">
                  <c:v>3052.04</c:v>
                </c:pt>
                <c:pt idx="1247">
                  <c:v>3061.11</c:v>
                </c:pt>
                <c:pt idx="1248">
                  <c:v>3001.11</c:v>
                </c:pt>
                <c:pt idx="1249">
                  <c:v>2988.01</c:v>
                </c:pt>
                <c:pt idx="1250">
                  <c:v>3004.27</c:v>
                </c:pt>
                <c:pt idx="1251">
                  <c:v>2997.9</c:v>
                </c:pt>
                <c:pt idx="1252">
                  <c:v>2984.18</c:v>
                </c:pt>
                <c:pt idx="1253">
                  <c:v>2971.52</c:v>
                </c:pt>
                <c:pt idx="1254">
                  <c:v>2915.7</c:v>
                </c:pt>
                <c:pt idx="1255">
                  <c:v>2937.25</c:v>
                </c:pt>
                <c:pt idx="1256">
                  <c:v>3042.51</c:v>
                </c:pt>
                <c:pt idx="1257">
                  <c:v>2991.29</c:v>
                </c:pt>
                <c:pt idx="1258">
                  <c:v>2963.39</c:v>
                </c:pt>
                <c:pt idx="1259">
                  <c:v>3020.88</c:v>
                </c:pt>
                <c:pt idx="1260">
                  <c:v>3047.29</c:v>
                </c:pt>
                <c:pt idx="1261">
                  <c:v>3104.55</c:v>
                </c:pt>
                <c:pt idx="1262">
                  <c:v>3085.78</c:v>
                </c:pt>
                <c:pt idx="1263">
                  <c:v>3032.42</c:v>
                </c:pt>
                <c:pt idx="1264">
                  <c:v>3103.76</c:v>
                </c:pt>
                <c:pt idx="1265">
                  <c:v>3069.27</c:v>
                </c:pt>
                <c:pt idx="1266">
                  <c:v>3026.08</c:v>
                </c:pt>
                <c:pt idx="1267">
                  <c:v>2978.28</c:v>
                </c:pt>
                <c:pt idx="1268">
                  <c:v>2983.65</c:v>
                </c:pt>
                <c:pt idx="1269">
                  <c:v>2944.59</c:v>
                </c:pt>
                <c:pt idx="1270">
                  <c:v>2915.67</c:v>
                </c:pt>
                <c:pt idx="1271">
                  <c:v>2907.29</c:v>
                </c:pt>
                <c:pt idx="1272">
                  <c:v>2879.39</c:v>
                </c:pt>
                <c:pt idx="1273">
                  <c:v>2897.72</c:v>
                </c:pt>
                <c:pt idx="1274">
                  <c:v>2856.49</c:v>
                </c:pt>
                <c:pt idx="1275">
                  <c:v>2907.12</c:v>
                </c:pt>
                <c:pt idx="1276">
                  <c:v>2882.33</c:v>
                </c:pt>
                <c:pt idx="1277">
                  <c:v>2811.93</c:v>
                </c:pt>
                <c:pt idx="1278">
                  <c:v>2823.67</c:v>
                </c:pt>
                <c:pt idx="1279">
                  <c:v>2795.59</c:v>
                </c:pt>
                <c:pt idx="1280">
                  <c:v>2745.17</c:v>
                </c:pt>
                <c:pt idx="1281">
                  <c:v>2754.22</c:v>
                </c:pt>
                <c:pt idx="1282">
                  <c:v>2723.98</c:v>
                </c:pt>
                <c:pt idx="1283">
                  <c:v>2734.35</c:v>
                </c:pt>
                <c:pt idx="1284">
                  <c:v>2742.63</c:v>
                </c:pt>
                <c:pt idx="1285">
                  <c:v>2743.9</c:v>
                </c:pt>
                <c:pt idx="1286">
                  <c:v>2733.43</c:v>
                </c:pt>
                <c:pt idx="1287">
                  <c:v>2662.74</c:v>
                </c:pt>
                <c:pt idx="1288">
                  <c:v>2670.22</c:v>
                </c:pt>
                <c:pt idx="1289">
                  <c:v>2665.97</c:v>
                </c:pt>
                <c:pt idx="1290">
                  <c:v>2632.97</c:v>
                </c:pt>
                <c:pt idx="1291">
                  <c:v>2615.7600000000002</c:v>
                </c:pt>
                <c:pt idx="1292">
                  <c:v>2636.18</c:v>
                </c:pt>
                <c:pt idx="1293">
                  <c:v>2637.62</c:v>
                </c:pt>
                <c:pt idx="1294">
                  <c:v>2584.04</c:v>
                </c:pt>
                <c:pt idx="1295">
                  <c:v>2526.52</c:v>
                </c:pt>
                <c:pt idx="1296">
                  <c:v>2520.5</c:v>
                </c:pt>
                <c:pt idx="1297">
                  <c:v>2572.0700000000002</c:v>
                </c:pt>
                <c:pt idx="1298">
                  <c:v>2563.52</c:v>
                </c:pt>
                <c:pt idx="1299">
                  <c:v>2773.99</c:v>
                </c:pt>
                <c:pt idx="1300">
                  <c:v>2812.45</c:v>
                </c:pt>
                <c:pt idx="1301">
                  <c:v>2755.86</c:v>
                </c:pt>
                <c:pt idx="1302">
                  <c:v>2750.89</c:v>
                </c:pt>
                <c:pt idx="1303">
                  <c:v>2718.98</c:v>
                </c:pt>
                <c:pt idx="1304">
                  <c:v>2667.71</c:v>
                </c:pt>
                <c:pt idx="1305">
                  <c:v>2700.46</c:v>
                </c:pt>
                <c:pt idx="1306">
                  <c:v>2699.46</c:v>
                </c:pt>
                <c:pt idx="1307">
                  <c:v>2774.09</c:v>
                </c:pt>
                <c:pt idx="1308">
                  <c:v>2738.95</c:v>
                </c:pt>
                <c:pt idx="1309">
                  <c:v>2740.29</c:v>
                </c:pt>
                <c:pt idx="1310">
                  <c:v>2719.58</c:v>
                </c:pt>
                <c:pt idx="1311">
                  <c:v>2739.92</c:v>
                </c:pt>
                <c:pt idx="1312">
                  <c:v>2796.51</c:v>
                </c:pt>
                <c:pt idx="1313">
                  <c:v>2756.6</c:v>
                </c:pt>
                <c:pt idx="1314">
                  <c:v>2747.65</c:v>
                </c:pt>
                <c:pt idx="1315">
                  <c:v>2687.85</c:v>
                </c:pt>
                <c:pt idx="1316">
                  <c:v>2624.82</c:v>
                </c:pt>
                <c:pt idx="1317">
                  <c:v>2604.15</c:v>
                </c:pt>
                <c:pt idx="1318">
                  <c:v>2583.66</c:v>
                </c:pt>
                <c:pt idx="1319">
                  <c:v>2570.0100000000002</c:v>
                </c:pt>
                <c:pt idx="1320">
                  <c:v>2582.5700000000002</c:v>
                </c:pt>
                <c:pt idx="1321">
                  <c:v>2531.29</c:v>
                </c:pt>
                <c:pt idx="1322">
                  <c:v>2515.1799999999998</c:v>
                </c:pt>
                <c:pt idx="1323">
                  <c:v>2601.37</c:v>
                </c:pt>
                <c:pt idx="1324">
                  <c:v>2579.56</c:v>
                </c:pt>
                <c:pt idx="1325">
                  <c:v>2587.09</c:v>
                </c:pt>
                <c:pt idx="1326">
                  <c:v>2551.54</c:v>
                </c:pt>
                <c:pt idx="1327">
                  <c:v>2516.67</c:v>
                </c:pt>
                <c:pt idx="1328">
                  <c:v>2522.29</c:v>
                </c:pt>
                <c:pt idx="1329">
                  <c:v>2538.9299999999998</c:v>
                </c:pt>
                <c:pt idx="1330">
                  <c:v>2537.88</c:v>
                </c:pt>
                <c:pt idx="1331">
                  <c:v>2601.7600000000002</c:v>
                </c:pt>
                <c:pt idx="1332">
                  <c:v>2599.48</c:v>
                </c:pt>
                <c:pt idx="1333">
                  <c:v>2667.63</c:v>
                </c:pt>
                <c:pt idx="1334">
                  <c:v>2710.15</c:v>
                </c:pt>
                <c:pt idx="1335">
                  <c:v>2701.8</c:v>
                </c:pt>
                <c:pt idx="1336">
                  <c:v>2693.05</c:v>
                </c:pt>
                <c:pt idx="1337">
                  <c:v>2707.77</c:v>
                </c:pt>
                <c:pt idx="1338">
                  <c:v>2745.29</c:v>
                </c:pt>
                <c:pt idx="1339">
                  <c:v>2754.39</c:v>
                </c:pt>
                <c:pt idx="1340">
                  <c:v>2741.68</c:v>
                </c:pt>
                <c:pt idx="1341">
                  <c:v>2806.71</c:v>
                </c:pt>
                <c:pt idx="1342">
                  <c:v>2831.92</c:v>
                </c:pt>
                <c:pt idx="1343">
                  <c:v>2865.87</c:v>
                </c:pt>
                <c:pt idx="1344">
                  <c:v>2896.95</c:v>
                </c:pt>
                <c:pt idx="1345">
                  <c:v>2943.07</c:v>
                </c:pt>
                <c:pt idx="1346">
                  <c:v>2904.13</c:v>
                </c:pt>
                <c:pt idx="1347">
                  <c:v>2951.6</c:v>
                </c:pt>
                <c:pt idx="1348">
                  <c:v>2927.41</c:v>
                </c:pt>
                <c:pt idx="1349">
                  <c:v>2966.07</c:v>
                </c:pt>
                <c:pt idx="1350">
                  <c:v>2854.7</c:v>
                </c:pt>
                <c:pt idx="1351">
                  <c:v>2860.02</c:v>
                </c:pt>
                <c:pt idx="1352">
                  <c:v>2880.96</c:v>
                </c:pt>
                <c:pt idx="1353">
                  <c:v>2859.47</c:v>
                </c:pt>
                <c:pt idx="1354">
                  <c:v>2902.19</c:v>
                </c:pt>
                <c:pt idx="1355">
                  <c:v>2915.47</c:v>
                </c:pt>
                <c:pt idx="1356">
                  <c:v>2913.93</c:v>
                </c:pt>
                <c:pt idx="1357">
                  <c:v>2870.59</c:v>
                </c:pt>
                <c:pt idx="1358">
                  <c:v>2850.6</c:v>
                </c:pt>
                <c:pt idx="1359">
                  <c:v>2891.4</c:v>
                </c:pt>
                <c:pt idx="1360">
                  <c:v>2946.43</c:v>
                </c:pt>
                <c:pt idx="1361">
                  <c:v>2956.18</c:v>
                </c:pt>
                <c:pt idx="1362">
                  <c:v>2974.5</c:v>
                </c:pt>
                <c:pt idx="1363">
                  <c:v>2917.56</c:v>
                </c:pt>
                <c:pt idx="1364">
                  <c:v>2969.75</c:v>
                </c:pt>
                <c:pt idx="1365">
                  <c:v>2970</c:v>
                </c:pt>
                <c:pt idx="1366">
                  <c:v>2958.12</c:v>
                </c:pt>
                <c:pt idx="1367">
                  <c:v>2954.59</c:v>
                </c:pt>
                <c:pt idx="1368">
                  <c:v>3001.71</c:v>
                </c:pt>
                <c:pt idx="1369">
                  <c:v>3026.82</c:v>
                </c:pt>
                <c:pt idx="1370">
                  <c:v>3026.87</c:v>
                </c:pt>
                <c:pt idx="1371">
                  <c:v>3016.1</c:v>
                </c:pt>
                <c:pt idx="1372">
                  <c:v>3035.2</c:v>
                </c:pt>
                <c:pt idx="1373">
                  <c:v>3015.28</c:v>
                </c:pt>
                <c:pt idx="1374">
                  <c:v>2954.04</c:v>
                </c:pt>
                <c:pt idx="1375">
                  <c:v>2884.34</c:v>
                </c:pt>
                <c:pt idx="1376">
                  <c:v>2864.5</c:v>
                </c:pt>
                <c:pt idx="1377">
                  <c:v>2872.11</c:v>
                </c:pt>
                <c:pt idx="1378">
                  <c:v>2817.9</c:v>
                </c:pt>
                <c:pt idx="1379">
                  <c:v>2814.24</c:v>
                </c:pt>
                <c:pt idx="1380">
                  <c:v>2873.23</c:v>
                </c:pt>
                <c:pt idx="1381">
                  <c:v>2873.52</c:v>
                </c:pt>
                <c:pt idx="1382">
                  <c:v>2832.1</c:v>
                </c:pt>
                <c:pt idx="1383">
                  <c:v>2877.45</c:v>
                </c:pt>
                <c:pt idx="1384">
                  <c:v>2889.04</c:v>
                </c:pt>
                <c:pt idx="1385">
                  <c:v>2866.06</c:v>
                </c:pt>
                <c:pt idx="1386">
                  <c:v>2833.59</c:v>
                </c:pt>
                <c:pt idx="1387">
                  <c:v>2813.27</c:v>
                </c:pt>
                <c:pt idx="1388">
                  <c:v>2837.69</c:v>
                </c:pt>
                <c:pt idx="1389">
                  <c:v>2821.31</c:v>
                </c:pt>
                <c:pt idx="1390">
                  <c:v>2824.64</c:v>
                </c:pt>
                <c:pt idx="1391">
                  <c:v>2837.99</c:v>
                </c:pt>
                <c:pt idx="1392">
                  <c:v>2837.62</c:v>
                </c:pt>
                <c:pt idx="1393">
                  <c:v>2789.75</c:v>
                </c:pt>
                <c:pt idx="1394">
                  <c:v>2728.18</c:v>
                </c:pt>
                <c:pt idx="1395">
                  <c:v>2729.72</c:v>
                </c:pt>
                <c:pt idx="1396">
                  <c:v>2687.68</c:v>
                </c:pt>
                <c:pt idx="1397">
                  <c:v>2717.39</c:v>
                </c:pt>
                <c:pt idx="1398">
                  <c:v>2710.25</c:v>
                </c:pt>
                <c:pt idx="1399">
                  <c:v>2747.16</c:v>
                </c:pt>
                <c:pt idx="1400">
                  <c:v>2723.48</c:v>
                </c:pt>
                <c:pt idx="1401">
                  <c:v>2735.37</c:v>
                </c:pt>
                <c:pt idx="1402">
                  <c:v>2736.86</c:v>
                </c:pt>
                <c:pt idx="1403">
                  <c:v>2760.48</c:v>
                </c:pt>
                <c:pt idx="1404">
                  <c:v>2755.51</c:v>
                </c:pt>
                <c:pt idx="1405">
                  <c:v>2706.15</c:v>
                </c:pt>
                <c:pt idx="1406">
                  <c:v>2710.85</c:v>
                </c:pt>
                <c:pt idx="1407">
                  <c:v>2707.02</c:v>
                </c:pt>
                <c:pt idx="1408">
                  <c:v>2704.19</c:v>
                </c:pt>
                <c:pt idx="1409">
                  <c:v>2725.02</c:v>
                </c:pt>
                <c:pt idx="1410">
                  <c:v>2723.58</c:v>
                </c:pt>
                <c:pt idx="1411">
                  <c:v>2777.52</c:v>
                </c:pt>
                <c:pt idx="1412">
                  <c:v>2784.83</c:v>
                </c:pt>
                <c:pt idx="1413">
                  <c:v>2731.91</c:v>
                </c:pt>
                <c:pt idx="1414">
                  <c:v>2749.54</c:v>
                </c:pt>
                <c:pt idx="1415">
                  <c:v>2768.49</c:v>
                </c:pt>
                <c:pt idx="1416">
                  <c:v>2772.34</c:v>
                </c:pt>
                <c:pt idx="1417">
                  <c:v>2762.15</c:v>
                </c:pt>
                <c:pt idx="1418">
                  <c:v>2727.76</c:v>
                </c:pt>
                <c:pt idx="1419">
                  <c:v>2733.4</c:v>
                </c:pt>
                <c:pt idx="1420">
                  <c:v>2732.14</c:v>
                </c:pt>
                <c:pt idx="1421">
                  <c:v>2721.05</c:v>
                </c:pt>
                <c:pt idx="1422">
                  <c:v>2683.52</c:v>
                </c:pt>
                <c:pt idx="1423">
                  <c:v>2704.88</c:v>
                </c:pt>
                <c:pt idx="1424">
                  <c:v>2734.3</c:v>
                </c:pt>
                <c:pt idx="1425">
                  <c:v>2731.07</c:v>
                </c:pt>
                <c:pt idx="1426">
                  <c:v>2768.76</c:v>
                </c:pt>
                <c:pt idx="1427">
                  <c:v>2775.95</c:v>
                </c:pt>
                <c:pt idx="1428">
                  <c:v>2779.63</c:v>
                </c:pt>
                <c:pt idx="1429">
                  <c:v>2798.38</c:v>
                </c:pt>
                <c:pt idx="1430">
                  <c:v>2793.83</c:v>
                </c:pt>
                <c:pt idx="1431">
                  <c:v>2803.65</c:v>
                </c:pt>
                <c:pt idx="1432">
                  <c:v>2814.19</c:v>
                </c:pt>
                <c:pt idx="1433">
                  <c:v>2825.61</c:v>
                </c:pt>
                <c:pt idx="1434">
                  <c:v>2811.73</c:v>
                </c:pt>
                <c:pt idx="1435">
                  <c:v>2822.87</c:v>
                </c:pt>
                <c:pt idx="1436">
                  <c:v>2846.82</c:v>
                </c:pt>
                <c:pt idx="1437">
                  <c:v>2876.53</c:v>
                </c:pt>
                <c:pt idx="1438">
                  <c:v>2870.24</c:v>
                </c:pt>
                <c:pt idx="1439">
                  <c:v>2877.05</c:v>
                </c:pt>
                <c:pt idx="1440">
                  <c:v>2908.96</c:v>
                </c:pt>
                <c:pt idx="1441">
                  <c:v>2887.08</c:v>
                </c:pt>
                <c:pt idx="1442">
                  <c:v>2936.56</c:v>
                </c:pt>
                <c:pt idx="1443">
                  <c:v>2977.11</c:v>
                </c:pt>
                <c:pt idx="1444">
                  <c:v>3007.33</c:v>
                </c:pt>
                <c:pt idx="1445">
                  <c:v>3022.87</c:v>
                </c:pt>
                <c:pt idx="1446">
                  <c:v>3035.18</c:v>
                </c:pt>
                <c:pt idx="1447">
                  <c:v>3011.38</c:v>
                </c:pt>
                <c:pt idx="1448">
                  <c:v>3050.3</c:v>
                </c:pt>
                <c:pt idx="1449">
                  <c:v>3037.27</c:v>
                </c:pt>
                <c:pt idx="1450">
                  <c:v>2991.04</c:v>
                </c:pt>
                <c:pt idx="1451">
                  <c:v>3004.89</c:v>
                </c:pt>
                <c:pt idx="1452">
                  <c:v>3066.83</c:v>
                </c:pt>
                <c:pt idx="1453">
                  <c:v>3112.16</c:v>
                </c:pt>
                <c:pt idx="1454">
                  <c:v>3121.44</c:v>
                </c:pt>
                <c:pt idx="1455">
                  <c:v>3122.58</c:v>
                </c:pt>
                <c:pt idx="1456">
                  <c:v>3113.35</c:v>
                </c:pt>
                <c:pt idx="1457">
                  <c:v>3128.25</c:v>
                </c:pt>
                <c:pt idx="1458">
                  <c:v>3201.8</c:v>
                </c:pt>
                <c:pt idx="1459">
                  <c:v>3188.05</c:v>
                </c:pt>
                <c:pt idx="1460">
                  <c:v>3207.85</c:v>
                </c:pt>
                <c:pt idx="1461">
                  <c:v>3156.6</c:v>
                </c:pt>
                <c:pt idx="1462">
                  <c:v>3189.44</c:v>
                </c:pt>
                <c:pt idx="1463">
                  <c:v>3181.93</c:v>
                </c:pt>
                <c:pt idx="1464">
                  <c:v>3198.57</c:v>
                </c:pt>
                <c:pt idx="1465">
                  <c:v>3230.5</c:v>
                </c:pt>
                <c:pt idx="1466">
                  <c:v>3159.53</c:v>
                </c:pt>
                <c:pt idx="1467">
                  <c:v>3151.52</c:v>
                </c:pt>
                <c:pt idx="1468">
                  <c:v>3151.85</c:v>
                </c:pt>
                <c:pt idx="1469">
                  <c:v>3203.77</c:v>
                </c:pt>
                <c:pt idx="1470">
                  <c:v>3193.35</c:v>
                </c:pt>
                <c:pt idx="1471">
                  <c:v>3204.84</c:v>
                </c:pt>
                <c:pt idx="1472">
                  <c:v>3224.78</c:v>
                </c:pt>
                <c:pt idx="1473">
                  <c:v>3225.57</c:v>
                </c:pt>
                <c:pt idx="1474">
                  <c:v>3230.15</c:v>
                </c:pt>
                <c:pt idx="1475">
                  <c:v>3248.95</c:v>
                </c:pt>
                <c:pt idx="1476">
                  <c:v>3196.93</c:v>
                </c:pt>
                <c:pt idx="1477">
                  <c:v>3215.9</c:v>
                </c:pt>
                <c:pt idx="1478">
                  <c:v>3205.09</c:v>
                </c:pt>
                <c:pt idx="1479">
                  <c:v>3132.9</c:v>
                </c:pt>
                <c:pt idx="1480">
                  <c:v>3109.18</c:v>
                </c:pt>
                <c:pt idx="1481">
                  <c:v>3096.22</c:v>
                </c:pt>
                <c:pt idx="1482">
                  <c:v>3097.42</c:v>
                </c:pt>
                <c:pt idx="1483">
                  <c:v>3132.28</c:v>
                </c:pt>
                <c:pt idx="1484">
                  <c:v>3130.71</c:v>
                </c:pt>
                <c:pt idx="1485">
                  <c:v>3169.92</c:v>
                </c:pt>
                <c:pt idx="1486">
                  <c:v>3168.38</c:v>
                </c:pt>
                <c:pt idx="1487">
                  <c:v>3156.62</c:v>
                </c:pt>
                <c:pt idx="1488">
                  <c:v>3203.77</c:v>
                </c:pt>
                <c:pt idx="1489">
                  <c:v>3208.69</c:v>
                </c:pt>
                <c:pt idx="1490">
                  <c:v>3224.38</c:v>
                </c:pt>
                <c:pt idx="1491">
                  <c:v>3238.68</c:v>
                </c:pt>
                <c:pt idx="1492">
                  <c:v>3219.38</c:v>
                </c:pt>
                <c:pt idx="1493">
                  <c:v>3222.42</c:v>
                </c:pt>
                <c:pt idx="1494">
                  <c:v>3229.55</c:v>
                </c:pt>
                <c:pt idx="1495">
                  <c:v>3246.41</c:v>
                </c:pt>
                <c:pt idx="1496">
                  <c:v>3219.43</c:v>
                </c:pt>
                <c:pt idx="1497">
                  <c:v>3228.33</c:v>
                </c:pt>
                <c:pt idx="1498">
                  <c:v>3280.98</c:v>
                </c:pt>
                <c:pt idx="1499">
                  <c:v>3306.66</c:v>
                </c:pt>
                <c:pt idx="1500">
                  <c:v>3332.42</c:v>
                </c:pt>
                <c:pt idx="1501">
                  <c:v>3331.38</c:v>
                </c:pt>
                <c:pt idx="1502">
                  <c:v>3339.41</c:v>
                </c:pt>
                <c:pt idx="1503">
                  <c:v>3379.47</c:v>
                </c:pt>
                <c:pt idx="1504">
                  <c:v>3387.3</c:v>
                </c:pt>
                <c:pt idx="1505">
                  <c:v>3382.08</c:v>
                </c:pt>
                <c:pt idx="1506">
                  <c:v>3312.95</c:v>
                </c:pt>
                <c:pt idx="1507">
                  <c:v>3380.61</c:v>
                </c:pt>
                <c:pt idx="1508">
                  <c:v>3428.03</c:v>
                </c:pt>
                <c:pt idx="1509">
                  <c:v>3444.2</c:v>
                </c:pt>
                <c:pt idx="1510">
                  <c:v>3473.01</c:v>
                </c:pt>
                <c:pt idx="1511">
                  <c:v>3446.16</c:v>
                </c:pt>
                <c:pt idx="1512">
                  <c:v>3522.97</c:v>
                </c:pt>
                <c:pt idx="1513">
                  <c:v>3505.56</c:v>
                </c:pt>
                <c:pt idx="1514">
                  <c:v>3480.65</c:v>
                </c:pt>
                <c:pt idx="1515">
                  <c:v>3524.69</c:v>
                </c:pt>
                <c:pt idx="1516">
                  <c:v>3522.82</c:v>
                </c:pt>
                <c:pt idx="1517">
                  <c:v>3581.23</c:v>
                </c:pt>
                <c:pt idx="1518">
                  <c:v>3722.67</c:v>
                </c:pt>
                <c:pt idx="1519">
                  <c:v>3807.36</c:v>
                </c:pt>
                <c:pt idx="1520">
                  <c:v>3843.49</c:v>
                </c:pt>
                <c:pt idx="1521">
                  <c:v>3822.83</c:v>
                </c:pt>
                <c:pt idx="1522">
                  <c:v>3985.57</c:v>
                </c:pt>
                <c:pt idx="1523">
                  <c:v>4137.8999999999996</c:v>
                </c:pt>
                <c:pt idx="1524">
                  <c:v>4011.48</c:v>
                </c:pt>
                <c:pt idx="1525">
                  <c:v>4041.08</c:v>
                </c:pt>
                <c:pt idx="1526">
                  <c:v>4021.51</c:v>
                </c:pt>
                <c:pt idx="1527">
                  <c:v>4126.6099999999997</c:v>
                </c:pt>
                <c:pt idx="1528">
                  <c:v>4121.99</c:v>
                </c:pt>
                <c:pt idx="1529">
                  <c:v>3989.85</c:v>
                </c:pt>
                <c:pt idx="1530">
                  <c:v>3955.96</c:v>
                </c:pt>
                <c:pt idx="1531">
                  <c:v>3957.23</c:v>
                </c:pt>
                <c:pt idx="1532">
                  <c:v>4013.08</c:v>
                </c:pt>
                <c:pt idx="1533">
                  <c:v>4099.24</c:v>
                </c:pt>
                <c:pt idx="1534">
                  <c:v>4120.99</c:v>
                </c:pt>
                <c:pt idx="1535">
                  <c:v>4081.23</c:v>
                </c:pt>
                <c:pt idx="1536">
                  <c:v>4187.91</c:v>
                </c:pt>
                <c:pt idx="1537">
                  <c:v>4151.1099999999997</c:v>
                </c:pt>
                <c:pt idx="1538">
                  <c:v>4188.95</c:v>
                </c:pt>
                <c:pt idx="1539">
                  <c:v>4175.3</c:v>
                </c:pt>
                <c:pt idx="1540">
                  <c:v>3952.55</c:v>
                </c:pt>
                <c:pt idx="1541">
                  <c:v>3957.38</c:v>
                </c:pt>
                <c:pt idx="1542">
                  <c:v>3857.64</c:v>
                </c:pt>
                <c:pt idx="1543">
                  <c:v>3861.17</c:v>
                </c:pt>
                <c:pt idx="1544">
                  <c:v>3850.48</c:v>
                </c:pt>
                <c:pt idx="1545">
                  <c:v>3807.78</c:v>
                </c:pt>
                <c:pt idx="1546">
                  <c:v>3814.37</c:v>
                </c:pt>
                <c:pt idx="1547">
                  <c:v>3915.06</c:v>
                </c:pt>
                <c:pt idx="1548">
                  <c:v>3944.45</c:v>
                </c:pt>
                <c:pt idx="1549">
                  <c:v>3959.47</c:v>
                </c:pt>
                <c:pt idx="1550">
                  <c:v>3973.86</c:v>
                </c:pt>
                <c:pt idx="1551">
                  <c:v>3968.77</c:v>
                </c:pt>
                <c:pt idx="1552">
                  <c:v>3992.74</c:v>
                </c:pt>
                <c:pt idx="1553">
                  <c:v>4061.71</c:v>
                </c:pt>
                <c:pt idx="1554">
                  <c:v>4076.88</c:v>
                </c:pt>
                <c:pt idx="1555">
                  <c:v>4076.24</c:v>
                </c:pt>
                <c:pt idx="1556">
                  <c:v>4156.63</c:v>
                </c:pt>
                <c:pt idx="1557">
                  <c:v>4158.09</c:v>
                </c:pt>
                <c:pt idx="1558">
                  <c:v>4220.43</c:v>
                </c:pt>
                <c:pt idx="1559">
                  <c:v>4181.32</c:v>
                </c:pt>
                <c:pt idx="1560">
                  <c:v>4273.3500000000004</c:v>
                </c:pt>
                <c:pt idx="1561">
                  <c:v>4330.3100000000004</c:v>
                </c:pt>
                <c:pt idx="1562">
                  <c:v>4302.2700000000004</c:v>
                </c:pt>
                <c:pt idx="1563">
                  <c:v>4312.5600000000004</c:v>
                </c:pt>
                <c:pt idx="1564">
                  <c:v>4341.1099999999997</c:v>
                </c:pt>
                <c:pt idx="1565">
                  <c:v>4326.66</c:v>
                </c:pt>
                <c:pt idx="1566">
                  <c:v>4117.21</c:v>
                </c:pt>
                <c:pt idx="1567">
                  <c:v>4140.6899999999996</c:v>
                </c:pt>
                <c:pt idx="1568">
                  <c:v>4184.6499999999996</c:v>
                </c:pt>
                <c:pt idx="1569">
                  <c:v>4188.03</c:v>
                </c:pt>
                <c:pt idx="1570">
                  <c:v>4090.83</c:v>
                </c:pt>
                <c:pt idx="1571">
                  <c:v>4115.6000000000004</c:v>
                </c:pt>
                <c:pt idx="1572">
                  <c:v>4140.99</c:v>
                </c:pt>
                <c:pt idx="1573">
                  <c:v>4142.5</c:v>
                </c:pt>
                <c:pt idx="1574">
                  <c:v>4191.04</c:v>
                </c:pt>
                <c:pt idx="1575">
                  <c:v>4194</c:v>
                </c:pt>
                <c:pt idx="1576">
                  <c:v>4165.45</c:v>
                </c:pt>
                <c:pt idx="1577">
                  <c:v>4132.78</c:v>
                </c:pt>
                <c:pt idx="1578">
                  <c:v>4010.19</c:v>
                </c:pt>
                <c:pt idx="1579">
                  <c:v>3980.05</c:v>
                </c:pt>
                <c:pt idx="1580">
                  <c:v>3980.7</c:v>
                </c:pt>
                <c:pt idx="1581">
                  <c:v>3981.17</c:v>
                </c:pt>
                <c:pt idx="1582">
                  <c:v>3904.31</c:v>
                </c:pt>
                <c:pt idx="1583">
                  <c:v>3847.84</c:v>
                </c:pt>
                <c:pt idx="1584">
                  <c:v>3930.25</c:v>
                </c:pt>
                <c:pt idx="1585">
                  <c:v>3925.25</c:v>
                </c:pt>
                <c:pt idx="1586">
                  <c:v>3993.63</c:v>
                </c:pt>
                <c:pt idx="1587">
                  <c:v>3993.28</c:v>
                </c:pt>
                <c:pt idx="1588">
                  <c:v>3905.78</c:v>
                </c:pt>
                <c:pt idx="1589">
                  <c:v>3967.75</c:v>
                </c:pt>
                <c:pt idx="1590">
                  <c:v>4019.34</c:v>
                </c:pt>
                <c:pt idx="1591">
                  <c:v>3986.82</c:v>
                </c:pt>
                <c:pt idx="1592">
                  <c:v>3973.61</c:v>
                </c:pt>
                <c:pt idx="1593">
                  <c:v>3981.4</c:v>
                </c:pt>
                <c:pt idx="1594">
                  <c:v>4011.76</c:v>
                </c:pt>
                <c:pt idx="1595">
                  <c:v>4009.37</c:v>
                </c:pt>
                <c:pt idx="1596">
                  <c:v>4035.78</c:v>
                </c:pt>
                <c:pt idx="1597">
                  <c:v>4035.8</c:v>
                </c:pt>
                <c:pt idx="1598">
                  <c:v>4103.96</c:v>
                </c:pt>
                <c:pt idx="1599">
                  <c:v>4105.3999999999996</c:v>
                </c:pt>
                <c:pt idx="1600">
                  <c:v>4115.8</c:v>
                </c:pt>
                <c:pt idx="1601">
                  <c:v>4124.3500000000004</c:v>
                </c:pt>
                <c:pt idx="1602">
                  <c:v>4069.77</c:v>
                </c:pt>
                <c:pt idx="1603">
                  <c:v>4121.57</c:v>
                </c:pt>
                <c:pt idx="1604">
                  <c:v>4137.88</c:v>
                </c:pt>
                <c:pt idx="1605">
                  <c:v>4157.87</c:v>
                </c:pt>
                <c:pt idx="1606">
                  <c:v>4130.6899999999996</c:v>
                </c:pt>
                <c:pt idx="1607">
                  <c:v>4147.58</c:v>
                </c:pt>
                <c:pt idx="1608">
                  <c:v>4164.96</c:v>
                </c:pt>
                <c:pt idx="1609">
                  <c:v>4216.8999999999996</c:v>
                </c:pt>
                <c:pt idx="1610">
                  <c:v>4200.8100000000004</c:v>
                </c:pt>
                <c:pt idx="1611">
                  <c:v>4201.5600000000004</c:v>
                </c:pt>
                <c:pt idx="1612">
                  <c:v>4279.54</c:v>
                </c:pt>
                <c:pt idx="1613">
                  <c:v>4309.2299999999996</c:v>
                </c:pt>
                <c:pt idx="1614">
                  <c:v>4314.82</c:v>
                </c:pt>
                <c:pt idx="1615">
                  <c:v>4307.8900000000003</c:v>
                </c:pt>
                <c:pt idx="1616">
                  <c:v>4328.8999999999996</c:v>
                </c:pt>
                <c:pt idx="1617">
                  <c:v>4290.26</c:v>
                </c:pt>
                <c:pt idx="1618">
                  <c:v>4282.82</c:v>
                </c:pt>
                <c:pt idx="1619">
                  <c:v>4258.63</c:v>
                </c:pt>
                <c:pt idx="1620">
                  <c:v>4289.46</c:v>
                </c:pt>
                <c:pt idx="1621">
                  <c:v>4319.1000000000004</c:v>
                </c:pt>
                <c:pt idx="1622">
                  <c:v>4357.54</c:v>
                </c:pt>
                <c:pt idx="1623">
                  <c:v>4439.53</c:v>
                </c:pt>
                <c:pt idx="1624">
                  <c:v>4438.21</c:v>
                </c:pt>
                <c:pt idx="1625">
                  <c:v>4451.24</c:v>
                </c:pt>
                <c:pt idx="1626">
                  <c:v>4421.6000000000004</c:v>
                </c:pt>
                <c:pt idx="1627">
                  <c:v>4437.71</c:v>
                </c:pt>
                <c:pt idx="1628">
                  <c:v>4404.49</c:v>
                </c:pt>
                <c:pt idx="1629">
                  <c:v>4386.09</c:v>
                </c:pt>
                <c:pt idx="1630">
                  <c:v>4444</c:v>
                </c:pt>
                <c:pt idx="1631">
                  <c:v>4456.58</c:v>
                </c:pt>
                <c:pt idx="1632">
                  <c:v>4451.88</c:v>
                </c:pt>
                <c:pt idx="1633">
                  <c:v>4374.87</c:v>
                </c:pt>
                <c:pt idx="1634">
                  <c:v>4488.74</c:v>
                </c:pt>
                <c:pt idx="1635">
                  <c:v>4492.3900000000003</c:v>
                </c:pt>
                <c:pt idx="1636">
                  <c:v>4502.34</c:v>
                </c:pt>
                <c:pt idx="1637">
                  <c:v>4493.71</c:v>
                </c:pt>
                <c:pt idx="1638">
                  <c:v>4499.88</c:v>
                </c:pt>
                <c:pt idx="1639">
                  <c:v>4570.32</c:v>
                </c:pt>
                <c:pt idx="1640">
                  <c:v>4614.38</c:v>
                </c:pt>
                <c:pt idx="1641">
                  <c:v>4603.4399999999996</c:v>
                </c:pt>
                <c:pt idx="1642">
                  <c:v>4640.8599999999997</c:v>
                </c:pt>
                <c:pt idx="1643">
                  <c:v>4690.47</c:v>
                </c:pt>
                <c:pt idx="1644">
                  <c:v>4698.4799999999996</c:v>
                </c:pt>
                <c:pt idx="1645">
                  <c:v>4642.01</c:v>
                </c:pt>
                <c:pt idx="1646">
                  <c:v>4715.76</c:v>
                </c:pt>
                <c:pt idx="1647">
                  <c:v>4683.1099999999997</c:v>
                </c:pt>
                <c:pt idx="1648">
                  <c:v>4634.42</c:v>
                </c:pt>
                <c:pt idx="1649">
                  <c:v>4695.2700000000004</c:v>
                </c:pt>
                <c:pt idx="1650">
                  <c:v>4781.5600000000004</c:v>
                </c:pt>
                <c:pt idx="1651">
                  <c:v>4827.83</c:v>
                </c:pt>
                <c:pt idx="1652">
                  <c:v>4903.03</c:v>
                </c:pt>
                <c:pt idx="1653">
                  <c:v>5016.1400000000003</c:v>
                </c:pt>
                <c:pt idx="1654">
                  <c:v>5066.54</c:v>
                </c:pt>
                <c:pt idx="1655">
                  <c:v>5076.0200000000004</c:v>
                </c:pt>
                <c:pt idx="1656">
                  <c:v>5128.24</c:v>
                </c:pt>
                <c:pt idx="1657">
                  <c:v>5099.5200000000004</c:v>
                </c:pt>
                <c:pt idx="1658">
                  <c:v>5090.74</c:v>
                </c:pt>
                <c:pt idx="1659">
                  <c:v>5069.45</c:v>
                </c:pt>
                <c:pt idx="1660">
                  <c:v>5107.67</c:v>
                </c:pt>
                <c:pt idx="1661">
                  <c:v>5220.07</c:v>
                </c:pt>
                <c:pt idx="1662">
                  <c:v>5226.93</c:v>
                </c:pt>
                <c:pt idx="1663">
                  <c:v>5375.13</c:v>
                </c:pt>
                <c:pt idx="1664">
                  <c:v>5404.05</c:v>
                </c:pt>
                <c:pt idx="1665">
                  <c:v>5362.57</c:v>
                </c:pt>
                <c:pt idx="1666">
                  <c:v>5362.94</c:v>
                </c:pt>
                <c:pt idx="1667">
                  <c:v>5206.0200000000004</c:v>
                </c:pt>
                <c:pt idx="1668">
                  <c:v>5422</c:v>
                </c:pt>
                <c:pt idx="1669">
                  <c:v>5517.61</c:v>
                </c:pt>
                <c:pt idx="1670">
                  <c:v>5528.82</c:v>
                </c:pt>
                <c:pt idx="1671">
                  <c:v>5592.61</c:v>
                </c:pt>
                <c:pt idx="1672">
                  <c:v>5654.27</c:v>
                </c:pt>
                <c:pt idx="1673">
                  <c:v>5799.79</c:v>
                </c:pt>
                <c:pt idx="1674">
                  <c:v>5878.74</c:v>
                </c:pt>
                <c:pt idx="1675">
                  <c:v>5901.19</c:v>
                </c:pt>
                <c:pt idx="1676">
                  <c:v>5825.92</c:v>
                </c:pt>
                <c:pt idx="1677">
                  <c:v>5827.74</c:v>
                </c:pt>
                <c:pt idx="1678">
                  <c:v>6056.73</c:v>
                </c:pt>
                <c:pt idx="1679">
                  <c:v>6166.06</c:v>
                </c:pt>
                <c:pt idx="1680">
                  <c:v>6306.95</c:v>
                </c:pt>
                <c:pt idx="1681">
                  <c:v>6384.53</c:v>
                </c:pt>
                <c:pt idx="1682">
                  <c:v>6652.79</c:v>
                </c:pt>
                <c:pt idx="1683">
                  <c:v>6752.87</c:v>
                </c:pt>
                <c:pt idx="1684">
                  <c:v>6567.89</c:v>
                </c:pt>
                <c:pt idx="1685">
                  <c:v>6731.69</c:v>
                </c:pt>
                <c:pt idx="1686">
                  <c:v>6981.84</c:v>
                </c:pt>
                <c:pt idx="1687">
                  <c:v>7026.05</c:v>
                </c:pt>
                <c:pt idx="1688">
                  <c:v>6888.12</c:v>
                </c:pt>
                <c:pt idx="1689">
                  <c:v>6634.49</c:v>
                </c:pt>
                <c:pt idx="1690">
                  <c:v>6949.26</c:v>
                </c:pt>
                <c:pt idx="1691">
                  <c:v>7014.71</c:v>
                </c:pt>
                <c:pt idx="1692">
                  <c:v>6909.97</c:v>
                </c:pt>
                <c:pt idx="1693">
                  <c:v>6855.47</c:v>
                </c:pt>
                <c:pt idx="1694">
                  <c:v>7042.53</c:v>
                </c:pt>
                <c:pt idx="1695">
                  <c:v>7293.63</c:v>
                </c:pt>
                <c:pt idx="1696">
                  <c:v>7333.29</c:v>
                </c:pt>
                <c:pt idx="1697">
                  <c:v>7397.92</c:v>
                </c:pt>
                <c:pt idx="1698">
                  <c:v>7105.1</c:v>
                </c:pt>
                <c:pt idx="1699">
                  <c:v>7167.73</c:v>
                </c:pt>
                <c:pt idx="1700">
                  <c:v>7323.64</c:v>
                </c:pt>
                <c:pt idx="1701">
                  <c:v>7287.09</c:v>
                </c:pt>
                <c:pt idx="1702">
                  <c:v>6928.47</c:v>
                </c:pt>
                <c:pt idx="1703">
                  <c:v>6926.21</c:v>
                </c:pt>
                <c:pt idx="1704">
                  <c:v>6647.17</c:v>
                </c:pt>
                <c:pt idx="1705">
                  <c:v>6496.31</c:v>
                </c:pt>
                <c:pt idx="1706">
                  <c:v>6653.36</c:v>
                </c:pt>
                <c:pt idx="1707">
                  <c:v>6754.02</c:v>
                </c:pt>
                <c:pt idx="1708">
                  <c:v>6807.6</c:v>
                </c:pt>
                <c:pt idx="1709">
                  <c:v>6789.35</c:v>
                </c:pt>
                <c:pt idx="1710">
                  <c:v>6980.27</c:v>
                </c:pt>
                <c:pt idx="1711">
                  <c:v>7041.69</c:v>
                </c:pt>
                <c:pt idx="1712">
                  <c:v>7223.76</c:v>
                </c:pt>
                <c:pt idx="1713">
                  <c:v>7442.38</c:v>
                </c:pt>
                <c:pt idx="1714">
                  <c:v>7455.95</c:v>
                </c:pt>
                <c:pt idx="1715">
                  <c:v>7560.71</c:v>
                </c:pt>
                <c:pt idx="1716">
                  <c:v>6892.29</c:v>
                </c:pt>
                <c:pt idx="1717">
                  <c:v>7164.03</c:v>
                </c:pt>
                <c:pt idx="1718">
                  <c:v>6955.45</c:v>
                </c:pt>
                <c:pt idx="1719">
                  <c:v>7040.84</c:v>
                </c:pt>
                <c:pt idx="1720">
                  <c:v>6925.91</c:v>
                </c:pt>
                <c:pt idx="1721">
                  <c:v>7062.35</c:v>
                </c:pt>
                <c:pt idx="1722">
                  <c:v>7202.62</c:v>
                </c:pt>
                <c:pt idx="1723">
                  <c:v>7280.77</c:v>
                </c:pt>
                <c:pt idx="1724">
                  <c:v>7305.37</c:v>
                </c:pt>
                <c:pt idx="1725">
                  <c:v>7347.64</c:v>
                </c:pt>
                <c:pt idx="1726">
                  <c:v>7372.21</c:v>
                </c:pt>
                <c:pt idx="1727">
                  <c:v>7226.84</c:v>
                </c:pt>
                <c:pt idx="1728">
                  <c:v>7339.66</c:v>
                </c:pt>
                <c:pt idx="1729">
                  <c:v>7286.89</c:v>
                </c:pt>
                <c:pt idx="1730">
                  <c:v>7495.66</c:v>
                </c:pt>
                <c:pt idx="1731">
                  <c:v>7539.83</c:v>
                </c:pt>
                <c:pt idx="1732">
                  <c:v>7602.44</c:v>
                </c:pt>
                <c:pt idx="1733">
                  <c:v>7636.88</c:v>
                </c:pt>
                <c:pt idx="1734">
                  <c:v>7644.49</c:v>
                </c:pt>
                <c:pt idx="1735">
                  <c:v>7765.14</c:v>
                </c:pt>
                <c:pt idx="1736">
                  <c:v>7804.97</c:v>
                </c:pt>
                <c:pt idx="1737">
                  <c:v>7889.99</c:v>
                </c:pt>
                <c:pt idx="1738">
                  <c:v>7950.96</c:v>
                </c:pt>
                <c:pt idx="1739">
                  <c:v>7917.24</c:v>
                </c:pt>
                <c:pt idx="1740">
                  <c:v>8087.87</c:v>
                </c:pt>
                <c:pt idx="1741">
                  <c:v>8184.1</c:v>
                </c:pt>
                <c:pt idx="1742">
                  <c:v>8184.7</c:v>
                </c:pt>
                <c:pt idx="1743">
                  <c:v>8253.33</c:v>
                </c:pt>
                <c:pt idx="1744">
                  <c:v>8264.39</c:v>
                </c:pt>
                <c:pt idx="1745">
                  <c:v>8451.7800000000007</c:v>
                </c:pt>
                <c:pt idx="1746">
                  <c:v>8564.52</c:v>
                </c:pt>
                <c:pt idx="1747">
                  <c:v>8691.17</c:v>
                </c:pt>
                <c:pt idx="1748">
                  <c:v>8780.2099999999991</c:v>
                </c:pt>
                <c:pt idx="1749">
                  <c:v>8748.48</c:v>
                </c:pt>
                <c:pt idx="1750">
                  <c:v>8942.86</c:v>
                </c:pt>
                <c:pt idx="1751">
                  <c:v>8981.23</c:v>
                </c:pt>
                <c:pt idx="1752">
                  <c:v>8982.5400000000009</c:v>
                </c:pt>
                <c:pt idx="1753">
                  <c:v>8576.2800000000007</c:v>
                </c:pt>
                <c:pt idx="1754">
                  <c:v>8912.42</c:v>
                </c:pt>
                <c:pt idx="1755">
                  <c:v>9227.4500000000007</c:v>
                </c:pt>
                <c:pt idx="1756">
                  <c:v>9251.42</c:v>
                </c:pt>
                <c:pt idx="1757">
                  <c:v>9309.68</c:v>
                </c:pt>
                <c:pt idx="1758">
                  <c:v>9406.9</c:v>
                </c:pt>
                <c:pt idx="1759">
                  <c:v>9349.24</c:v>
                </c:pt>
                <c:pt idx="1760">
                  <c:v>9551.65</c:v>
                </c:pt>
                <c:pt idx="1761">
                  <c:v>9822.0400000000009</c:v>
                </c:pt>
                <c:pt idx="1762">
                  <c:v>9978.89</c:v>
                </c:pt>
                <c:pt idx="1763">
                  <c:v>10069.93</c:v>
                </c:pt>
                <c:pt idx="1764">
                  <c:v>10000.25</c:v>
                </c:pt>
                <c:pt idx="1765">
                  <c:v>10061.700000000001</c:v>
                </c:pt>
                <c:pt idx="1766">
                  <c:v>9695.65</c:v>
                </c:pt>
                <c:pt idx="1767">
                  <c:v>9911.6299999999992</c:v>
                </c:pt>
                <c:pt idx="1768">
                  <c:v>10066.42</c:v>
                </c:pt>
                <c:pt idx="1769">
                  <c:v>10021.59</c:v>
                </c:pt>
                <c:pt idx="1770">
                  <c:v>10125.950000000001</c:v>
                </c:pt>
                <c:pt idx="1771">
                  <c:v>10220.81</c:v>
                </c:pt>
                <c:pt idx="1772">
                  <c:v>10378.290000000001</c:v>
                </c:pt>
                <c:pt idx="1773">
                  <c:v>10322.14</c:v>
                </c:pt>
                <c:pt idx="1774">
                  <c:v>10393.379999999999</c:v>
                </c:pt>
                <c:pt idx="1775">
                  <c:v>10622.97</c:v>
                </c:pt>
                <c:pt idx="1776">
                  <c:v>10779.15</c:v>
                </c:pt>
                <c:pt idx="1777">
                  <c:v>10078.36</c:v>
                </c:pt>
                <c:pt idx="1778">
                  <c:v>10219</c:v>
                </c:pt>
                <c:pt idx="1779">
                  <c:v>9948.18</c:v>
                </c:pt>
                <c:pt idx="1780">
                  <c:v>9126.77</c:v>
                </c:pt>
                <c:pt idx="1781">
                  <c:v>9367.2199999999993</c:v>
                </c:pt>
                <c:pt idx="1782">
                  <c:v>9390.14</c:v>
                </c:pt>
                <c:pt idx="1783">
                  <c:v>9674.81</c:v>
                </c:pt>
                <c:pt idx="1784">
                  <c:v>9730.36</c:v>
                </c:pt>
                <c:pt idx="1785">
                  <c:v>9935.6</c:v>
                </c:pt>
                <c:pt idx="1786">
                  <c:v>10125.73</c:v>
                </c:pt>
                <c:pt idx="1787">
                  <c:v>10385.18</c:v>
                </c:pt>
                <c:pt idx="1788">
                  <c:v>10232.82</c:v>
                </c:pt>
                <c:pt idx="1789">
                  <c:v>10276.74</c:v>
                </c:pt>
                <c:pt idx="1790">
                  <c:v>10576.32</c:v>
                </c:pt>
                <c:pt idx="1791">
                  <c:v>10616.53</c:v>
                </c:pt>
                <c:pt idx="1792">
                  <c:v>10397.209999999999</c:v>
                </c:pt>
                <c:pt idx="1793">
                  <c:v>10520.3</c:v>
                </c:pt>
                <c:pt idx="1794">
                  <c:v>10173.74</c:v>
                </c:pt>
                <c:pt idx="1795">
                  <c:v>9799.83</c:v>
                </c:pt>
                <c:pt idx="1796">
                  <c:v>9880.1299999999992</c:v>
                </c:pt>
                <c:pt idx="1797">
                  <c:v>10141.790000000001</c:v>
                </c:pt>
                <c:pt idx="1798">
                  <c:v>9733</c:v>
                </c:pt>
                <c:pt idx="1799">
                  <c:v>9500.5</c:v>
                </c:pt>
                <c:pt idx="1800">
                  <c:v>9539.27</c:v>
                </c:pt>
                <c:pt idx="1801">
                  <c:v>9696.99</c:v>
                </c:pt>
                <c:pt idx="1802">
                  <c:v>9489.24</c:v>
                </c:pt>
                <c:pt idx="1803">
                  <c:v>8991.17</c:v>
                </c:pt>
                <c:pt idx="1804">
                  <c:v>9402.65</c:v>
                </c:pt>
                <c:pt idx="1805">
                  <c:v>9655.9599999999991</c:v>
                </c:pt>
                <c:pt idx="1806">
                  <c:v>9580.8700000000008</c:v>
                </c:pt>
                <c:pt idx="1807">
                  <c:v>9612.4500000000007</c:v>
                </c:pt>
                <c:pt idx="1808">
                  <c:v>9737.4500000000007</c:v>
                </c:pt>
                <c:pt idx="1809">
                  <c:v>9733.49</c:v>
                </c:pt>
                <c:pt idx="1810">
                  <c:v>9503.5300000000007</c:v>
                </c:pt>
                <c:pt idx="1811">
                  <c:v>9688.2099999999991</c:v>
                </c:pt>
                <c:pt idx="1812">
                  <c:v>9772.43</c:v>
                </c:pt>
                <c:pt idx="1813">
                  <c:v>9729.86</c:v>
                </c:pt>
                <c:pt idx="1814">
                  <c:v>10092.68</c:v>
                </c:pt>
                <c:pt idx="1815">
                  <c:v>10476.879999999999</c:v>
                </c:pt>
                <c:pt idx="1816">
                  <c:v>10469.35</c:v>
                </c:pt>
                <c:pt idx="1817">
                  <c:v>10751.92</c:v>
                </c:pt>
                <c:pt idx="1818">
                  <c:v>10807.85</c:v>
                </c:pt>
                <c:pt idx="1819">
                  <c:v>10805.11</c:v>
                </c:pt>
                <c:pt idx="1820">
                  <c:v>11042.36</c:v>
                </c:pt>
                <c:pt idx="1821">
                  <c:v>11117.6</c:v>
                </c:pt>
                <c:pt idx="1822">
                  <c:v>10693.71</c:v>
                </c:pt>
                <c:pt idx="1823">
                  <c:v>10960.2</c:v>
                </c:pt>
                <c:pt idx="1824">
                  <c:v>11340.75</c:v>
                </c:pt>
                <c:pt idx="1825">
                  <c:v>11508.19</c:v>
                </c:pt>
                <c:pt idx="1826">
                  <c:v>11565.68</c:v>
                </c:pt>
                <c:pt idx="1827">
                  <c:v>11595.35</c:v>
                </c:pt>
                <c:pt idx="1828">
                  <c:v>11821.48</c:v>
                </c:pt>
                <c:pt idx="1829">
                  <c:v>11809.72</c:v>
                </c:pt>
                <c:pt idx="1830">
                  <c:v>11985.49</c:v>
                </c:pt>
                <c:pt idx="1831">
                  <c:v>12116.61</c:v>
                </c:pt>
                <c:pt idx="1832">
                  <c:v>12109.38</c:v>
                </c:pt>
                <c:pt idx="1833">
                  <c:v>11849.7</c:v>
                </c:pt>
                <c:pt idx="1834">
                  <c:v>11578.96</c:v>
                </c:pt>
                <c:pt idx="1835">
                  <c:v>12196.36</c:v>
                </c:pt>
                <c:pt idx="1836">
                  <c:v>12321.56</c:v>
                </c:pt>
                <c:pt idx="1837">
                  <c:v>12383.4</c:v>
                </c:pt>
                <c:pt idx="1838">
                  <c:v>12513.72</c:v>
                </c:pt>
                <c:pt idx="1839">
                  <c:v>12700.66</c:v>
                </c:pt>
                <c:pt idx="1840">
                  <c:v>12806.22</c:v>
                </c:pt>
                <c:pt idx="1841">
                  <c:v>12917.04</c:v>
                </c:pt>
                <c:pt idx="1842">
                  <c:v>12705.04</c:v>
                </c:pt>
                <c:pt idx="1843">
                  <c:v>12850.38</c:v>
                </c:pt>
                <c:pt idx="1844">
                  <c:v>12977.07</c:v>
                </c:pt>
                <c:pt idx="1845">
                  <c:v>13231.27</c:v>
                </c:pt>
                <c:pt idx="1846">
                  <c:v>13164.11</c:v>
                </c:pt>
                <c:pt idx="1847">
                  <c:v>13205.56</c:v>
                </c:pt>
                <c:pt idx="1848">
                  <c:v>13411.8</c:v>
                </c:pt>
                <c:pt idx="1849">
                  <c:v>13122.16</c:v>
                </c:pt>
                <c:pt idx="1850">
                  <c:v>13316.39</c:v>
                </c:pt>
                <c:pt idx="1851">
                  <c:v>12716.33</c:v>
                </c:pt>
                <c:pt idx="1852">
                  <c:v>12862.19</c:v>
                </c:pt>
                <c:pt idx="1853">
                  <c:v>13113.24</c:v>
                </c:pt>
                <c:pt idx="1854">
                  <c:v>13209.19</c:v>
                </c:pt>
                <c:pt idx="1855">
                  <c:v>13480.75</c:v>
                </c:pt>
                <c:pt idx="1856">
                  <c:v>13490.25</c:v>
                </c:pt>
                <c:pt idx="1857">
                  <c:v>13415.8</c:v>
                </c:pt>
                <c:pt idx="1858">
                  <c:v>13601.8</c:v>
                </c:pt>
                <c:pt idx="1859">
                  <c:v>13563.51</c:v>
                </c:pt>
                <c:pt idx="1860">
                  <c:v>13638.95</c:v>
                </c:pt>
                <c:pt idx="1861">
                  <c:v>13491.92</c:v>
                </c:pt>
                <c:pt idx="1862">
                  <c:v>13274.69</c:v>
                </c:pt>
                <c:pt idx="1863">
                  <c:v>13450.94</c:v>
                </c:pt>
                <c:pt idx="1864">
                  <c:v>13806.27</c:v>
                </c:pt>
                <c:pt idx="1865">
                  <c:v>14155.54</c:v>
                </c:pt>
                <c:pt idx="1866">
                  <c:v>14213.05</c:v>
                </c:pt>
                <c:pt idx="1867">
                  <c:v>14351.23</c:v>
                </c:pt>
                <c:pt idx="1868">
                  <c:v>14703.76</c:v>
                </c:pt>
                <c:pt idx="1869">
                  <c:v>14678.96</c:v>
                </c:pt>
                <c:pt idx="1870">
                  <c:v>14994.34</c:v>
                </c:pt>
                <c:pt idx="1871">
                  <c:v>15148.43</c:v>
                </c:pt>
                <c:pt idx="1872">
                  <c:v>15009.73</c:v>
                </c:pt>
                <c:pt idx="1873">
                  <c:v>14485.06</c:v>
                </c:pt>
                <c:pt idx="1874">
                  <c:v>14467.08</c:v>
                </c:pt>
                <c:pt idx="1875">
                  <c:v>14092.3</c:v>
                </c:pt>
                <c:pt idx="1876">
                  <c:v>14356.03</c:v>
                </c:pt>
                <c:pt idx="1877">
                  <c:v>14529.4</c:v>
                </c:pt>
                <c:pt idx="1878">
                  <c:v>13831.36</c:v>
                </c:pt>
                <c:pt idx="1879">
                  <c:v>13899.1</c:v>
                </c:pt>
                <c:pt idx="1880">
                  <c:v>14292.9</c:v>
                </c:pt>
                <c:pt idx="1881">
                  <c:v>14663.87</c:v>
                </c:pt>
                <c:pt idx="1882">
                  <c:v>14807.05</c:v>
                </c:pt>
                <c:pt idx="1883">
                  <c:v>14706.39</c:v>
                </c:pt>
                <c:pt idx="1884">
                  <c:v>14367.02</c:v>
                </c:pt>
                <c:pt idx="1885">
                  <c:v>14010.54</c:v>
                </c:pt>
                <c:pt idx="1886">
                  <c:v>13767.16</c:v>
                </c:pt>
                <c:pt idx="1887">
                  <c:v>13929.31</c:v>
                </c:pt>
                <c:pt idx="1888">
                  <c:v>13253.55</c:v>
                </c:pt>
                <c:pt idx="1889">
                  <c:v>13217.55</c:v>
                </c:pt>
                <c:pt idx="1890">
                  <c:v>12899.76</c:v>
                </c:pt>
                <c:pt idx="1891">
                  <c:v>12826.11</c:v>
                </c:pt>
                <c:pt idx="1892">
                  <c:v>13459.12</c:v>
                </c:pt>
                <c:pt idx="1893">
                  <c:v>13341.21</c:v>
                </c:pt>
                <c:pt idx="1894">
                  <c:v>13219.36</c:v>
                </c:pt>
                <c:pt idx="1895">
                  <c:v>13103.86</c:v>
                </c:pt>
                <c:pt idx="1896">
                  <c:v>13163.24</c:v>
                </c:pt>
                <c:pt idx="1897">
                  <c:v>12965.63</c:v>
                </c:pt>
                <c:pt idx="1898">
                  <c:v>12393.54</c:v>
                </c:pt>
                <c:pt idx="1899">
                  <c:v>12512.82</c:v>
                </c:pt>
                <c:pt idx="1900">
                  <c:v>12330.61</c:v>
                </c:pt>
                <c:pt idx="1901">
                  <c:v>12087.57</c:v>
                </c:pt>
                <c:pt idx="1902">
                  <c:v>11944.04</c:v>
                </c:pt>
                <c:pt idx="1903">
                  <c:v>12441.21</c:v>
                </c:pt>
                <c:pt idx="1904">
                  <c:v>12114.1</c:v>
                </c:pt>
                <c:pt idx="1905">
                  <c:v>12106.22</c:v>
                </c:pt>
                <c:pt idx="1906">
                  <c:v>12223.78</c:v>
                </c:pt>
                <c:pt idx="1907">
                  <c:v>12538.98</c:v>
                </c:pt>
                <c:pt idx="1908">
                  <c:v>12520.13</c:v>
                </c:pt>
                <c:pt idx="1909">
                  <c:v>12661.1</c:v>
                </c:pt>
                <c:pt idx="1910">
                  <c:v>12835.56</c:v>
                </c:pt>
                <c:pt idx="1911">
                  <c:v>12868.28</c:v>
                </c:pt>
                <c:pt idx="1912">
                  <c:v>12670.5</c:v>
                </c:pt>
                <c:pt idx="1913">
                  <c:v>12328.59</c:v>
                </c:pt>
                <c:pt idx="1914">
                  <c:v>12452.6</c:v>
                </c:pt>
                <c:pt idx="1915">
                  <c:v>12126.48</c:v>
                </c:pt>
                <c:pt idx="1916">
                  <c:v>12025.55</c:v>
                </c:pt>
                <c:pt idx="1917">
                  <c:v>12288.16</c:v>
                </c:pt>
                <c:pt idx="1918">
                  <c:v>12541.2</c:v>
                </c:pt>
                <c:pt idx="1919">
                  <c:v>12686.01</c:v>
                </c:pt>
                <c:pt idx="1920">
                  <c:v>13015.44</c:v>
                </c:pt>
                <c:pt idx="1921">
                  <c:v>12933.18</c:v>
                </c:pt>
                <c:pt idx="1922">
                  <c:v>13013.18</c:v>
                </c:pt>
                <c:pt idx="1923">
                  <c:v>13201.01</c:v>
                </c:pt>
                <c:pt idx="1924">
                  <c:v>13083.32</c:v>
                </c:pt>
                <c:pt idx="1925">
                  <c:v>13111.3</c:v>
                </c:pt>
                <c:pt idx="1926">
                  <c:v>13228.29</c:v>
                </c:pt>
                <c:pt idx="1927">
                  <c:v>13332.01</c:v>
                </c:pt>
                <c:pt idx="1928">
                  <c:v>13411</c:v>
                </c:pt>
                <c:pt idx="1929">
                  <c:v>13394.07</c:v>
                </c:pt>
                <c:pt idx="1930">
                  <c:v>13516.61</c:v>
                </c:pt>
                <c:pt idx="1931">
                  <c:v>13568.16</c:v>
                </c:pt>
                <c:pt idx="1932">
                  <c:v>13638.13</c:v>
                </c:pt>
                <c:pt idx="1933">
                  <c:v>13671</c:v>
                </c:pt>
                <c:pt idx="1934">
                  <c:v>13536.45</c:v>
                </c:pt>
                <c:pt idx="1935">
                  <c:v>13155.56</c:v>
                </c:pt>
                <c:pt idx="1936">
                  <c:v>12809.97</c:v>
                </c:pt>
                <c:pt idx="1937">
                  <c:v>12881.78</c:v>
                </c:pt>
                <c:pt idx="1938">
                  <c:v>12220.18</c:v>
                </c:pt>
                <c:pt idx="1939">
                  <c:v>11338.21</c:v>
                </c:pt>
                <c:pt idx="1940">
                  <c:v>11694.54</c:v>
                </c:pt>
                <c:pt idx="1941">
                  <c:v>11731.04</c:v>
                </c:pt>
                <c:pt idx="1942">
                  <c:v>11840.35</c:v>
                </c:pt>
                <c:pt idx="1943">
                  <c:v>10988.94</c:v>
                </c:pt>
                <c:pt idx="1944">
                  <c:v>11085.05</c:v>
                </c:pt>
                <c:pt idx="1945">
                  <c:v>10985.36</c:v>
                </c:pt>
                <c:pt idx="1946">
                  <c:v>10899.68</c:v>
                </c:pt>
                <c:pt idx="1947">
                  <c:v>10743.97</c:v>
                </c:pt>
                <c:pt idx="1948">
                  <c:v>11617.75</c:v>
                </c:pt>
                <c:pt idx="1949">
                  <c:v>11437.55</c:v>
                </c:pt>
                <c:pt idx="1950">
                  <c:v>11166.56</c:v>
                </c:pt>
                <c:pt idx="1951">
                  <c:v>11319.74</c:v>
                </c:pt>
                <c:pt idx="1952">
                  <c:v>11182.5</c:v>
                </c:pt>
                <c:pt idx="1953">
                  <c:v>11359.1</c:v>
                </c:pt>
                <c:pt idx="1954">
                  <c:v>11598.18</c:v>
                </c:pt>
                <c:pt idx="1955">
                  <c:v>11356.31</c:v>
                </c:pt>
                <c:pt idx="1956">
                  <c:v>11257.22</c:v>
                </c:pt>
                <c:pt idx="1957">
                  <c:v>10867.1</c:v>
                </c:pt>
                <c:pt idx="1958">
                  <c:v>10425.09</c:v>
                </c:pt>
                <c:pt idx="1959">
                  <c:v>10538.6</c:v>
                </c:pt>
                <c:pt idx="1960">
                  <c:v>10776.99</c:v>
                </c:pt>
                <c:pt idx="1961">
                  <c:v>10691.1</c:v>
                </c:pt>
                <c:pt idx="1962">
                  <c:v>10813.02</c:v>
                </c:pt>
                <c:pt idx="1963">
                  <c:v>11036.14</c:v>
                </c:pt>
                <c:pt idx="1964">
                  <c:v>10780.47</c:v>
                </c:pt>
                <c:pt idx="1965">
                  <c:v>10674.04</c:v>
                </c:pt>
                <c:pt idx="1966">
                  <c:v>10843.98</c:v>
                </c:pt>
                <c:pt idx="1967">
                  <c:v>10693.61</c:v>
                </c:pt>
                <c:pt idx="1968">
                  <c:v>10310.129999999999</c:v>
                </c:pt>
                <c:pt idx="1969">
                  <c:v>10358.82</c:v>
                </c:pt>
                <c:pt idx="1970">
                  <c:v>10120.700000000001</c:v>
                </c:pt>
                <c:pt idx="1971">
                  <c:v>9874.8799999999992</c:v>
                </c:pt>
                <c:pt idx="1972">
                  <c:v>9853.52</c:v>
                </c:pt>
                <c:pt idx="1973">
                  <c:v>9498.8799999999992</c:v>
                </c:pt>
                <c:pt idx="1974">
                  <c:v>9123.0400000000009</c:v>
                </c:pt>
                <c:pt idx="1975">
                  <c:v>9353.57</c:v>
                </c:pt>
                <c:pt idx="1976">
                  <c:v>9459.1</c:v>
                </c:pt>
                <c:pt idx="1977">
                  <c:v>9440.52</c:v>
                </c:pt>
                <c:pt idx="1978">
                  <c:v>9016.83</c:v>
                </c:pt>
                <c:pt idx="1979">
                  <c:v>9025.36</c:v>
                </c:pt>
                <c:pt idx="1980">
                  <c:v>8968.77</c:v>
                </c:pt>
                <c:pt idx="1981">
                  <c:v>8482.9599999999991</c:v>
                </c:pt>
                <c:pt idx="1982">
                  <c:v>8902.35</c:v>
                </c:pt>
                <c:pt idx="1983">
                  <c:v>8635.19</c:v>
                </c:pt>
                <c:pt idx="1984">
                  <c:v>8278.24</c:v>
                </c:pt>
                <c:pt idx="1985">
                  <c:v>8324.7900000000009</c:v>
                </c:pt>
                <c:pt idx="1986">
                  <c:v>8569.3700000000008</c:v>
                </c:pt>
                <c:pt idx="1987">
                  <c:v>8950.76</c:v>
                </c:pt>
                <c:pt idx="1988">
                  <c:v>8982.89</c:v>
                </c:pt>
                <c:pt idx="1989">
                  <c:v>8488.98</c:v>
                </c:pt>
                <c:pt idx="1990">
                  <c:v>8632.7800000000007</c:v>
                </c:pt>
                <c:pt idx="1991">
                  <c:v>8685.3700000000008</c:v>
                </c:pt>
                <c:pt idx="1992">
                  <c:v>8197.4500000000007</c:v>
                </c:pt>
                <c:pt idx="1993">
                  <c:v>8325.9599999999991</c:v>
                </c:pt>
                <c:pt idx="1994">
                  <c:v>8184.85</c:v>
                </c:pt>
                <c:pt idx="1995">
                  <c:v>8013.62</c:v>
                </c:pt>
                <c:pt idx="1996">
                  <c:v>7695.16</c:v>
                </c:pt>
                <c:pt idx="1997">
                  <c:v>7750.64</c:v>
                </c:pt>
                <c:pt idx="1998">
                  <c:v>7827.25</c:v>
                </c:pt>
                <c:pt idx="1999">
                  <c:v>8151.85</c:v>
                </c:pt>
                <c:pt idx="2000">
                  <c:v>8909.51</c:v>
                </c:pt>
                <c:pt idx="2001">
                  <c:v>8846.65</c:v>
                </c:pt>
                <c:pt idx="2002">
                  <c:v>8640.19</c:v>
                </c:pt>
                <c:pt idx="2003">
                  <c:v>8761.26</c:v>
                </c:pt>
                <c:pt idx="2004">
                  <c:v>9183.24</c:v>
                </c:pt>
                <c:pt idx="2005">
                  <c:v>9352.07</c:v>
                </c:pt>
                <c:pt idx="2006">
                  <c:v>9283.67</c:v>
                </c:pt>
                <c:pt idx="2007">
                  <c:v>8899.86</c:v>
                </c:pt>
                <c:pt idx="2008">
                  <c:v>9093.0499999999993</c:v>
                </c:pt>
                <c:pt idx="2009">
                  <c:v>8985.25</c:v>
                </c:pt>
                <c:pt idx="2010">
                  <c:v>9018.7999999999993</c:v>
                </c:pt>
                <c:pt idx="2011">
                  <c:v>8852.84</c:v>
                </c:pt>
                <c:pt idx="2012">
                  <c:v>9094.51</c:v>
                </c:pt>
                <c:pt idx="2013">
                  <c:v>9044.51</c:v>
                </c:pt>
                <c:pt idx="2014">
                  <c:v>9011.9599999999991</c:v>
                </c:pt>
                <c:pt idx="2015">
                  <c:v>8963.5499999999993</c:v>
                </c:pt>
                <c:pt idx="2016">
                  <c:v>8561.7099999999991</c:v>
                </c:pt>
                <c:pt idx="2017">
                  <c:v>8812.93</c:v>
                </c:pt>
                <c:pt idx="2018">
                  <c:v>8667.32</c:v>
                </c:pt>
                <c:pt idx="2019">
                  <c:v>8636.14</c:v>
                </c:pt>
                <c:pt idx="2020">
                  <c:v>8366.2199999999993</c:v>
                </c:pt>
                <c:pt idx="2021">
                  <c:v>8393.25</c:v>
                </c:pt>
                <c:pt idx="2022">
                  <c:v>8601.18</c:v>
                </c:pt>
                <c:pt idx="2023">
                  <c:v>8457.9699999999993</c:v>
                </c:pt>
                <c:pt idx="2024">
                  <c:v>8537.32</c:v>
                </c:pt>
                <c:pt idx="2025">
                  <c:v>8601.2000000000007</c:v>
                </c:pt>
                <c:pt idx="2026">
                  <c:v>8544.9</c:v>
                </c:pt>
                <c:pt idx="2027">
                  <c:v>8379.57</c:v>
                </c:pt>
                <c:pt idx="2028">
                  <c:v>8334.17</c:v>
                </c:pt>
                <c:pt idx="2029">
                  <c:v>8279.51</c:v>
                </c:pt>
                <c:pt idx="2030">
                  <c:v>7639.61</c:v>
                </c:pt>
                <c:pt idx="2031">
                  <c:v>7520.03</c:v>
                </c:pt>
                <c:pt idx="2032">
                  <c:v>7354.15</c:v>
                </c:pt>
                <c:pt idx="2033">
                  <c:v>7133.52</c:v>
                </c:pt>
                <c:pt idx="2034">
                  <c:v>7146.7</c:v>
                </c:pt>
                <c:pt idx="2035">
                  <c:v>6949.39</c:v>
                </c:pt>
                <c:pt idx="2036">
                  <c:v>7313.35</c:v>
                </c:pt>
                <c:pt idx="2037">
                  <c:v>6835.3</c:v>
                </c:pt>
                <c:pt idx="2038">
                  <c:v>7041.37</c:v>
                </c:pt>
                <c:pt idx="2039">
                  <c:v>6864.02</c:v>
                </c:pt>
                <c:pt idx="2040">
                  <c:v>6969.95</c:v>
                </c:pt>
                <c:pt idx="2041">
                  <c:v>7223.56</c:v>
                </c:pt>
                <c:pt idx="2042">
                  <c:v>7215.7</c:v>
                </c:pt>
                <c:pt idx="2043">
                  <c:v>6834.21</c:v>
                </c:pt>
                <c:pt idx="2044">
                  <c:v>6803.55</c:v>
                </c:pt>
                <c:pt idx="2045">
                  <c:v>6593.46</c:v>
                </c:pt>
                <c:pt idx="2046">
                  <c:v>6593.75</c:v>
                </c:pt>
                <c:pt idx="2047">
                  <c:v>6722.56</c:v>
                </c:pt>
                <c:pt idx="2048">
                  <c:v>6638.91</c:v>
                </c:pt>
                <c:pt idx="2049">
                  <c:v>6943.54</c:v>
                </c:pt>
                <c:pt idx="2050">
                  <c:v>6999.62</c:v>
                </c:pt>
                <c:pt idx="2051">
                  <c:v>7262.2</c:v>
                </c:pt>
                <c:pt idx="2052">
                  <c:v>7150.05</c:v>
                </c:pt>
                <c:pt idx="2053">
                  <c:v>7103.26</c:v>
                </c:pt>
                <c:pt idx="2054">
                  <c:v>7157.04</c:v>
                </c:pt>
                <c:pt idx="2055">
                  <c:v>6911.34</c:v>
                </c:pt>
                <c:pt idx="2056">
                  <c:v>6728.38</c:v>
                </c:pt>
                <c:pt idx="2057">
                  <c:v>6675.94</c:v>
                </c:pt>
                <c:pt idx="2058">
                  <c:v>6908.66</c:v>
                </c:pt>
                <c:pt idx="2059">
                  <c:v>7115.17</c:v>
                </c:pt>
                <c:pt idx="2060">
                  <c:v>7077.12</c:v>
                </c:pt>
                <c:pt idx="2061">
                  <c:v>7056.56</c:v>
                </c:pt>
                <c:pt idx="2062">
                  <c:v>7236.69</c:v>
                </c:pt>
                <c:pt idx="2063">
                  <c:v>7124.32</c:v>
                </c:pt>
                <c:pt idx="2064">
                  <c:v>7218.58</c:v>
                </c:pt>
                <c:pt idx="2065">
                  <c:v>7087.54</c:v>
                </c:pt>
                <c:pt idx="2066">
                  <c:v>7053.62</c:v>
                </c:pt>
                <c:pt idx="2067">
                  <c:v>6902.07</c:v>
                </c:pt>
                <c:pt idx="2068">
                  <c:v>6966.97</c:v>
                </c:pt>
                <c:pt idx="2069">
                  <c:v>6817.57</c:v>
                </c:pt>
                <c:pt idx="2070">
                  <c:v>6690.78</c:v>
                </c:pt>
                <c:pt idx="2071">
                  <c:v>6761.95</c:v>
                </c:pt>
                <c:pt idx="2072">
                  <c:v>6782.36</c:v>
                </c:pt>
                <c:pt idx="2073">
                  <c:v>6479.35</c:v>
                </c:pt>
                <c:pt idx="2074">
                  <c:v>6142.04</c:v>
                </c:pt>
                <c:pt idx="2075">
                  <c:v>6110.04</c:v>
                </c:pt>
                <c:pt idx="2076">
                  <c:v>6082.94</c:v>
                </c:pt>
                <c:pt idx="2077">
                  <c:v>6060.01</c:v>
                </c:pt>
                <c:pt idx="2078">
                  <c:v>6093.65</c:v>
                </c:pt>
                <c:pt idx="2079">
                  <c:v>5768.56</c:v>
                </c:pt>
                <c:pt idx="2080">
                  <c:v>5829.73</c:v>
                </c:pt>
                <c:pt idx="2081">
                  <c:v>6274.35</c:v>
                </c:pt>
                <c:pt idx="2082">
                  <c:v>6046.68</c:v>
                </c:pt>
                <c:pt idx="2083">
                  <c:v>5980.81</c:v>
                </c:pt>
                <c:pt idx="2084">
                  <c:v>6001.05</c:v>
                </c:pt>
                <c:pt idx="2085">
                  <c:v>5843.68</c:v>
                </c:pt>
                <c:pt idx="2086">
                  <c:v>5823.96</c:v>
                </c:pt>
                <c:pt idx="2087">
                  <c:v>5843.83</c:v>
                </c:pt>
                <c:pt idx="2088">
                  <c:v>5961.27</c:v>
                </c:pt>
                <c:pt idx="2089">
                  <c:v>5781.66</c:v>
                </c:pt>
                <c:pt idx="2090">
                  <c:v>5731.31</c:v>
                </c:pt>
                <c:pt idx="2091">
                  <c:v>5661.14</c:v>
                </c:pt>
                <c:pt idx="2092">
                  <c:v>5662.98</c:v>
                </c:pt>
                <c:pt idx="2093">
                  <c:v>5476.58</c:v>
                </c:pt>
                <c:pt idx="2094">
                  <c:v>5329.8</c:v>
                </c:pt>
                <c:pt idx="2095">
                  <c:v>5335.67</c:v>
                </c:pt>
                <c:pt idx="2096">
                  <c:v>5348.05</c:v>
                </c:pt>
                <c:pt idx="2097">
                  <c:v>5169.5600000000004</c:v>
                </c:pt>
                <c:pt idx="2098">
                  <c:v>5171.28</c:v>
                </c:pt>
                <c:pt idx="2099">
                  <c:v>4939.95</c:v>
                </c:pt>
                <c:pt idx="2100">
                  <c:v>4796.75</c:v>
                </c:pt>
                <c:pt idx="2101">
                  <c:v>4714.17</c:v>
                </c:pt>
                <c:pt idx="2102">
                  <c:v>5159.8900000000003</c:v>
                </c:pt>
                <c:pt idx="2103">
                  <c:v>5561.03</c:v>
                </c:pt>
                <c:pt idx="2104">
                  <c:v>5474.24</c:v>
                </c:pt>
                <c:pt idx="2105">
                  <c:v>5512.29</c:v>
                </c:pt>
                <c:pt idx="2106">
                  <c:v>5712.93</c:v>
                </c:pt>
                <c:pt idx="2107">
                  <c:v>5703.68</c:v>
                </c:pt>
                <c:pt idx="2108">
                  <c:v>5405.19</c:v>
                </c:pt>
                <c:pt idx="2109">
                  <c:v>5365.65</c:v>
                </c:pt>
                <c:pt idx="2110">
                  <c:v>5202.49</c:v>
                </c:pt>
                <c:pt idx="2111">
                  <c:v>5158.62</c:v>
                </c:pt>
                <c:pt idx="2112">
                  <c:v>4974.59</c:v>
                </c:pt>
                <c:pt idx="2113">
                  <c:v>5156.1099999999997</c:v>
                </c:pt>
                <c:pt idx="2114">
                  <c:v>5016.24</c:v>
                </c:pt>
                <c:pt idx="2115">
                  <c:v>4959.92</c:v>
                </c:pt>
                <c:pt idx="2116">
                  <c:v>4749.2299999999996</c:v>
                </c:pt>
                <c:pt idx="2117">
                  <c:v>4800.7299999999996</c:v>
                </c:pt>
                <c:pt idx="2118">
                  <c:v>4908.55</c:v>
                </c:pt>
                <c:pt idx="2119">
                  <c:v>4870.05</c:v>
                </c:pt>
                <c:pt idx="2120">
                  <c:v>4714.12</c:v>
                </c:pt>
                <c:pt idx="2121">
                  <c:v>4663.74</c:v>
                </c:pt>
                <c:pt idx="2122">
                  <c:v>4574.37</c:v>
                </c:pt>
                <c:pt idx="2123">
                  <c:v>4285.26</c:v>
                </c:pt>
                <c:pt idx="2124">
                  <c:v>4405.78</c:v>
                </c:pt>
                <c:pt idx="2125">
                  <c:v>4276.46</c:v>
                </c:pt>
                <c:pt idx="2126">
                  <c:v>4385.37</c:v>
                </c:pt>
                <c:pt idx="2127">
                  <c:v>4298.79</c:v>
                </c:pt>
                <c:pt idx="2128">
                  <c:v>4276.3599999999997</c:v>
                </c:pt>
                <c:pt idx="2129">
                  <c:v>4243.8599999999997</c:v>
                </c:pt>
                <c:pt idx="2130">
                  <c:v>4377.91</c:v>
                </c:pt>
                <c:pt idx="2131">
                  <c:v>4271.26</c:v>
                </c:pt>
                <c:pt idx="2132">
                  <c:v>4345.83</c:v>
                </c:pt>
                <c:pt idx="2133">
                  <c:v>4661.8500000000004</c:v>
                </c:pt>
                <c:pt idx="2134">
                  <c:v>4584.29</c:v>
                </c:pt>
                <c:pt idx="2135">
                  <c:v>4622.84</c:v>
                </c:pt>
                <c:pt idx="2136">
                  <c:v>4793.17</c:v>
                </c:pt>
                <c:pt idx="2137">
                  <c:v>4939.45</c:v>
                </c:pt>
                <c:pt idx="2138">
                  <c:v>5048.99</c:v>
                </c:pt>
                <c:pt idx="2139">
                  <c:v>4730.5600000000004</c:v>
                </c:pt>
                <c:pt idx="2140">
                  <c:v>5016.6099999999997</c:v>
                </c:pt>
                <c:pt idx="2141">
                  <c:v>4932.79</c:v>
                </c:pt>
                <c:pt idx="2142">
                  <c:v>4897.0600000000004</c:v>
                </c:pt>
                <c:pt idx="2143">
                  <c:v>4717.2</c:v>
                </c:pt>
                <c:pt idx="2144">
                  <c:v>4696.46</c:v>
                </c:pt>
                <c:pt idx="2145">
                  <c:v>4719.24</c:v>
                </c:pt>
                <c:pt idx="2146">
                  <c:v>4768.92</c:v>
                </c:pt>
                <c:pt idx="2147">
                  <c:v>4652.8</c:v>
                </c:pt>
                <c:pt idx="2148">
                  <c:v>4711.1400000000003</c:v>
                </c:pt>
                <c:pt idx="2149">
                  <c:v>4698.75</c:v>
                </c:pt>
                <c:pt idx="2150">
                  <c:v>4887.16</c:v>
                </c:pt>
                <c:pt idx="2151">
                  <c:v>4976.8999999999996</c:v>
                </c:pt>
                <c:pt idx="2152">
                  <c:v>5019.57</c:v>
                </c:pt>
                <c:pt idx="2153">
                  <c:v>5198.88</c:v>
                </c:pt>
                <c:pt idx="2154">
                  <c:v>5067.0200000000004</c:v>
                </c:pt>
                <c:pt idx="2155">
                  <c:v>5169.91</c:v>
                </c:pt>
                <c:pt idx="2156">
                  <c:v>5051.95</c:v>
                </c:pt>
                <c:pt idx="2157">
                  <c:v>4859.34</c:v>
                </c:pt>
                <c:pt idx="2158">
                  <c:v>4884.58</c:v>
                </c:pt>
                <c:pt idx="2159">
                  <c:v>4911.03</c:v>
                </c:pt>
                <c:pt idx="2160">
                  <c:v>4915.53</c:v>
                </c:pt>
                <c:pt idx="2161">
                  <c:v>5012.1899999999996</c:v>
                </c:pt>
                <c:pt idx="2162">
                  <c:v>5019.07</c:v>
                </c:pt>
                <c:pt idx="2163">
                  <c:v>4942.74</c:v>
                </c:pt>
                <c:pt idx="2164">
                  <c:v>4717.63</c:v>
                </c:pt>
                <c:pt idx="2165">
                  <c:v>4634.5</c:v>
                </c:pt>
                <c:pt idx="2166">
                  <c:v>4606.2</c:v>
                </c:pt>
                <c:pt idx="2167">
                  <c:v>4603.96</c:v>
                </c:pt>
                <c:pt idx="2168">
                  <c:v>4601.38</c:v>
                </c:pt>
                <c:pt idx="2169">
                  <c:v>4557.6899999999996</c:v>
                </c:pt>
                <c:pt idx="2170">
                  <c:v>4527.6000000000004</c:v>
                </c:pt>
                <c:pt idx="2171">
                  <c:v>4676.57</c:v>
                </c:pt>
                <c:pt idx="2172">
                  <c:v>4816.8900000000003</c:v>
                </c:pt>
                <c:pt idx="2173">
                  <c:v>4784.22</c:v>
                </c:pt>
                <c:pt idx="2174">
                  <c:v>4670.26</c:v>
                </c:pt>
                <c:pt idx="2175">
                  <c:v>4736.6000000000004</c:v>
                </c:pt>
                <c:pt idx="2176">
                  <c:v>4725.38</c:v>
                </c:pt>
                <c:pt idx="2177">
                  <c:v>4633.43</c:v>
                </c:pt>
                <c:pt idx="2178">
                  <c:v>4796.3</c:v>
                </c:pt>
                <c:pt idx="2179">
                  <c:v>4774.7700000000004</c:v>
                </c:pt>
                <c:pt idx="2180">
                  <c:v>4859.88</c:v>
                </c:pt>
                <c:pt idx="2181">
                  <c:v>4940.03</c:v>
                </c:pt>
                <c:pt idx="2182">
                  <c:v>4958.53</c:v>
                </c:pt>
                <c:pt idx="2183">
                  <c:v>4935.92</c:v>
                </c:pt>
                <c:pt idx="2184">
                  <c:v>4985.4799999999996</c:v>
                </c:pt>
                <c:pt idx="2185">
                  <c:v>4949.95</c:v>
                </c:pt>
                <c:pt idx="2186">
                  <c:v>5002.22</c:v>
                </c:pt>
                <c:pt idx="2187">
                  <c:v>5124.38</c:v>
                </c:pt>
                <c:pt idx="2188">
                  <c:v>5241.1000000000004</c:v>
                </c:pt>
                <c:pt idx="2189">
                  <c:v>5216.91</c:v>
                </c:pt>
                <c:pt idx="2190">
                  <c:v>5423.84</c:v>
                </c:pt>
                <c:pt idx="2191">
                  <c:v>5531.93</c:v>
                </c:pt>
                <c:pt idx="2192">
                  <c:v>5632.52</c:v>
                </c:pt>
                <c:pt idx="2193">
                  <c:v>5621.72</c:v>
                </c:pt>
                <c:pt idx="2194">
                  <c:v>5590.07</c:v>
                </c:pt>
                <c:pt idx="2195">
                  <c:v>5770.84</c:v>
                </c:pt>
                <c:pt idx="2196">
                  <c:v>5941.42</c:v>
                </c:pt>
                <c:pt idx="2197">
                  <c:v>5767.49</c:v>
                </c:pt>
                <c:pt idx="2198">
                  <c:v>5495.01</c:v>
                </c:pt>
                <c:pt idx="2199">
                  <c:v>5537.95</c:v>
                </c:pt>
                <c:pt idx="2200">
                  <c:v>5623.36</c:v>
                </c:pt>
                <c:pt idx="2201">
                  <c:v>5733.52</c:v>
                </c:pt>
                <c:pt idx="2202">
                  <c:v>5472.11</c:v>
                </c:pt>
                <c:pt idx="2203">
                  <c:v>5486.83</c:v>
                </c:pt>
                <c:pt idx="2204">
                  <c:v>5274.67</c:v>
                </c:pt>
                <c:pt idx="2205">
                  <c:v>5179.1899999999996</c:v>
                </c:pt>
                <c:pt idx="2206">
                  <c:v>5205.54</c:v>
                </c:pt>
                <c:pt idx="2207">
                  <c:v>5150.79</c:v>
                </c:pt>
                <c:pt idx="2208">
                  <c:v>5465.79</c:v>
                </c:pt>
                <c:pt idx="2209">
                  <c:v>5522.91</c:v>
                </c:pt>
                <c:pt idx="2210">
                  <c:v>5453.11</c:v>
                </c:pt>
                <c:pt idx="2211">
                  <c:v>5268.45</c:v>
                </c:pt>
                <c:pt idx="2212">
                  <c:v>5367.47</c:v>
                </c:pt>
                <c:pt idx="2213">
                  <c:v>5318.86</c:v>
                </c:pt>
                <c:pt idx="2214">
                  <c:v>5306.08</c:v>
                </c:pt>
                <c:pt idx="2215">
                  <c:v>5293.57</c:v>
                </c:pt>
                <c:pt idx="2216">
                  <c:v>5354.34</c:v>
                </c:pt>
                <c:pt idx="2217">
                  <c:v>5516.07</c:v>
                </c:pt>
                <c:pt idx="2218">
                  <c:v>5529.5</c:v>
                </c:pt>
                <c:pt idx="2219">
                  <c:v>5634.01</c:v>
                </c:pt>
                <c:pt idx="2220">
                  <c:v>5672.13</c:v>
                </c:pt>
                <c:pt idx="2221">
                  <c:v>5782.51</c:v>
                </c:pt>
                <c:pt idx="2222">
                  <c:v>5814.68</c:v>
                </c:pt>
                <c:pt idx="2223">
                  <c:v>5698.16</c:v>
                </c:pt>
                <c:pt idx="2224">
                  <c:v>5872.57</c:v>
                </c:pt>
                <c:pt idx="2225">
                  <c:v>5904.25</c:v>
                </c:pt>
                <c:pt idx="2226">
                  <c:v>5863.47</c:v>
                </c:pt>
                <c:pt idx="2227">
                  <c:v>5901.19</c:v>
                </c:pt>
                <c:pt idx="2228">
                  <c:v>5987.75</c:v>
                </c:pt>
                <c:pt idx="2229">
                  <c:v>6030.69</c:v>
                </c:pt>
                <c:pt idx="2230">
                  <c:v>6016.99</c:v>
                </c:pt>
                <c:pt idx="2231">
                  <c:v>6065.23</c:v>
                </c:pt>
                <c:pt idx="2232">
                  <c:v>5836.99</c:v>
                </c:pt>
                <c:pt idx="2233">
                  <c:v>5917.78</c:v>
                </c:pt>
                <c:pt idx="2234">
                  <c:v>6077.79</c:v>
                </c:pt>
                <c:pt idx="2235">
                  <c:v>6250.53</c:v>
                </c:pt>
                <c:pt idx="2236">
                  <c:v>6284.05</c:v>
                </c:pt>
                <c:pt idx="2237">
                  <c:v>6306.13</c:v>
                </c:pt>
                <c:pt idx="2238">
                  <c:v>6301.33</c:v>
                </c:pt>
                <c:pt idx="2239">
                  <c:v>6226.26</c:v>
                </c:pt>
                <c:pt idx="2240">
                  <c:v>6359.34</c:v>
                </c:pt>
                <c:pt idx="2241">
                  <c:v>6305.56</c:v>
                </c:pt>
                <c:pt idx="2242">
                  <c:v>6120.36</c:v>
                </c:pt>
                <c:pt idx="2243">
                  <c:v>6126.82</c:v>
                </c:pt>
                <c:pt idx="2244">
                  <c:v>6088.65</c:v>
                </c:pt>
                <c:pt idx="2245">
                  <c:v>5981.11</c:v>
                </c:pt>
                <c:pt idx="2246">
                  <c:v>5971.39</c:v>
                </c:pt>
                <c:pt idx="2247">
                  <c:v>6137.37</c:v>
                </c:pt>
                <c:pt idx="2248">
                  <c:v>6160.69</c:v>
                </c:pt>
                <c:pt idx="2249">
                  <c:v>6365.44</c:v>
                </c:pt>
                <c:pt idx="2250">
                  <c:v>6383.91</c:v>
                </c:pt>
                <c:pt idx="2251">
                  <c:v>6446.52</c:v>
                </c:pt>
                <c:pt idx="2252">
                  <c:v>6458.78</c:v>
                </c:pt>
                <c:pt idx="2253">
                  <c:v>6528.9</c:v>
                </c:pt>
                <c:pt idx="2254">
                  <c:v>6414.77</c:v>
                </c:pt>
                <c:pt idx="2255">
                  <c:v>6510.3</c:v>
                </c:pt>
                <c:pt idx="2256">
                  <c:v>6623.69</c:v>
                </c:pt>
                <c:pt idx="2257">
                  <c:v>6564.31</c:v>
                </c:pt>
                <c:pt idx="2258">
                  <c:v>6577.67</c:v>
                </c:pt>
                <c:pt idx="2259">
                  <c:v>6596.37</c:v>
                </c:pt>
                <c:pt idx="2260">
                  <c:v>6655.8</c:v>
                </c:pt>
                <c:pt idx="2261">
                  <c:v>6592.96</c:v>
                </c:pt>
                <c:pt idx="2262">
                  <c:v>6491.53</c:v>
                </c:pt>
                <c:pt idx="2263">
                  <c:v>6459.16</c:v>
                </c:pt>
                <c:pt idx="2264">
                  <c:v>6490.01</c:v>
                </c:pt>
                <c:pt idx="2265">
                  <c:v>6436.73</c:v>
                </c:pt>
                <c:pt idx="2266">
                  <c:v>6547.01</c:v>
                </c:pt>
                <c:pt idx="2267">
                  <c:v>6766.7</c:v>
                </c:pt>
                <c:pt idx="2268">
                  <c:v>6774.21</c:v>
                </c:pt>
                <c:pt idx="2269">
                  <c:v>6909.2</c:v>
                </c:pt>
                <c:pt idx="2270">
                  <c:v>6880.98</c:v>
                </c:pt>
                <c:pt idx="2271">
                  <c:v>6847.78</c:v>
                </c:pt>
                <c:pt idx="2272">
                  <c:v>6883.72</c:v>
                </c:pt>
                <c:pt idx="2273">
                  <c:v>6932.33</c:v>
                </c:pt>
                <c:pt idx="2274">
                  <c:v>7002.85</c:v>
                </c:pt>
                <c:pt idx="2275">
                  <c:v>6955.78</c:v>
                </c:pt>
                <c:pt idx="2276">
                  <c:v>6822.6</c:v>
                </c:pt>
                <c:pt idx="2277">
                  <c:v>6936.46</c:v>
                </c:pt>
                <c:pt idx="2278">
                  <c:v>6902.81</c:v>
                </c:pt>
                <c:pt idx="2279">
                  <c:v>6987.61</c:v>
                </c:pt>
                <c:pt idx="2280">
                  <c:v>7096.47</c:v>
                </c:pt>
                <c:pt idx="2281">
                  <c:v>7162.59</c:v>
                </c:pt>
                <c:pt idx="2282">
                  <c:v>7201.9</c:v>
                </c:pt>
                <c:pt idx="2283">
                  <c:v>7192.95</c:v>
                </c:pt>
                <c:pt idx="2284">
                  <c:v>7266.55</c:v>
                </c:pt>
                <c:pt idx="2285">
                  <c:v>7273.39</c:v>
                </c:pt>
                <c:pt idx="2286">
                  <c:v>7281.25</c:v>
                </c:pt>
                <c:pt idx="2287">
                  <c:v>7398.36</c:v>
                </c:pt>
                <c:pt idx="2288">
                  <c:v>7358.7</c:v>
                </c:pt>
                <c:pt idx="2289">
                  <c:v>7480.02</c:v>
                </c:pt>
                <c:pt idx="2290">
                  <c:v>7609.57</c:v>
                </c:pt>
                <c:pt idx="2291">
                  <c:v>7679.5</c:v>
                </c:pt>
                <c:pt idx="2292">
                  <c:v>7769.76</c:v>
                </c:pt>
                <c:pt idx="2293">
                  <c:v>7682.18</c:v>
                </c:pt>
                <c:pt idx="2294">
                  <c:v>7660.6</c:v>
                </c:pt>
                <c:pt idx="2295">
                  <c:v>7765.71</c:v>
                </c:pt>
                <c:pt idx="2296">
                  <c:v>7743.05</c:v>
                </c:pt>
                <c:pt idx="2297">
                  <c:v>7660.08</c:v>
                </c:pt>
                <c:pt idx="2298">
                  <c:v>7820.71</c:v>
                </c:pt>
                <c:pt idx="2299">
                  <c:v>7928.6</c:v>
                </c:pt>
                <c:pt idx="2300">
                  <c:v>7916.64</c:v>
                </c:pt>
                <c:pt idx="2301">
                  <c:v>7931.56</c:v>
                </c:pt>
                <c:pt idx="2302">
                  <c:v>8123.48</c:v>
                </c:pt>
                <c:pt idx="2303">
                  <c:v>7989.92</c:v>
                </c:pt>
                <c:pt idx="2304">
                  <c:v>8197.33</c:v>
                </c:pt>
                <c:pt idx="2305">
                  <c:v>8276.58</c:v>
                </c:pt>
                <c:pt idx="2306">
                  <c:v>8386.26</c:v>
                </c:pt>
                <c:pt idx="2307">
                  <c:v>8541.9500000000007</c:v>
                </c:pt>
                <c:pt idx="2308">
                  <c:v>8549.7999999999993</c:v>
                </c:pt>
                <c:pt idx="2309">
                  <c:v>8122.26</c:v>
                </c:pt>
                <c:pt idx="2310">
                  <c:v>8259.34</c:v>
                </c:pt>
                <c:pt idx="2311">
                  <c:v>8484.3799999999992</c:v>
                </c:pt>
                <c:pt idx="2312">
                  <c:v>8610.0300000000007</c:v>
                </c:pt>
                <c:pt idx="2313">
                  <c:v>8632.0300000000007</c:v>
                </c:pt>
                <c:pt idx="2314">
                  <c:v>8525.26</c:v>
                </c:pt>
                <c:pt idx="2315">
                  <c:v>8345.7999999999993</c:v>
                </c:pt>
                <c:pt idx="2316">
                  <c:v>8107.99</c:v>
                </c:pt>
                <c:pt idx="2317">
                  <c:v>8080.81</c:v>
                </c:pt>
                <c:pt idx="2318">
                  <c:v>8118.03</c:v>
                </c:pt>
                <c:pt idx="2319">
                  <c:v>7740.05</c:v>
                </c:pt>
                <c:pt idx="2320">
                  <c:v>7809.27</c:v>
                </c:pt>
                <c:pt idx="2321">
                  <c:v>7576.55</c:v>
                </c:pt>
                <c:pt idx="2322">
                  <c:v>7138.07</c:v>
                </c:pt>
                <c:pt idx="2323">
                  <c:v>7238.15</c:v>
                </c:pt>
                <c:pt idx="2324">
                  <c:v>6926.58</c:v>
                </c:pt>
                <c:pt idx="2325">
                  <c:v>7239.89</c:v>
                </c:pt>
                <c:pt idx="2326">
                  <c:v>7362.21</c:v>
                </c:pt>
                <c:pt idx="2327">
                  <c:v>7443.42</c:v>
                </c:pt>
                <c:pt idx="2328">
                  <c:v>7250.39</c:v>
                </c:pt>
                <c:pt idx="2329">
                  <c:v>7379.19</c:v>
                </c:pt>
                <c:pt idx="2330">
                  <c:v>7326.48</c:v>
                </c:pt>
                <c:pt idx="2331">
                  <c:v>7113.35</c:v>
                </c:pt>
                <c:pt idx="2332">
                  <c:v>6633.59</c:v>
                </c:pt>
                <c:pt idx="2333">
                  <c:v>6673.3</c:v>
                </c:pt>
                <c:pt idx="2334">
                  <c:v>6751.01</c:v>
                </c:pt>
                <c:pt idx="2335">
                  <c:v>7074.39</c:v>
                </c:pt>
                <c:pt idx="2336">
                  <c:v>7115.64</c:v>
                </c:pt>
                <c:pt idx="2337">
                  <c:v>7164.15</c:v>
                </c:pt>
                <c:pt idx="2338">
                  <c:v>7286.89</c:v>
                </c:pt>
                <c:pt idx="2339">
                  <c:v>7326.13</c:v>
                </c:pt>
                <c:pt idx="2340">
                  <c:v>7272.97</c:v>
                </c:pt>
                <c:pt idx="2341">
                  <c:v>7434.37</c:v>
                </c:pt>
                <c:pt idx="2342">
                  <c:v>7526.25</c:v>
                </c:pt>
                <c:pt idx="2343">
                  <c:v>7543.63</c:v>
                </c:pt>
                <c:pt idx="2344">
                  <c:v>7459.04</c:v>
                </c:pt>
                <c:pt idx="2345">
                  <c:v>7609.6</c:v>
                </c:pt>
                <c:pt idx="2346">
                  <c:v>7366.93</c:v>
                </c:pt>
                <c:pt idx="2347">
                  <c:v>7377.73</c:v>
                </c:pt>
                <c:pt idx="2348">
                  <c:v>7205.01</c:v>
                </c:pt>
                <c:pt idx="2349">
                  <c:v>7068.67</c:v>
                </c:pt>
                <c:pt idx="2350">
                  <c:v>7095.6</c:v>
                </c:pt>
                <c:pt idx="2351">
                  <c:v>7059.02</c:v>
                </c:pt>
                <c:pt idx="2352">
                  <c:v>6871.76</c:v>
                </c:pt>
                <c:pt idx="2353">
                  <c:v>6849.4</c:v>
                </c:pt>
                <c:pt idx="2354">
                  <c:v>6911.29</c:v>
                </c:pt>
                <c:pt idx="2355">
                  <c:v>7240.24</c:v>
                </c:pt>
                <c:pt idx="2356">
                  <c:v>7197.37</c:v>
                </c:pt>
                <c:pt idx="2357">
                  <c:v>7301.09</c:v>
                </c:pt>
                <c:pt idx="2358">
                  <c:v>7386.48</c:v>
                </c:pt>
                <c:pt idx="2359">
                  <c:v>7409.5</c:v>
                </c:pt>
                <c:pt idx="2360">
                  <c:v>7401.65</c:v>
                </c:pt>
                <c:pt idx="2361">
                  <c:v>7554.92</c:v>
                </c:pt>
                <c:pt idx="2362">
                  <c:v>7669.75</c:v>
                </c:pt>
                <c:pt idx="2363">
                  <c:v>7635.29</c:v>
                </c:pt>
                <c:pt idx="2364">
                  <c:v>7587.59</c:v>
                </c:pt>
                <c:pt idx="2365">
                  <c:v>7727.94</c:v>
                </c:pt>
                <c:pt idx="2366">
                  <c:v>7732.21</c:v>
                </c:pt>
                <c:pt idx="2367">
                  <c:v>7513.12</c:v>
                </c:pt>
                <c:pt idx="2368">
                  <c:v>7537.66</c:v>
                </c:pt>
                <c:pt idx="2369">
                  <c:v>7361.46</c:v>
                </c:pt>
                <c:pt idx="2370">
                  <c:v>7449.44</c:v>
                </c:pt>
                <c:pt idx="2371">
                  <c:v>7650.35</c:v>
                </c:pt>
                <c:pt idx="2372">
                  <c:v>7743.8</c:v>
                </c:pt>
                <c:pt idx="2373">
                  <c:v>7779.38</c:v>
                </c:pt>
                <c:pt idx="2374">
                  <c:v>7845.3</c:v>
                </c:pt>
                <c:pt idx="2375">
                  <c:v>7867.66</c:v>
                </c:pt>
                <c:pt idx="2376">
                  <c:v>7896.38</c:v>
                </c:pt>
                <c:pt idx="2377">
                  <c:v>7903.89</c:v>
                </c:pt>
                <c:pt idx="2378">
                  <c:v>7895.38</c:v>
                </c:pt>
                <c:pt idx="2379">
                  <c:v>7889.81</c:v>
                </c:pt>
                <c:pt idx="2380">
                  <c:v>7926.37</c:v>
                </c:pt>
                <c:pt idx="2381">
                  <c:v>8143.69</c:v>
                </c:pt>
                <c:pt idx="2382">
                  <c:v>8163.19</c:v>
                </c:pt>
                <c:pt idx="2383">
                  <c:v>8213.77</c:v>
                </c:pt>
                <c:pt idx="2384">
                  <c:v>8256.98</c:v>
                </c:pt>
                <c:pt idx="2385">
                  <c:v>8226.5</c:v>
                </c:pt>
                <c:pt idx="2386">
                  <c:v>8301.8700000000008</c:v>
                </c:pt>
                <c:pt idx="2387">
                  <c:v>8015.58</c:v>
                </c:pt>
                <c:pt idx="2388">
                  <c:v>8181.29</c:v>
                </c:pt>
                <c:pt idx="2389">
                  <c:v>7884.91</c:v>
                </c:pt>
                <c:pt idx="2390">
                  <c:v>7699.14</c:v>
                </c:pt>
                <c:pt idx="2391">
                  <c:v>7945.39</c:v>
                </c:pt>
                <c:pt idx="2392">
                  <c:v>8045</c:v>
                </c:pt>
                <c:pt idx="2393">
                  <c:v>8130.51</c:v>
                </c:pt>
                <c:pt idx="2394">
                  <c:v>8117.78</c:v>
                </c:pt>
                <c:pt idx="2395">
                  <c:v>8248.11</c:v>
                </c:pt>
                <c:pt idx="2396">
                  <c:v>8285.06</c:v>
                </c:pt>
                <c:pt idx="2397">
                  <c:v>8197.43</c:v>
                </c:pt>
                <c:pt idx="2398">
                  <c:v>8055.47</c:v>
                </c:pt>
                <c:pt idx="2399">
                  <c:v>8092</c:v>
                </c:pt>
                <c:pt idx="2400">
                  <c:v>8074.74</c:v>
                </c:pt>
                <c:pt idx="2401">
                  <c:v>8212.9500000000007</c:v>
                </c:pt>
                <c:pt idx="2402">
                  <c:v>8142.23</c:v>
                </c:pt>
                <c:pt idx="2403">
                  <c:v>8094.36</c:v>
                </c:pt>
                <c:pt idx="2404">
                  <c:v>7905.06</c:v>
                </c:pt>
                <c:pt idx="2405">
                  <c:v>7742.96</c:v>
                </c:pt>
                <c:pt idx="2406">
                  <c:v>7765.53</c:v>
                </c:pt>
                <c:pt idx="2407">
                  <c:v>7585.38</c:v>
                </c:pt>
                <c:pt idx="2408">
                  <c:v>7643.22</c:v>
                </c:pt>
                <c:pt idx="2409">
                  <c:v>7841.23</c:v>
                </c:pt>
                <c:pt idx="2410">
                  <c:v>7811.24</c:v>
                </c:pt>
                <c:pt idx="2411">
                  <c:v>7929.2</c:v>
                </c:pt>
                <c:pt idx="2412">
                  <c:v>7986.32</c:v>
                </c:pt>
                <c:pt idx="2413">
                  <c:v>8112.74</c:v>
                </c:pt>
                <c:pt idx="2414">
                  <c:v>8148.89</c:v>
                </c:pt>
                <c:pt idx="2415">
                  <c:v>8065.89</c:v>
                </c:pt>
                <c:pt idx="2416">
                  <c:v>8161.42</c:v>
                </c:pt>
                <c:pt idx="2417">
                  <c:v>8091.9</c:v>
                </c:pt>
                <c:pt idx="2418">
                  <c:v>7939.12</c:v>
                </c:pt>
                <c:pt idx="2419">
                  <c:v>7947.13</c:v>
                </c:pt>
                <c:pt idx="2420">
                  <c:v>7988.78</c:v>
                </c:pt>
                <c:pt idx="2421">
                  <c:v>8141.01</c:v>
                </c:pt>
                <c:pt idx="2422">
                  <c:v>7889.09</c:v>
                </c:pt>
                <c:pt idx="2423">
                  <c:v>7995.74</c:v>
                </c:pt>
                <c:pt idx="2424">
                  <c:v>8017.13</c:v>
                </c:pt>
                <c:pt idx="2425">
                  <c:v>8049.33</c:v>
                </c:pt>
                <c:pt idx="2426">
                  <c:v>8073.62</c:v>
                </c:pt>
                <c:pt idx="2427">
                  <c:v>7837.35</c:v>
                </c:pt>
                <c:pt idx="2428">
                  <c:v>7854.78</c:v>
                </c:pt>
                <c:pt idx="2429">
                  <c:v>7779.51</c:v>
                </c:pt>
                <c:pt idx="2430">
                  <c:v>7694.52</c:v>
                </c:pt>
                <c:pt idx="2431">
                  <c:v>7507.97</c:v>
                </c:pt>
                <c:pt idx="2432">
                  <c:v>7426.46</c:v>
                </c:pt>
                <c:pt idx="2433">
                  <c:v>7445.19</c:v>
                </c:pt>
                <c:pt idx="2434">
                  <c:v>7433.13</c:v>
                </c:pt>
                <c:pt idx="2435">
                  <c:v>7313.94</c:v>
                </c:pt>
                <c:pt idx="2436">
                  <c:v>7297.41</c:v>
                </c:pt>
                <c:pt idx="2437">
                  <c:v>7469.31</c:v>
                </c:pt>
                <c:pt idx="2438">
                  <c:v>7448.1</c:v>
                </c:pt>
                <c:pt idx="2439">
                  <c:v>7309.07</c:v>
                </c:pt>
                <c:pt idx="2440">
                  <c:v>7298.55</c:v>
                </c:pt>
                <c:pt idx="2441">
                  <c:v>7332.54</c:v>
                </c:pt>
                <c:pt idx="2442">
                  <c:v>7416.24</c:v>
                </c:pt>
                <c:pt idx="2443">
                  <c:v>7423.7</c:v>
                </c:pt>
                <c:pt idx="2444">
                  <c:v>7504.84</c:v>
                </c:pt>
                <c:pt idx="2445">
                  <c:v>7468.21</c:v>
                </c:pt>
                <c:pt idx="2446">
                  <c:v>7416.44</c:v>
                </c:pt>
                <c:pt idx="2447">
                  <c:v>7514.91</c:v>
                </c:pt>
                <c:pt idx="2448">
                  <c:v>7610.49</c:v>
                </c:pt>
                <c:pt idx="2449">
                  <c:v>7588.91</c:v>
                </c:pt>
                <c:pt idx="2450">
                  <c:v>7678.18</c:v>
                </c:pt>
                <c:pt idx="2451">
                  <c:v>7641.55</c:v>
                </c:pt>
                <c:pt idx="2452">
                  <c:v>7700.98</c:v>
                </c:pt>
                <c:pt idx="2453">
                  <c:v>7517.87</c:v>
                </c:pt>
                <c:pt idx="2454">
                  <c:v>7537.02</c:v>
                </c:pt>
                <c:pt idx="2455">
                  <c:v>7592.12</c:v>
                </c:pt>
                <c:pt idx="2456">
                  <c:v>7631.68</c:v>
                </c:pt>
                <c:pt idx="2457">
                  <c:v>7581.43</c:v>
                </c:pt>
                <c:pt idx="2458">
                  <c:v>7587.27</c:v>
                </c:pt>
                <c:pt idx="2459">
                  <c:v>7493.1</c:v>
                </c:pt>
                <c:pt idx="2460">
                  <c:v>7402.42</c:v>
                </c:pt>
                <c:pt idx="2461">
                  <c:v>7441.95</c:v>
                </c:pt>
                <c:pt idx="2462">
                  <c:v>7585.28</c:v>
                </c:pt>
                <c:pt idx="2463">
                  <c:v>7574.36</c:v>
                </c:pt>
                <c:pt idx="2464">
                  <c:v>7628.22</c:v>
                </c:pt>
                <c:pt idx="2465">
                  <c:v>7645.21</c:v>
                </c:pt>
                <c:pt idx="2466">
                  <c:v>7591.87</c:v>
                </c:pt>
                <c:pt idx="2467">
                  <c:v>7601.02</c:v>
                </c:pt>
                <c:pt idx="2468">
                  <c:v>7507.45</c:v>
                </c:pt>
                <c:pt idx="2469">
                  <c:v>7608.26</c:v>
                </c:pt>
                <c:pt idx="2470">
                  <c:v>7767.6</c:v>
                </c:pt>
                <c:pt idx="2471">
                  <c:v>7779.21</c:v>
                </c:pt>
                <c:pt idx="2472">
                  <c:v>7731.07</c:v>
                </c:pt>
                <c:pt idx="2473">
                  <c:v>7826.33</c:v>
                </c:pt>
                <c:pt idx="2474">
                  <c:v>7852.54</c:v>
                </c:pt>
                <c:pt idx="2475">
                  <c:v>7854.33</c:v>
                </c:pt>
                <c:pt idx="2476">
                  <c:v>7828.32</c:v>
                </c:pt>
                <c:pt idx="2477">
                  <c:v>7754.94</c:v>
                </c:pt>
                <c:pt idx="2478">
                  <c:v>7821.18</c:v>
                </c:pt>
                <c:pt idx="2479">
                  <c:v>7781.17</c:v>
                </c:pt>
                <c:pt idx="2480">
                  <c:v>7860.72</c:v>
                </c:pt>
                <c:pt idx="2481">
                  <c:v>7872.98</c:v>
                </c:pt>
                <c:pt idx="2482">
                  <c:v>7869.97</c:v>
                </c:pt>
                <c:pt idx="2483">
                  <c:v>7783.76</c:v>
                </c:pt>
                <c:pt idx="2484">
                  <c:v>7410.77</c:v>
                </c:pt>
                <c:pt idx="2485">
                  <c:v>7408.86</c:v>
                </c:pt>
                <c:pt idx="2486">
                  <c:v>7542.51</c:v>
                </c:pt>
                <c:pt idx="2487">
                  <c:v>7458.47</c:v>
                </c:pt>
                <c:pt idx="2488">
                  <c:v>7418.83</c:v>
                </c:pt>
                <c:pt idx="2489">
                  <c:v>7383.92</c:v>
                </c:pt>
                <c:pt idx="2490">
                  <c:v>7230.82</c:v>
                </c:pt>
                <c:pt idx="2491">
                  <c:v>7211.92</c:v>
                </c:pt>
                <c:pt idx="2492">
                  <c:v>7132.6</c:v>
                </c:pt>
                <c:pt idx="2493">
                  <c:v>7138.02</c:v>
                </c:pt>
                <c:pt idx="2494">
                  <c:v>7050.17</c:v>
                </c:pt>
                <c:pt idx="2495">
                  <c:v>7104.55</c:v>
                </c:pt>
                <c:pt idx="2496">
                  <c:v>6812.5</c:v>
                </c:pt>
                <c:pt idx="2497">
                  <c:v>6684.89</c:v>
                </c:pt>
                <c:pt idx="2498">
                  <c:v>6710.7</c:v>
                </c:pt>
                <c:pt idx="2499">
                  <c:v>6583.41</c:v>
                </c:pt>
                <c:pt idx="2500">
                  <c:v>6603.65</c:v>
                </c:pt>
                <c:pt idx="2501">
                  <c:v>6739.92</c:v>
                </c:pt>
                <c:pt idx="2502">
                  <c:v>6705.4</c:v>
                </c:pt>
                <c:pt idx="2503">
                  <c:v>6365.49</c:v>
                </c:pt>
                <c:pt idx="2504">
                  <c:v>6452.14</c:v>
                </c:pt>
                <c:pt idx="2505">
                  <c:v>6434.81</c:v>
                </c:pt>
                <c:pt idx="2506">
                  <c:v>6355.56</c:v>
                </c:pt>
                <c:pt idx="2507">
                  <c:v>6424.14</c:v>
                </c:pt>
                <c:pt idx="2508">
                  <c:v>6647.69</c:v>
                </c:pt>
                <c:pt idx="2509">
                  <c:v>6521.4</c:v>
                </c:pt>
                <c:pt idx="2510">
                  <c:v>6529.25</c:v>
                </c:pt>
                <c:pt idx="2511">
                  <c:v>6604.17</c:v>
                </c:pt>
                <c:pt idx="2512">
                  <c:v>6603.8</c:v>
                </c:pt>
                <c:pt idx="2513">
                  <c:v>6445.6</c:v>
                </c:pt>
                <c:pt idx="2514">
                  <c:v>6386.25</c:v>
                </c:pt>
                <c:pt idx="2515">
                  <c:v>6394.06</c:v>
                </c:pt>
                <c:pt idx="2516">
                  <c:v>6347.41</c:v>
                </c:pt>
                <c:pt idx="2517">
                  <c:v>6349.72</c:v>
                </c:pt>
                <c:pt idx="2518">
                  <c:v>6245.63</c:v>
                </c:pt>
                <c:pt idx="2519">
                  <c:v>6251.15</c:v>
                </c:pt>
                <c:pt idx="2520">
                  <c:v>6425.02</c:v>
                </c:pt>
                <c:pt idx="2521">
                  <c:v>6372.08</c:v>
                </c:pt>
                <c:pt idx="2522">
                  <c:v>6390.38</c:v>
                </c:pt>
                <c:pt idx="2523">
                  <c:v>6366.28</c:v>
                </c:pt>
                <c:pt idx="2524">
                  <c:v>6249.34</c:v>
                </c:pt>
                <c:pt idx="2525">
                  <c:v>6430.83</c:v>
                </c:pt>
                <c:pt idx="2526">
                  <c:v>6437.03</c:v>
                </c:pt>
                <c:pt idx="2527">
                  <c:v>6390.2</c:v>
                </c:pt>
                <c:pt idx="2528">
                  <c:v>6382.44</c:v>
                </c:pt>
                <c:pt idx="2529">
                  <c:v>6347.81</c:v>
                </c:pt>
                <c:pt idx="2530">
                  <c:v>6304.19</c:v>
                </c:pt>
                <c:pt idx="2531">
                  <c:v>6035.07</c:v>
                </c:pt>
                <c:pt idx="2532">
                  <c:v>5963.75</c:v>
                </c:pt>
                <c:pt idx="2533">
                  <c:v>5902.63</c:v>
                </c:pt>
                <c:pt idx="2534">
                  <c:v>5925.29</c:v>
                </c:pt>
                <c:pt idx="2535">
                  <c:v>5878.17</c:v>
                </c:pt>
                <c:pt idx="2536">
                  <c:v>5991.23</c:v>
                </c:pt>
                <c:pt idx="2537">
                  <c:v>6020.32</c:v>
                </c:pt>
                <c:pt idx="2538">
                  <c:v>6005.48</c:v>
                </c:pt>
                <c:pt idx="2539">
                  <c:v>6144.16</c:v>
                </c:pt>
                <c:pt idx="2540">
                  <c:v>6193.39</c:v>
                </c:pt>
                <c:pt idx="2541">
                  <c:v>6092.86</c:v>
                </c:pt>
                <c:pt idx="2542">
                  <c:v>6142.96</c:v>
                </c:pt>
                <c:pt idx="2543">
                  <c:v>6028.23</c:v>
                </c:pt>
                <c:pt idx="2544">
                  <c:v>6028.16</c:v>
                </c:pt>
                <c:pt idx="2545">
                  <c:v>6155.34</c:v>
                </c:pt>
                <c:pt idx="2546">
                  <c:v>6287.9</c:v>
                </c:pt>
                <c:pt idx="2547">
                  <c:v>6304.47</c:v>
                </c:pt>
                <c:pt idx="2548">
                  <c:v>6371.65</c:v>
                </c:pt>
                <c:pt idx="2549">
                  <c:v>6395.57</c:v>
                </c:pt>
                <c:pt idx="2550">
                  <c:v>6436.98</c:v>
                </c:pt>
                <c:pt idx="2551">
                  <c:v>6403.88</c:v>
                </c:pt>
                <c:pt idx="2552">
                  <c:v>6548.82</c:v>
                </c:pt>
                <c:pt idx="2553">
                  <c:v>6584.78</c:v>
                </c:pt>
                <c:pt idx="2554">
                  <c:v>6558.37</c:v>
                </c:pt>
                <c:pt idx="2555">
                  <c:v>6645.45</c:v>
                </c:pt>
                <c:pt idx="2556">
                  <c:v>6532.26</c:v>
                </c:pt>
                <c:pt idx="2557">
                  <c:v>6560.91</c:v>
                </c:pt>
                <c:pt idx="2558">
                  <c:v>6516.75</c:v>
                </c:pt>
                <c:pt idx="2559">
                  <c:v>6610.32</c:v>
                </c:pt>
                <c:pt idx="2560">
                  <c:v>6645.48</c:v>
                </c:pt>
                <c:pt idx="2561">
                  <c:v>6453.36</c:v>
                </c:pt>
                <c:pt idx="2562">
                  <c:v>6483.77</c:v>
                </c:pt>
                <c:pt idx="2563">
                  <c:v>6404.15</c:v>
                </c:pt>
                <c:pt idx="2564">
                  <c:v>6481.78</c:v>
                </c:pt>
                <c:pt idx="2565">
                  <c:v>6618.57</c:v>
                </c:pt>
                <c:pt idx="2566">
                  <c:v>6643.88</c:v>
                </c:pt>
                <c:pt idx="2567">
                  <c:v>6629.98</c:v>
                </c:pt>
                <c:pt idx="2568">
                  <c:v>6683.89</c:v>
                </c:pt>
                <c:pt idx="2569">
                  <c:v>6570.33</c:v>
                </c:pt>
                <c:pt idx="2570">
                  <c:v>6563.02</c:v>
                </c:pt>
                <c:pt idx="2571">
                  <c:v>6590.22</c:v>
                </c:pt>
                <c:pt idx="2572">
                  <c:v>6456.62</c:v>
                </c:pt>
                <c:pt idx="2573">
                  <c:v>6473.78</c:v>
                </c:pt>
                <c:pt idx="2574">
                  <c:v>6491.83</c:v>
                </c:pt>
                <c:pt idx="2575">
                  <c:v>6596.07</c:v>
                </c:pt>
                <c:pt idx="2576">
                  <c:v>6561.6</c:v>
                </c:pt>
                <c:pt idx="2577">
                  <c:v>6522.02</c:v>
                </c:pt>
                <c:pt idx="2578">
                  <c:v>6603.83</c:v>
                </c:pt>
                <c:pt idx="2579">
                  <c:v>6602.86</c:v>
                </c:pt>
                <c:pt idx="2580">
                  <c:v>6704.46</c:v>
                </c:pt>
                <c:pt idx="2581">
                  <c:v>6709.7</c:v>
                </c:pt>
                <c:pt idx="2582">
                  <c:v>6702.07</c:v>
                </c:pt>
                <c:pt idx="2583">
                  <c:v>6605.24</c:v>
                </c:pt>
                <c:pt idx="2584">
                  <c:v>6622.3</c:v>
                </c:pt>
                <c:pt idx="2585">
                  <c:v>6684.74</c:v>
                </c:pt>
                <c:pt idx="2586">
                  <c:v>6685.24</c:v>
                </c:pt>
                <c:pt idx="2587">
                  <c:v>6595.67</c:v>
                </c:pt>
                <c:pt idx="2588">
                  <c:v>6471.27</c:v>
                </c:pt>
                <c:pt idx="2589">
                  <c:v>6461.87</c:v>
                </c:pt>
                <c:pt idx="2590">
                  <c:v>6437.05</c:v>
                </c:pt>
                <c:pt idx="2591">
                  <c:v>6444.11</c:v>
                </c:pt>
                <c:pt idx="2592">
                  <c:v>6534.67</c:v>
                </c:pt>
                <c:pt idx="2593">
                  <c:v>6493.35</c:v>
                </c:pt>
                <c:pt idx="2594">
                  <c:v>6491.68</c:v>
                </c:pt>
                <c:pt idx="2595">
                  <c:v>6603.53</c:v>
                </c:pt>
                <c:pt idx="2596">
                  <c:v>6810.11</c:v>
                </c:pt>
                <c:pt idx="2597">
                  <c:v>6979.7</c:v>
                </c:pt>
                <c:pt idx="2598">
                  <c:v>7065.41</c:v>
                </c:pt>
                <c:pt idx="2599">
                  <c:v>7115.02</c:v>
                </c:pt>
                <c:pt idx="2600">
                  <c:v>7160.47</c:v>
                </c:pt>
                <c:pt idx="2601">
                  <c:v>7388.04</c:v>
                </c:pt>
                <c:pt idx="2602">
                  <c:v>7348.43</c:v>
                </c:pt>
                <c:pt idx="2603">
                  <c:v>7464.36</c:v>
                </c:pt>
                <c:pt idx="2604">
                  <c:v>7469.58</c:v>
                </c:pt>
                <c:pt idx="2605">
                  <c:v>7418.8</c:v>
                </c:pt>
                <c:pt idx="2606">
                  <c:v>7397.69</c:v>
                </c:pt>
                <c:pt idx="2607">
                  <c:v>7587.62</c:v>
                </c:pt>
                <c:pt idx="2608">
                  <c:v>7563.05</c:v>
                </c:pt>
                <c:pt idx="2609">
                  <c:v>7452.42</c:v>
                </c:pt>
                <c:pt idx="2610">
                  <c:v>7441.31</c:v>
                </c:pt>
                <c:pt idx="2611">
                  <c:v>7407.14</c:v>
                </c:pt>
                <c:pt idx="2612">
                  <c:v>7594.08</c:v>
                </c:pt>
                <c:pt idx="2613">
                  <c:v>7572.72</c:v>
                </c:pt>
                <c:pt idx="2614">
                  <c:v>7536.82</c:v>
                </c:pt>
                <c:pt idx="2615">
                  <c:v>7675.94</c:v>
                </c:pt>
                <c:pt idx="2616">
                  <c:v>7781.77</c:v>
                </c:pt>
                <c:pt idx="2617">
                  <c:v>7856.39</c:v>
                </c:pt>
                <c:pt idx="2618">
                  <c:v>7795.45</c:v>
                </c:pt>
                <c:pt idx="2619">
                  <c:v>7746.61</c:v>
                </c:pt>
                <c:pt idx="2620">
                  <c:v>7827.13</c:v>
                </c:pt>
                <c:pt idx="2621">
                  <c:v>7423.55</c:v>
                </c:pt>
                <c:pt idx="2622">
                  <c:v>7495.59</c:v>
                </c:pt>
                <c:pt idx="2623">
                  <c:v>7197.52</c:v>
                </c:pt>
                <c:pt idx="2624">
                  <c:v>7059.07</c:v>
                </c:pt>
                <c:pt idx="2625">
                  <c:v>7125.19</c:v>
                </c:pt>
                <c:pt idx="2626">
                  <c:v>7182.68</c:v>
                </c:pt>
                <c:pt idx="2627">
                  <c:v>7172.23</c:v>
                </c:pt>
                <c:pt idx="2628">
                  <c:v>7032.76</c:v>
                </c:pt>
                <c:pt idx="2629">
                  <c:v>7111.49</c:v>
                </c:pt>
                <c:pt idx="2630">
                  <c:v>7206.77</c:v>
                </c:pt>
                <c:pt idx="2631">
                  <c:v>7140.73</c:v>
                </c:pt>
                <c:pt idx="2632">
                  <c:v>7127.45</c:v>
                </c:pt>
                <c:pt idx="2633">
                  <c:v>7012.62</c:v>
                </c:pt>
                <c:pt idx="2634">
                  <c:v>7020.75</c:v>
                </c:pt>
                <c:pt idx="2635">
                  <c:v>7070.88</c:v>
                </c:pt>
                <c:pt idx="2636">
                  <c:v>7067.95</c:v>
                </c:pt>
                <c:pt idx="2637">
                  <c:v>7104.62</c:v>
                </c:pt>
                <c:pt idx="2638">
                  <c:v>7151.07</c:v>
                </c:pt>
                <c:pt idx="2639">
                  <c:v>7083.16</c:v>
                </c:pt>
                <c:pt idx="2640">
                  <c:v>6989.67</c:v>
                </c:pt>
                <c:pt idx="2641">
                  <c:v>7064.49</c:v>
                </c:pt>
                <c:pt idx="2642">
                  <c:v>7268.17</c:v>
                </c:pt>
                <c:pt idx="2643">
                  <c:v>7278.44</c:v>
                </c:pt>
                <c:pt idx="2644">
                  <c:v>7239.47</c:v>
                </c:pt>
                <c:pt idx="2645">
                  <c:v>7206.47</c:v>
                </c:pt>
                <c:pt idx="2646">
                  <c:v>7195.53</c:v>
                </c:pt>
                <c:pt idx="2647">
                  <c:v>7094.03</c:v>
                </c:pt>
                <c:pt idx="2648">
                  <c:v>7221.34</c:v>
                </c:pt>
                <c:pt idx="2649">
                  <c:v>7156.15</c:v>
                </c:pt>
                <c:pt idx="2650">
                  <c:v>7099.75</c:v>
                </c:pt>
                <c:pt idx="2651">
                  <c:v>7049.87</c:v>
                </c:pt>
                <c:pt idx="2652">
                  <c:v>6916.19</c:v>
                </c:pt>
                <c:pt idx="2653">
                  <c:v>6795.81</c:v>
                </c:pt>
                <c:pt idx="2654">
                  <c:v>6841.92</c:v>
                </c:pt>
                <c:pt idx="2655">
                  <c:v>6861.93</c:v>
                </c:pt>
                <c:pt idx="2656">
                  <c:v>6982.53</c:v>
                </c:pt>
                <c:pt idx="2657">
                  <c:v>7093.36</c:v>
                </c:pt>
                <c:pt idx="2658">
                  <c:v>7058.4</c:v>
                </c:pt>
                <c:pt idx="2659">
                  <c:v>7022.62</c:v>
                </c:pt>
                <c:pt idx="2660">
                  <c:v>7058.92</c:v>
                </c:pt>
                <c:pt idx="2661">
                  <c:v>6942.08</c:v>
                </c:pt>
                <c:pt idx="2662">
                  <c:v>6972.51</c:v>
                </c:pt>
                <c:pt idx="2663">
                  <c:v>7015.43</c:v>
                </c:pt>
                <c:pt idx="2664">
                  <c:v>7031.34</c:v>
                </c:pt>
                <c:pt idx="2665">
                  <c:v>6940.91</c:v>
                </c:pt>
                <c:pt idx="2666">
                  <c:v>6730.34</c:v>
                </c:pt>
                <c:pt idx="2667">
                  <c:v>6736.11</c:v>
                </c:pt>
                <c:pt idx="2668">
                  <c:v>6858.25</c:v>
                </c:pt>
                <c:pt idx="2669">
                  <c:v>6658.21</c:v>
                </c:pt>
                <c:pt idx="2670">
                  <c:v>6751.8</c:v>
                </c:pt>
                <c:pt idx="2671">
                  <c:v>6703.14</c:v>
                </c:pt>
                <c:pt idx="2672">
                  <c:v>6657.66</c:v>
                </c:pt>
                <c:pt idx="2673">
                  <c:v>6735.69</c:v>
                </c:pt>
                <c:pt idx="2674">
                  <c:v>6836</c:v>
                </c:pt>
                <c:pt idx="2675">
                  <c:v>6844.95</c:v>
                </c:pt>
                <c:pt idx="2676">
                  <c:v>6939.29</c:v>
                </c:pt>
                <c:pt idx="2677">
                  <c:v>6959.85</c:v>
                </c:pt>
                <c:pt idx="2678">
                  <c:v>6897.96</c:v>
                </c:pt>
                <c:pt idx="2679">
                  <c:v>7007.6</c:v>
                </c:pt>
                <c:pt idx="2680">
                  <c:v>7030.4</c:v>
                </c:pt>
                <c:pt idx="2681">
                  <c:v>7208.94</c:v>
                </c:pt>
                <c:pt idx="2682">
                  <c:v>7209.21</c:v>
                </c:pt>
                <c:pt idx="2683">
                  <c:v>7270.53</c:v>
                </c:pt>
                <c:pt idx="2684">
                  <c:v>7278.14</c:v>
                </c:pt>
                <c:pt idx="2685">
                  <c:v>7210.58</c:v>
                </c:pt>
                <c:pt idx="2686">
                  <c:v>7291.29</c:v>
                </c:pt>
                <c:pt idx="2687">
                  <c:v>7100.5</c:v>
                </c:pt>
                <c:pt idx="2688">
                  <c:v>7118.18</c:v>
                </c:pt>
                <c:pt idx="2689">
                  <c:v>7157.89</c:v>
                </c:pt>
                <c:pt idx="2690">
                  <c:v>7157.81</c:v>
                </c:pt>
                <c:pt idx="2691">
                  <c:v>7223.66</c:v>
                </c:pt>
                <c:pt idx="2692">
                  <c:v>7258.15</c:v>
                </c:pt>
                <c:pt idx="2693">
                  <c:v>7245.44</c:v>
                </c:pt>
                <c:pt idx="2694">
                  <c:v>7218.51</c:v>
                </c:pt>
                <c:pt idx="2695">
                  <c:v>7316.31</c:v>
                </c:pt>
                <c:pt idx="2696">
                  <c:v>7450.33</c:v>
                </c:pt>
                <c:pt idx="2697">
                  <c:v>7459.61</c:v>
                </c:pt>
                <c:pt idx="2698">
                  <c:v>7465.1</c:v>
                </c:pt>
                <c:pt idx="2699">
                  <c:v>7353.18</c:v>
                </c:pt>
                <c:pt idx="2700">
                  <c:v>7295.15</c:v>
                </c:pt>
                <c:pt idx="2701">
                  <c:v>7304.67</c:v>
                </c:pt>
                <c:pt idx="2702">
                  <c:v>7201.8</c:v>
                </c:pt>
                <c:pt idx="2703">
                  <c:v>7287.69</c:v>
                </c:pt>
                <c:pt idx="2704">
                  <c:v>7204.39</c:v>
                </c:pt>
                <c:pt idx="2705">
                  <c:v>7228.23</c:v>
                </c:pt>
                <c:pt idx="2706">
                  <c:v>7233.83</c:v>
                </c:pt>
                <c:pt idx="2707">
                  <c:v>7258.69</c:v>
                </c:pt>
                <c:pt idx="2708">
                  <c:v>7331.65</c:v>
                </c:pt>
                <c:pt idx="2709">
                  <c:v>7327.25</c:v>
                </c:pt>
                <c:pt idx="2710">
                  <c:v>7404.58</c:v>
                </c:pt>
                <c:pt idx="2711">
                  <c:v>7420</c:v>
                </c:pt>
                <c:pt idx="2712">
                  <c:v>7355.52</c:v>
                </c:pt>
                <c:pt idx="2713">
                  <c:v>7349.78</c:v>
                </c:pt>
                <c:pt idx="2714">
                  <c:v>7281</c:v>
                </c:pt>
                <c:pt idx="2715">
                  <c:v>7378.72</c:v>
                </c:pt>
                <c:pt idx="2716">
                  <c:v>7463.14</c:v>
                </c:pt>
                <c:pt idx="2717">
                  <c:v>7479.43</c:v>
                </c:pt>
                <c:pt idx="2718">
                  <c:v>7534.41</c:v>
                </c:pt>
                <c:pt idx="2719">
                  <c:v>7516.33</c:v>
                </c:pt>
                <c:pt idx="2720">
                  <c:v>7512.9</c:v>
                </c:pt>
                <c:pt idx="2721">
                  <c:v>7585.08</c:v>
                </c:pt>
                <c:pt idx="2722">
                  <c:v>7565.79</c:v>
                </c:pt>
                <c:pt idx="2723">
                  <c:v>7585.41</c:v>
                </c:pt>
                <c:pt idx="2724">
                  <c:v>7602.31</c:v>
                </c:pt>
                <c:pt idx="2725">
                  <c:v>7457.37</c:v>
                </c:pt>
                <c:pt idx="2726">
                  <c:v>7477.26</c:v>
                </c:pt>
                <c:pt idx="2727">
                  <c:v>7526.08</c:v>
                </c:pt>
                <c:pt idx="2728">
                  <c:v>7485.92</c:v>
                </c:pt>
                <c:pt idx="2729">
                  <c:v>7372.6</c:v>
                </c:pt>
                <c:pt idx="2730">
                  <c:v>7308.03</c:v>
                </c:pt>
                <c:pt idx="2731">
                  <c:v>7274.28</c:v>
                </c:pt>
                <c:pt idx="2732">
                  <c:v>7178.87</c:v>
                </c:pt>
                <c:pt idx="2733">
                  <c:v>7239.72</c:v>
                </c:pt>
                <c:pt idx="2734">
                  <c:v>7291.14</c:v>
                </c:pt>
                <c:pt idx="2735">
                  <c:v>7126.61</c:v>
                </c:pt>
                <c:pt idx="2736">
                  <c:v>7142.47</c:v>
                </c:pt>
                <c:pt idx="2737">
                  <c:v>7121.31</c:v>
                </c:pt>
                <c:pt idx="2738">
                  <c:v>7142.62</c:v>
                </c:pt>
                <c:pt idx="2739">
                  <c:v>7187.8</c:v>
                </c:pt>
                <c:pt idx="2740">
                  <c:v>7169.87</c:v>
                </c:pt>
                <c:pt idx="2741">
                  <c:v>7072.05</c:v>
                </c:pt>
                <c:pt idx="2742">
                  <c:v>7139.06</c:v>
                </c:pt>
                <c:pt idx="2743">
                  <c:v>7084.46</c:v>
                </c:pt>
                <c:pt idx="2744">
                  <c:v>7093.66</c:v>
                </c:pt>
                <c:pt idx="2745">
                  <c:v>7143.39</c:v>
                </c:pt>
                <c:pt idx="2746">
                  <c:v>7110.57</c:v>
                </c:pt>
                <c:pt idx="2747">
                  <c:v>7107.81</c:v>
                </c:pt>
                <c:pt idx="2748">
                  <c:v>6899.21</c:v>
                </c:pt>
                <c:pt idx="2749">
                  <c:v>6880.53</c:v>
                </c:pt>
                <c:pt idx="2750">
                  <c:v>6817.57</c:v>
                </c:pt>
                <c:pt idx="2751">
                  <c:v>6804.62</c:v>
                </c:pt>
                <c:pt idx="2752">
                  <c:v>6738.52</c:v>
                </c:pt>
                <c:pt idx="2753">
                  <c:v>6729.6</c:v>
                </c:pt>
                <c:pt idx="2754">
                  <c:v>6821.87</c:v>
                </c:pt>
                <c:pt idx="2755">
                  <c:v>6822.12</c:v>
                </c:pt>
                <c:pt idx="2756">
                  <c:v>6726.66</c:v>
                </c:pt>
                <c:pt idx="2757">
                  <c:v>6783.46</c:v>
                </c:pt>
                <c:pt idx="2758">
                  <c:v>6823.94</c:v>
                </c:pt>
                <c:pt idx="2759">
                  <c:v>6838.83</c:v>
                </c:pt>
                <c:pt idx="2760">
                  <c:v>6722.11</c:v>
                </c:pt>
                <c:pt idx="2761">
                  <c:v>6726.56</c:v>
                </c:pt>
                <c:pt idx="2762">
                  <c:v>6714.73</c:v>
                </c:pt>
                <c:pt idx="2763">
                  <c:v>6788.48</c:v>
                </c:pt>
                <c:pt idx="2764">
                  <c:v>6727.28</c:v>
                </c:pt>
                <c:pt idx="2765">
                  <c:v>6624.96</c:v>
                </c:pt>
                <c:pt idx="2766">
                  <c:v>6571.6</c:v>
                </c:pt>
                <c:pt idx="2767">
                  <c:v>6517.96</c:v>
                </c:pt>
                <c:pt idx="2768">
                  <c:v>6580.7</c:v>
                </c:pt>
                <c:pt idx="2769">
                  <c:v>6587.76</c:v>
                </c:pt>
                <c:pt idx="2770">
                  <c:v>6684.56</c:v>
                </c:pt>
                <c:pt idx="2771">
                  <c:v>6828.69</c:v>
                </c:pt>
                <c:pt idx="2772">
                  <c:v>6858.58</c:v>
                </c:pt>
                <c:pt idx="2773">
                  <c:v>6860.99</c:v>
                </c:pt>
                <c:pt idx="2774">
                  <c:v>6784.6</c:v>
                </c:pt>
                <c:pt idx="2775">
                  <c:v>6868.15</c:v>
                </c:pt>
                <c:pt idx="2776">
                  <c:v>6861.39</c:v>
                </c:pt>
                <c:pt idx="2777">
                  <c:v>6994.32</c:v>
                </c:pt>
                <c:pt idx="2778">
                  <c:v>7003.12</c:v>
                </c:pt>
                <c:pt idx="2779">
                  <c:v>6988.5</c:v>
                </c:pt>
                <c:pt idx="2780">
                  <c:v>6948.19</c:v>
                </c:pt>
                <c:pt idx="2781">
                  <c:v>6956.9</c:v>
                </c:pt>
                <c:pt idx="2782">
                  <c:v>6969.13</c:v>
                </c:pt>
                <c:pt idx="2783">
                  <c:v>6849.5</c:v>
                </c:pt>
                <c:pt idx="2784">
                  <c:v>6951.2</c:v>
                </c:pt>
                <c:pt idx="2785">
                  <c:v>6988.4</c:v>
                </c:pt>
                <c:pt idx="2786">
                  <c:v>7012.6</c:v>
                </c:pt>
                <c:pt idx="2787">
                  <c:v>7003.94</c:v>
                </c:pt>
                <c:pt idx="2788">
                  <c:v>6954.93</c:v>
                </c:pt>
                <c:pt idx="2789">
                  <c:v>6948.04</c:v>
                </c:pt>
                <c:pt idx="2790">
                  <c:v>6877.62</c:v>
                </c:pt>
                <c:pt idx="2791">
                  <c:v>6889.81</c:v>
                </c:pt>
                <c:pt idx="2792">
                  <c:v>6685.81</c:v>
                </c:pt>
                <c:pt idx="2793">
                  <c:v>6721.32</c:v>
                </c:pt>
                <c:pt idx="2794">
                  <c:v>6772.19</c:v>
                </c:pt>
                <c:pt idx="2795">
                  <c:v>6735.61</c:v>
                </c:pt>
                <c:pt idx="2796">
                  <c:v>6718.08</c:v>
                </c:pt>
                <c:pt idx="2797">
                  <c:v>6723.18</c:v>
                </c:pt>
                <c:pt idx="2798">
                  <c:v>6662.21</c:v>
                </c:pt>
                <c:pt idx="2799">
                  <c:v>6660.3</c:v>
                </c:pt>
                <c:pt idx="2800">
                  <c:v>6674.1</c:v>
                </c:pt>
                <c:pt idx="2801">
                  <c:v>6530.82</c:v>
                </c:pt>
                <c:pt idx="2802">
                  <c:v>6283.16</c:v>
                </c:pt>
                <c:pt idx="2803">
                  <c:v>6281.29</c:v>
                </c:pt>
                <c:pt idx="2804">
                  <c:v>6338.76</c:v>
                </c:pt>
                <c:pt idx="2805">
                  <c:v>6419.15</c:v>
                </c:pt>
                <c:pt idx="2806">
                  <c:v>6448.14</c:v>
                </c:pt>
                <c:pt idx="2807">
                  <c:v>6531.69</c:v>
                </c:pt>
                <c:pt idx="2808">
                  <c:v>6485.44</c:v>
                </c:pt>
                <c:pt idx="2809">
                  <c:v>6468.26</c:v>
                </c:pt>
                <c:pt idx="2810">
                  <c:v>6364.34</c:v>
                </c:pt>
                <c:pt idx="2811">
                  <c:v>6301.9</c:v>
                </c:pt>
                <c:pt idx="2812">
                  <c:v>6255.9</c:v>
                </c:pt>
                <c:pt idx="2813">
                  <c:v>6350.79</c:v>
                </c:pt>
                <c:pt idx="2814">
                  <c:v>6318.64</c:v>
                </c:pt>
                <c:pt idx="2815">
                  <c:v>6503.07</c:v>
                </c:pt>
                <c:pt idx="2816">
                  <c:v>6495.44</c:v>
                </c:pt>
                <c:pt idx="2817">
                  <c:v>6406.47</c:v>
                </c:pt>
                <c:pt idx="2818">
                  <c:v>6382.07</c:v>
                </c:pt>
                <c:pt idx="2819">
                  <c:v>6383.91</c:v>
                </c:pt>
                <c:pt idx="2820">
                  <c:v>6355.81</c:v>
                </c:pt>
                <c:pt idx="2821">
                  <c:v>6286.79</c:v>
                </c:pt>
                <c:pt idx="2822">
                  <c:v>6163.6</c:v>
                </c:pt>
                <c:pt idx="2823">
                  <c:v>6143.16</c:v>
                </c:pt>
                <c:pt idx="2824">
                  <c:v>6256.47</c:v>
                </c:pt>
                <c:pt idx="2825">
                  <c:v>6213.83</c:v>
                </c:pt>
                <c:pt idx="2826">
                  <c:v>6210.87</c:v>
                </c:pt>
                <c:pt idx="2827">
                  <c:v>6145.12</c:v>
                </c:pt>
                <c:pt idx="2828">
                  <c:v>6178.74</c:v>
                </c:pt>
                <c:pt idx="2829">
                  <c:v>6164.4</c:v>
                </c:pt>
                <c:pt idx="2830">
                  <c:v>6172.55</c:v>
                </c:pt>
                <c:pt idx="2831">
                  <c:v>6061.8</c:v>
                </c:pt>
                <c:pt idx="2832">
                  <c:v>6086.54</c:v>
                </c:pt>
                <c:pt idx="2833">
                  <c:v>6248.69</c:v>
                </c:pt>
                <c:pt idx="2834">
                  <c:v>6074.88</c:v>
                </c:pt>
                <c:pt idx="2835">
                  <c:v>6050.26</c:v>
                </c:pt>
                <c:pt idx="2836">
                  <c:v>5950.85</c:v>
                </c:pt>
                <c:pt idx="2837">
                  <c:v>6005.23</c:v>
                </c:pt>
                <c:pt idx="2838">
                  <c:v>5948.06</c:v>
                </c:pt>
                <c:pt idx="2839">
                  <c:v>5881.62</c:v>
                </c:pt>
                <c:pt idx="2840">
                  <c:v>5866.4</c:v>
                </c:pt>
                <c:pt idx="2841">
                  <c:v>5830.52</c:v>
                </c:pt>
                <c:pt idx="2842">
                  <c:v>5839.8</c:v>
                </c:pt>
                <c:pt idx="2843">
                  <c:v>6017.54</c:v>
                </c:pt>
                <c:pt idx="2844">
                  <c:v>6064.26</c:v>
                </c:pt>
                <c:pt idx="2845">
                  <c:v>6045.84</c:v>
                </c:pt>
                <c:pt idx="2846">
                  <c:v>6068.26</c:v>
                </c:pt>
                <c:pt idx="2847">
                  <c:v>5926.75</c:v>
                </c:pt>
                <c:pt idx="2848">
                  <c:v>5911.88</c:v>
                </c:pt>
                <c:pt idx="2849">
                  <c:v>5797.15</c:v>
                </c:pt>
                <c:pt idx="2850">
                  <c:v>5762.09</c:v>
                </c:pt>
                <c:pt idx="2851">
                  <c:v>5894.03</c:v>
                </c:pt>
                <c:pt idx="2852">
                  <c:v>5991.85</c:v>
                </c:pt>
                <c:pt idx="2853">
                  <c:v>6036.14</c:v>
                </c:pt>
                <c:pt idx="2854">
                  <c:v>6056.35</c:v>
                </c:pt>
                <c:pt idx="2855">
                  <c:v>6150.35</c:v>
                </c:pt>
                <c:pt idx="2856">
                  <c:v>6137.52</c:v>
                </c:pt>
                <c:pt idx="2857">
                  <c:v>6141.92</c:v>
                </c:pt>
                <c:pt idx="2858">
                  <c:v>6226.68</c:v>
                </c:pt>
                <c:pt idx="2859">
                  <c:v>6236.58</c:v>
                </c:pt>
                <c:pt idx="2860">
                  <c:v>6286.81</c:v>
                </c:pt>
                <c:pt idx="2861">
                  <c:v>6240.83</c:v>
                </c:pt>
                <c:pt idx="2862">
                  <c:v>6226.01</c:v>
                </c:pt>
                <c:pt idx="2863">
                  <c:v>6278.43</c:v>
                </c:pt>
                <c:pt idx="2864">
                  <c:v>6165.59</c:v>
                </c:pt>
                <c:pt idx="2865">
                  <c:v>6169.42</c:v>
                </c:pt>
                <c:pt idx="2866">
                  <c:v>6287.85</c:v>
                </c:pt>
                <c:pt idx="2867">
                  <c:v>6290.47</c:v>
                </c:pt>
                <c:pt idx="2868">
                  <c:v>6134.31</c:v>
                </c:pt>
                <c:pt idx="2869">
                  <c:v>6124.59</c:v>
                </c:pt>
                <c:pt idx="2870">
                  <c:v>6008.98</c:v>
                </c:pt>
                <c:pt idx="2871">
                  <c:v>6005.43</c:v>
                </c:pt>
                <c:pt idx="2872">
                  <c:v>5999.21</c:v>
                </c:pt>
                <c:pt idx="2873">
                  <c:v>5955.55</c:v>
                </c:pt>
                <c:pt idx="2874">
                  <c:v>5961.71</c:v>
                </c:pt>
                <c:pt idx="2875">
                  <c:v>5918.62</c:v>
                </c:pt>
                <c:pt idx="2876">
                  <c:v>5925.61</c:v>
                </c:pt>
                <c:pt idx="2877">
                  <c:v>5998.62</c:v>
                </c:pt>
                <c:pt idx="2878">
                  <c:v>5802.22</c:v>
                </c:pt>
                <c:pt idx="2879">
                  <c:v>5935.13</c:v>
                </c:pt>
                <c:pt idx="2880">
                  <c:v>5869.98</c:v>
                </c:pt>
                <c:pt idx="2881">
                  <c:v>5801.78</c:v>
                </c:pt>
                <c:pt idx="2882">
                  <c:v>5783.58</c:v>
                </c:pt>
                <c:pt idx="2883">
                  <c:v>5800.53</c:v>
                </c:pt>
                <c:pt idx="2884">
                  <c:v>5793.3</c:v>
                </c:pt>
                <c:pt idx="2885">
                  <c:v>5757.12</c:v>
                </c:pt>
                <c:pt idx="2886">
                  <c:v>5698.14</c:v>
                </c:pt>
                <c:pt idx="2887">
                  <c:v>5591.31</c:v>
                </c:pt>
                <c:pt idx="2888">
                  <c:v>5541.41</c:v>
                </c:pt>
                <c:pt idx="2889">
                  <c:v>5423</c:v>
                </c:pt>
                <c:pt idx="2890">
                  <c:v>5532.26</c:v>
                </c:pt>
                <c:pt idx="2891">
                  <c:v>5515.84</c:v>
                </c:pt>
                <c:pt idx="2892">
                  <c:v>5510.1</c:v>
                </c:pt>
                <c:pt idx="2893">
                  <c:v>5448.48</c:v>
                </c:pt>
                <c:pt idx="2894">
                  <c:v>5436.42</c:v>
                </c:pt>
                <c:pt idx="2895">
                  <c:v>5482.38</c:v>
                </c:pt>
                <c:pt idx="2896">
                  <c:v>5445.9</c:v>
                </c:pt>
                <c:pt idx="2897">
                  <c:v>5386.47</c:v>
                </c:pt>
                <c:pt idx="2898">
                  <c:v>5395.92</c:v>
                </c:pt>
                <c:pt idx="2899">
                  <c:v>5404.74</c:v>
                </c:pt>
                <c:pt idx="2900">
                  <c:v>5469.05</c:v>
                </c:pt>
                <c:pt idx="2901">
                  <c:v>5394.37</c:v>
                </c:pt>
                <c:pt idx="2902">
                  <c:v>5342.31</c:v>
                </c:pt>
                <c:pt idx="2903">
                  <c:v>5379.48</c:v>
                </c:pt>
                <c:pt idx="2904">
                  <c:v>5534.87</c:v>
                </c:pt>
                <c:pt idx="2905">
                  <c:v>5683.69</c:v>
                </c:pt>
                <c:pt idx="2906">
                  <c:v>5659.59</c:v>
                </c:pt>
                <c:pt idx="2907">
                  <c:v>5657.01</c:v>
                </c:pt>
                <c:pt idx="2908">
                  <c:v>5581.34</c:v>
                </c:pt>
                <c:pt idx="2909">
                  <c:v>5485.88</c:v>
                </c:pt>
                <c:pt idx="2910">
                  <c:v>5715.12</c:v>
                </c:pt>
                <c:pt idx="2911">
                  <c:v>5635.55</c:v>
                </c:pt>
                <c:pt idx="2912">
                  <c:v>5709.4</c:v>
                </c:pt>
                <c:pt idx="2913">
                  <c:v>5766.69</c:v>
                </c:pt>
                <c:pt idx="2914">
                  <c:v>5681.95</c:v>
                </c:pt>
                <c:pt idx="2915">
                  <c:v>5700.77</c:v>
                </c:pt>
                <c:pt idx="2916">
                  <c:v>5639.78</c:v>
                </c:pt>
                <c:pt idx="2917">
                  <c:v>5750.38</c:v>
                </c:pt>
                <c:pt idx="2918">
                  <c:v>5794.76</c:v>
                </c:pt>
                <c:pt idx="2919">
                  <c:v>5796.58</c:v>
                </c:pt>
                <c:pt idx="2920">
                  <c:v>5699.01</c:v>
                </c:pt>
                <c:pt idx="2921">
                  <c:v>5837.34</c:v>
                </c:pt>
                <c:pt idx="2922">
                  <c:v>5842.46</c:v>
                </c:pt>
                <c:pt idx="2923">
                  <c:v>5848.4</c:v>
                </c:pt>
                <c:pt idx="2924">
                  <c:v>5848.1</c:v>
                </c:pt>
                <c:pt idx="2925">
                  <c:v>5830.47</c:v>
                </c:pt>
                <c:pt idx="2926">
                  <c:v>5885</c:v>
                </c:pt>
                <c:pt idx="2927">
                  <c:v>5860.54</c:v>
                </c:pt>
                <c:pt idx="2928">
                  <c:v>5861.33</c:v>
                </c:pt>
                <c:pt idx="2929">
                  <c:v>5877.29</c:v>
                </c:pt>
                <c:pt idx="2930">
                  <c:v>5921.63</c:v>
                </c:pt>
                <c:pt idx="2931">
                  <c:v>5976.73</c:v>
                </c:pt>
                <c:pt idx="2932">
                  <c:v>5991.55</c:v>
                </c:pt>
                <c:pt idx="2933">
                  <c:v>6066.35</c:v>
                </c:pt>
                <c:pt idx="2934">
                  <c:v>6084.83</c:v>
                </c:pt>
                <c:pt idx="2935">
                  <c:v>6096.76</c:v>
                </c:pt>
                <c:pt idx="2936">
                  <c:v>6038.65</c:v>
                </c:pt>
                <c:pt idx="2937">
                  <c:v>6032.76</c:v>
                </c:pt>
                <c:pt idx="2938">
                  <c:v>6118.72</c:v>
                </c:pt>
                <c:pt idx="2939">
                  <c:v>6079.7</c:v>
                </c:pt>
                <c:pt idx="2940">
                  <c:v>5993.79</c:v>
                </c:pt>
                <c:pt idx="2941">
                  <c:v>5954.85</c:v>
                </c:pt>
                <c:pt idx="2942">
                  <c:v>6018.23</c:v>
                </c:pt>
                <c:pt idx="2943">
                  <c:v>6065.93</c:v>
                </c:pt>
                <c:pt idx="2944">
                  <c:v>6054.49</c:v>
                </c:pt>
                <c:pt idx="2945">
                  <c:v>6106.56</c:v>
                </c:pt>
                <c:pt idx="2946">
                  <c:v>5946</c:v>
                </c:pt>
                <c:pt idx="2947">
                  <c:v>5902.58</c:v>
                </c:pt>
                <c:pt idx="2948">
                  <c:v>5979.59</c:v>
                </c:pt>
                <c:pt idx="2949">
                  <c:v>5993.12</c:v>
                </c:pt>
                <c:pt idx="2950">
                  <c:v>5910.22</c:v>
                </c:pt>
                <c:pt idx="2951">
                  <c:v>5913.6</c:v>
                </c:pt>
                <c:pt idx="2952">
                  <c:v>5907.56</c:v>
                </c:pt>
                <c:pt idx="2953">
                  <c:v>5842.33</c:v>
                </c:pt>
                <c:pt idx="2954">
                  <c:v>5844.97</c:v>
                </c:pt>
                <c:pt idx="2955">
                  <c:v>5836.47</c:v>
                </c:pt>
                <c:pt idx="2956">
                  <c:v>5681.55</c:v>
                </c:pt>
                <c:pt idx="2957">
                  <c:v>5600.19</c:v>
                </c:pt>
                <c:pt idx="2958">
                  <c:v>5626.62</c:v>
                </c:pt>
                <c:pt idx="2959">
                  <c:v>5724.72</c:v>
                </c:pt>
                <c:pt idx="2960">
                  <c:v>5735.44</c:v>
                </c:pt>
                <c:pt idx="2961">
                  <c:v>5683.79</c:v>
                </c:pt>
                <c:pt idx="2962">
                  <c:v>5733.72</c:v>
                </c:pt>
                <c:pt idx="2963">
                  <c:v>5741.35</c:v>
                </c:pt>
                <c:pt idx="2964">
                  <c:v>5845.62</c:v>
                </c:pt>
                <c:pt idx="2965">
                  <c:v>5866.25</c:v>
                </c:pt>
                <c:pt idx="2966">
                  <c:v>5860.96</c:v>
                </c:pt>
                <c:pt idx="2967">
                  <c:v>5806.15</c:v>
                </c:pt>
                <c:pt idx="2968">
                  <c:v>5920.19</c:v>
                </c:pt>
                <c:pt idx="2969">
                  <c:v>5914.67</c:v>
                </c:pt>
                <c:pt idx="2970">
                  <c:v>5984.86</c:v>
                </c:pt>
                <c:pt idx="2971">
                  <c:v>5939.43</c:v>
                </c:pt>
                <c:pt idx="2972">
                  <c:v>5940.03</c:v>
                </c:pt>
                <c:pt idx="2973">
                  <c:v>5984.74</c:v>
                </c:pt>
                <c:pt idx="2974">
                  <c:v>5979.49</c:v>
                </c:pt>
                <c:pt idx="2975">
                  <c:v>5958.66</c:v>
                </c:pt>
                <c:pt idx="2976">
                  <c:v>6063.39</c:v>
                </c:pt>
                <c:pt idx="2977">
                  <c:v>6067.47</c:v>
                </c:pt>
                <c:pt idx="2978">
                  <c:v>6097.13</c:v>
                </c:pt>
                <c:pt idx="2979">
                  <c:v>6096.98</c:v>
                </c:pt>
                <c:pt idx="2980">
                  <c:v>6089.35</c:v>
                </c:pt>
                <c:pt idx="2981">
                  <c:v>5989.17</c:v>
                </c:pt>
                <c:pt idx="2982">
                  <c:v>5993.24</c:v>
                </c:pt>
                <c:pt idx="2983">
                  <c:v>5955.32</c:v>
                </c:pt>
                <c:pt idx="2984">
                  <c:v>5919.89</c:v>
                </c:pt>
                <c:pt idx="2985">
                  <c:v>5905.24</c:v>
                </c:pt>
                <c:pt idx="2986">
                  <c:v>5834</c:v>
                </c:pt>
                <c:pt idx="2987">
                  <c:v>5915.31</c:v>
                </c:pt>
                <c:pt idx="2988">
                  <c:v>5829.85</c:v>
                </c:pt>
                <c:pt idx="2989">
                  <c:v>5839.25</c:v>
                </c:pt>
                <c:pt idx="2990">
                  <c:v>5901.44</c:v>
                </c:pt>
                <c:pt idx="2991">
                  <c:v>5876.9</c:v>
                </c:pt>
                <c:pt idx="2992">
                  <c:v>5845.89</c:v>
                </c:pt>
                <c:pt idx="2993">
                  <c:v>5802.57</c:v>
                </c:pt>
                <c:pt idx="2994">
                  <c:v>5871.75</c:v>
                </c:pt>
                <c:pt idx="2995">
                  <c:v>5942.05</c:v>
                </c:pt>
                <c:pt idx="2996">
                  <c:v>5929.69</c:v>
                </c:pt>
                <c:pt idx="2997">
                  <c:v>5898.75</c:v>
                </c:pt>
                <c:pt idx="2998">
                  <c:v>5901.76</c:v>
                </c:pt>
                <c:pt idx="2999">
                  <c:v>5740.41</c:v>
                </c:pt>
                <c:pt idx="3000">
                  <c:v>5748.79</c:v>
                </c:pt>
                <c:pt idx="3001">
                  <c:v>5742.92</c:v>
                </c:pt>
                <c:pt idx="3002">
                  <c:v>5702.07</c:v>
                </c:pt>
                <c:pt idx="3003">
                  <c:v>5673.02</c:v>
                </c:pt>
                <c:pt idx="3004">
                  <c:v>5733.72</c:v>
                </c:pt>
                <c:pt idx="3005">
                  <c:v>5693.76</c:v>
                </c:pt>
                <c:pt idx="3006">
                  <c:v>5766.19</c:v>
                </c:pt>
                <c:pt idx="3007">
                  <c:v>5709.08</c:v>
                </c:pt>
                <c:pt idx="3008">
                  <c:v>5736.18</c:v>
                </c:pt>
                <c:pt idx="3009">
                  <c:v>5759.06</c:v>
                </c:pt>
                <c:pt idx="3010">
                  <c:v>5721.14</c:v>
                </c:pt>
                <c:pt idx="3011">
                  <c:v>5701.44</c:v>
                </c:pt>
                <c:pt idx="3012">
                  <c:v>5621.87</c:v>
                </c:pt>
                <c:pt idx="3013">
                  <c:v>5530.44</c:v>
                </c:pt>
                <c:pt idx="3014">
                  <c:v>5525.37</c:v>
                </c:pt>
                <c:pt idx="3015">
                  <c:v>5512.59</c:v>
                </c:pt>
                <c:pt idx="3016">
                  <c:v>5460.15</c:v>
                </c:pt>
                <c:pt idx="3017">
                  <c:v>5533.72</c:v>
                </c:pt>
                <c:pt idx="3018">
                  <c:v>5535.41</c:v>
                </c:pt>
                <c:pt idx="3019">
                  <c:v>5543.07</c:v>
                </c:pt>
                <c:pt idx="3020">
                  <c:v>5538.42</c:v>
                </c:pt>
                <c:pt idx="3021">
                  <c:v>5473.85</c:v>
                </c:pt>
                <c:pt idx="3022">
                  <c:v>5529.12</c:v>
                </c:pt>
                <c:pt idx="3023">
                  <c:v>5397.91</c:v>
                </c:pt>
                <c:pt idx="3024">
                  <c:v>5382.07</c:v>
                </c:pt>
                <c:pt idx="3025">
                  <c:v>5409.27</c:v>
                </c:pt>
                <c:pt idx="3026">
                  <c:v>5434.41</c:v>
                </c:pt>
                <c:pt idx="3027">
                  <c:v>5435.43</c:v>
                </c:pt>
                <c:pt idx="3028">
                  <c:v>5341.09</c:v>
                </c:pt>
                <c:pt idx="3029">
                  <c:v>5373.98</c:v>
                </c:pt>
                <c:pt idx="3030">
                  <c:v>5393.65</c:v>
                </c:pt>
                <c:pt idx="3031">
                  <c:v>5432.79</c:v>
                </c:pt>
                <c:pt idx="3032">
                  <c:v>5392.51</c:v>
                </c:pt>
                <c:pt idx="3033">
                  <c:v>5324.78</c:v>
                </c:pt>
                <c:pt idx="3034">
                  <c:v>5337.68</c:v>
                </c:pt>
                <c:pt idx="3035">
                  <c:v>5311.72</c:v>
                </c:pt>
                <c:pt idx="3036">
                  <c:v>5286.48</c:v>
                </c:pt>
                <c:pt idx="3037">
                  <c:v>5293.34</c:v>
                </c:pt>
                <c:pt idx="3038">
                  <c:v>5246.47</c:v>
                </c:pt>
                <c:pt idx="3039">
                  <c:v>5230.8599999999997</c:v>
                </c:pt>
                <c:pt idx="3040">
                  <c:v>5279.92</c:v>
                </c:pt>
                <c:pt idx="3041">
                  <c:v>5249.63</c:v>
                </c:pt>
                <c:pt idx="3042">
                  <c:v>5303.39</c:v>
                </c:pt>
                <c:pt idx="3043">
                  <c:v>5358.39</c:v>
                </c:pt>
                <c:pt idx="3044">
                  <c:v>5365.11</c:v>
                </c:pt>
                <c:pt idx="3045">
                  <c:v>5373.49</c:v>
                </c:pt>
                <c:pt idx="3046">
                  <c:v>5406.09</c:v>
                </c:pt>
                <c:pt idx="3047">
                  <c:v>5392.93</c:v>
                </c:pt>
                <c:pt idx="3048">
                  <c:v>5311.55</c:v>
                </c:pt>
                <c:pt idx="3049">
                  <c:v>5327.56</c:v>
                </c:pt>
                <c:pt idx="3050">
                  <c:v>5268.95</c:v>
                </c:pt>
                <c:pt idx="3051">
                  <c:v>5252.17</c:v>
                </c:pt>
                <c:pt idx="3052">
                  <c:v>5258.86</c:v>
                </c:pt>
                <c:pt idx="3053">
                  <c:v>5239.1400000000003</c:v>
                </c:pt>
                <c:pt idx="3054">
                  <c:v>5267.26</c:v>
                </c:pt>
                <c:pt idx="3055">
                  <c:v>5241</c:v>
                </c:pt>
                <c:pt idx="3056">
                  <c:v>5254.33</c:v>
                </c:pt>
                <c:pt idx="3057">
                  <c:v>5202.1899999999996</c:v>
                </c:pt>
                <c:pt idx="3058">
                  <c:v>5111.7</c:v>
                </c:pt>
                <c:pt idx="3059">
                  <c:v>5155.07</c:v>
                </c:pt>
                <c:pt idx="3060">
                  <c:v>5105.5600000000004</c:v>
                </c:pt>
                <c:pt idx="3061">
                  <c:v>5103.9399999999996</c:v>
                </c:pt>
                <c:pt idx="3062">
                  <c:v>5091.33</c:v>
                </c:pt>
                <c:pt idx="3063">
                  <c:v>5120.25</c:v>
                </c:pt>
                <c:pt idx="3064">
                  <c:v>5081.71</c:v>
                </c:pt>
                <c:pt idx="3065">
                  <c:v>5066.87</c:v>
                </c:pt>
                <c:pt idx="3066">
                  <c:v>5102.28</c:v>
                </c:pt>
                <c:pt idx="3067">
                  <c:v>5290.86</c:v>
                </c:pt>
                <c:pt idx="3068">
                  <c:v>5308.59</c:v>
                </c:pt>
                <c:pt idx="3069">
                  <c:v>5272.93</c:v>
                </c:pt>
                <c:pt idx="3070">
                  <c:v>5287.85</c:v>
                </c:pt>
                <c:pt idx="3071">
                  <c:v>5247.64</c:v>
                </c:pt>
                <c:pt idx="3072">
                  <c:v>5281.14</c:v>
                </c:pt>
                <c:pt idx="3073">
                  <c:v>5168.37</c:v>
                </c:pt>
                <c:pt idx="3074">
                  <c:v>5121.22</c:v>
                </c:pt>
                <c:pt idx="3075">
                  <c:v>5141.84</c:v>
                </c:pt>
                <c:pt idx="3076">
                  <c:v>5034.9399999999996</c:v>
                </c:pt>
                <c:pt idx="3077">
                  <c:v>5039.54</c:v>
                </c:pt>
                <c:pt idx="3078">
                  <c:v>5055.7</c:v>
                </c:pt>
                <c:pt idx="3079">
                  <c:v>5046</c:v>
                </c:pt>
                <c:pt idx="3080">
                  <c:v>4983.54</c:v>
                </c:pt>
                <c:pt idx="3081">
                  <c:v>5113.22</c:v>
                </c:pt>
                <c:pt idx="3082">
                  <c:v>5187.4399999999996</c:v>
                </c:pt>
                <c:pt idx="3083">
                  <c:v>5158.22</c:v>
                </c:pt>
                <c:pt idx="3084">
                  <c:v>5259.7</c:v>
                </c:pt>
                <c:pt idx="3085">
                  <c:v>5271.41</c:v>
                </c:pt>
                <c:pt idx="3086">
                  <c:v>5228.97</c:v>
                </c:pt>
                <c:pt idx="3087">
                  <c:v>5234.09</c:v>
                </c:pt>
                <c:pt idx="3088">
                  <c:v>5218.6000000000004</c:v>
                </c:pt>
                <c:pt idx="3089">
                  <c:v>5218.87</c:v>
                </c:pt>
                <c:pt idx="3090">
                  <c:v>5235.8100000000004</c:v>
                </c:pt>
                <c:pt idx="3091">
                  <c:v>5300.63</c:v>
                </c:pt>
                <c:pt idx="3092">
                  <c:v>5292.2</c:v>
                </c:pt>
                <c:pt idx="3093">
                  <c:v>5303.29</c:v>
                </c:pt>
                <c:pt idx="3094">
                  <c:v>5257.76</c:v>
                </c:pt>
                <c:pt idx="3095">
                  <c:v>5261.59</c:v>
                </c:pt>
                <c:pt idx="3096">
                  <c:v>5225.76</c:v>
                </c:pt>
                <c:pt idx="3097">
                  <c:v>5137.8100000000004</c:v>
                </c:pt>
                <c:pt idx="3098">
                  <c:v>5119.7299999999996</c:v>
                </c:pt>
                <c:pt idx="3099">
                  <c:v>5128.21</c:v>
                </c:pt>
                <c:pt idx="3100">
                  <c:v>5144.45</c:v>
                </c:pt>
                <c:pt idx="3101">
                  <c:v>5232.8500000000004</c:v>
                </c:pt>
                <c:pt idx="3102">
                  <c:v>5264.23</c:v>
                </c:pt>
                <c:pt idx="3103">
                  <c:v>5256.72</c:v>
                </c:pt>
                <c:pt idx="3104">
                  <c:v>5236.75</c:v>
                </c:pt>
                <c:pt idx="3105">
                  <c:v>5236.08</c:v>
                </c:pt>
                <c:pt idx="3106">
                  <c:v>5150.99</c:v>
                </c:pt>
                <c:pt idx="3107">
                  <c:v>5144.92</c:v>
                </c:pt>
                <c:pt idx="3108">
                  <c:v>5170.28</c:v>
                </c:pt>
                <c:pt idx="3109">
                  <c:v>5092.25</c:v>
                </c:pt>
                <c:pt idx="3110">
                  <c:v>5110.9799999999996</c:v>
                </c:pt>
                <c:pt idx="3111">
                  <c:v>5048.49</c:v>
                </c:pt>
                <c:pt idx="3112">
                  <c:v>5009.8</c:v>
                </c:pt>
                <c:pt idx="3113">
                  <c:v>5015.3900000000003</c:v>
                </c:pt>
                <c:pt idx="3114">
                  <c:v>4995.3500000000004</c:v>
                </c:pt>
                <c:pt idx="3115">
                  <c:v>5048.57</c:v>
                </c:pt>
                <c:pt idx="3116">
                  <c:v>5011.99</c:v>
                </c:pt>
                <c:pt idx="3117">
                  <c:v>5041.25</c:v>
                </c:pt>
                <c:pt idx="3118">
                  <c:v>5016.59</c:v>
                </c:pt>
                <c:pt idx="3119">
                  <c:v>4951.22</c:v>
                </c:pt>
                <c:pt idx="3120">
                  <c:v>4907.33</c:v>
                </c:pt>
                <c:pt idx="3121">
                  <c:v>4882.3900000000003</c:v>
                </c:pt>
                <c:pt idx="3122">
                  <c:v>4923.74</c:v>
                </c:pt>
                <c:pt idx="3123">
                  <c:v>4873.1400000000003</c:v>
                </c:pt>
                <c:pt idx="3124">
                  <c:v>4911.3599999999997</c:v>
                </c:pt>
                <c:pt idx="3125">
                  <c:v>5052.5200000000004</c:v>
                </c:pt>
                <c:pt idx="3126">
                  <c:v>5045.88</c:v>
                </c:pt>
                <c:pt idx="3127">
                  <c:v>5126.82</c:v>
                </c:pt>
                <c:pt idx="3128">
                  <c:v>5181.47</c:v>
                </c:pt>
                <c:pt idx="3129">
                  <c:v>5158.92</c:v>
                </c:pt>
                <c:pt idx="3130">
                  <c:v>5178.8900000000003</c:v>
                </c:pt>
                <c:pt idx="3131">
                  <c:v>5126.05</c:v>
                </c:pt>
                <c:pt idx="3132">
                  <c:v>5347.73</c:v>
                </c:pt>
                <c:pt idx="3133">
                  <c:v>5371.87</c:v>
                </c:pt>
                <c:pt idx="3134">
                  <c:v>5377.14</c:v>
                </c:pt>
                <c:pt idx="3135">
                  <c:v>5376.6</c:v>
                </c:pt>
                <c:pt idx="3136">
                  <c:v>5391.79</c:v>
                </c:pt>
                <c:pt idx="3137">
                  <c:v>5354.39</c:v>
                </c:pt>
                <c:pt idx="3138">
                  <c:v>5368.66</c:v>
                </c:pt>
                <c:pt idx="3139">
                  <c:v>5504.33</c:v>
                </c:pt>
                <c:pt idx="3140">
                  <c:v>5518.06</c:v>
                </c:pt>
                <c:pt idx="3141">
                  <c:v>5485.16</c:v>
                </c:pt>
                <c:pt idx="3142">
                  <c:v>5553.17</c:v>
                </c:pt>
                <c:pt idx="3143">
                  <c:v>5642.39</c:v>
                </c:pt>
                <c:pt idx="3144">
                  <c:v>5661.93</c:v>
                </c:pt>
                <c:pt idx="3145">
                  <c:v>5682.74</c:v>
                </c:pt>
                <c:pt idx="3146">
                  <c:v>5659.64</c:v>
                </c:pt>
                <c:pt idx="3147">
                  <c:v>5657.83</c:v>
                </c:pt>
                <c:pt idx="3148">
                  <c:v>5678.52</c:v>
                </c:pt>
                <c:pt idx="3149">
                  <c:v>5577.41</c:v>
                </c:pt>
                <c:pt idx="3150">
                  <c:v>5748.34</c:v>
                </c:pt>
                <c:pt idx="3151">
                  <c:v>5783</c:v>
                </c:pt>
                <c:pt idx="3152">
                  <c:v>5742.77</c:v>
                </c:pt>
                <c:pt idx="3153">
                  <c:v>5681.63</c:v>
                </c:pt>
                <c:pt idx="3154">
                  <c:v>5761.59</c:v>
                </c:pt>
                <c:pt idx="3155">
                  <c:v>5789.32</c:v>
                </c:pt>
                <c:pt idx="3156">
                  <c:v>5756.79</c:v>
                </c:pt>
                <c:pt idx="3157">
                  <c:v>5771.14</c:v>
                </c:pt>
                <c:pt idx="3158">
                  <c:v>5725.61</c:v>
                </c:pt>
                <c:pt idx="3159">
                  <c:v>5697.51</c:v>
                </c:pt>
                <c:pt idx="3160">
                  <c:v>5834.77</c:v>
                </c:pt>
                <c:pt idx="3161">
                  <c:v>5865.81</c:v>
                </c:pt>
                <c:pt idx="3162">
                  <c:v>5924.24</c:v>
                </c:pt>
                <c:pt idx="3163">
                  <c:v>5931.55</c:v>
                </c:pt>
                <c:pt idx="3164">
                  <c:v>6015.1</c:v>
                </c:pt>
                <c:pt idx="3165">
                  <c:v>6037.8</c:v>
                </c:pt>
                <c:pt idx="3166">
                  <c:v>6050.19</c:v>
                </c:pt>
                <c:pt idx="3167">
                  <c:v>6053.54</c:v>
                </c:pt>
                <c:pt idx="3168">
                  <c:v>6013.88</c:v>
                </c:pt>
                <c:pt idx="3169">
                  <c:v>6048.37</c:v>
                </c:pt>
                <c:pt idx="3170">
                  <c:v>6021.42</c:v>
                </c:pt>
                <c:pt idx="3171">
                  <c:v>5925.31</c:v>
                </c:pt>
                <c:pt idx="3172">
                  <c:v>5960.79</c:v>
                </c:pt>
                <c:pt idx="3173">
                  <c:v>5783.67</c:v>
                </c:pt>
                <c:pt idx="3174">
                  <c:v>5754.36</c:v>
                </c:pt>
                <c:pt idx="3175">
                  <c:v>5783.35</c:v>
                </c:pt>
                <c:pt idx="3176">
                  <c:v>5702.59</c:v>
                </c:pt>
                <c:pt idx="3177">
                  <c:v>5752.02</c:v>
                </c:pt>
                <c:pt idx="3178">
                  <c:v>5882.24</c:v>
                </c:pt>
                <c:pt idx="3179">
                  <c:v>5867.12</c:v>
                </c:pt>
                <c:pt idx="3180">
                  <c:v>5653</c:v>
                </c:pt>
                <c:pt idx="3181">
                  <c:v>5784.57</c:v>
                </c:pt>
                <c:pt idx="3182">
                  <c:v>5836.47</c:v>
                </c:pt>
                <c:pt idx="3183">
                  <c:v>5779.55</c:v>
                </c:pt>
                <c:pt idx="3184">
                  <c:v>5765.42</c:v>
                </c:pt>
                <c:pt idx="3185">
                  <c:v>5745.48</c:v>
                </c:pt>
                <c:pt idx="3186">
                  <c:v>5685.85</c:v>
                </c:pt>
                <c:pt idx="3187">
                  <c:v>5629.56</c:v>
                </c:pt>
                <c:pt idx="3188">
                  <c:v>5645.25</c:v>
                </c:pt>
                <c:pt idx="3189">
                  <c:v>5665.44</c:v>
                </c:pt>
                <c:pt idx="3190">
                  <c:v>5570</c:v>
                </c:pt>
                <c:pt idx="3191">
                  <c:v>5613.29</c:v>
                </c:pt>
                <c:pt idx="3192">
                  <c:v>5762.34</c:v>
                </c:pt>
                <c:pt idx="3193">
                  <c:v>5779.42</c:v>
                </c:pt>
                <c:pt idx="3194">
                  <c:v>5789.47</c:v>
                </c:pt>
                <c:pt idx="3195">
                  <c:v>5785.59</c:v>
                </c:pt>
                <c:pt idx="3196">
                  <c:v>5713.35</c:v>
                </c:pt>
                <c:pt idx="3197">
                  <c:v>5722.28</c:v>
                </c:pt>
                <c:pt idx="3198">
                  <c:v>5560.75</c:v>
                </c:pt>
                <c:pt idx="3199">
                  <c:v>5561.55</c:v>
                </c:pt>
                <c:pt idx="3200">
                  <c:v>5556.03</c:v>
                </c:pt>
                <c:pt idx="3201">
                  <c:v>5539.47</c:v>
                </c:pt>
                <c:pt idx="3202">
                  <c:v>5533.4</c:v>
                </c:pt>
                <c:pt idx="3203">
                  <c:v>5499.31</c:v>
                </c:pt>
                <c:pt idx="3204">
                  <c:v>5534.57</c:v>
                </c:pt>
                <c:pt idx="3205">
                  <c:v>5535.46</c:v>
                </c:pt>
                <c:pt idx="3206">
                  <c:v>5519.1</c:v>
                </c:pt>
                <c:pt idx="3207">
                  <c:v>5487.35</c:v>
                </c:pt>
                <c:pt idx="3208">
                  <c:v>5425.58</c:v>
                </c:pt>
                <c:pt idx="3209">
                  <c:v>5457.68</c:v>
                </c:pt>
                <c:pt idx="3210">
                  <c:v>5455.07</c:v>
                </c:pt>
                <c:pt idx="3211">
                  <c:v>5464.52</c:v>
                </c:pt>
                <c:pt idx="3212">
                  <c:v>5581.49</c:v>
                </c:pt>
                <c:pt idx="3213">
                  <c:v>5575.35</c:v>
                </c:pt>
                <c:pt idx="3214">
                  <c:v>5432.05</c:v>
                </c:pt>
                <c:pt idx="3215">
                  <c:v>5516.04</c:v>
                </c:pt>
                <c:pt idx="3216">
                  <c:v>5468.77</c:v>
                </c:pt>
                <c:pt idx="3217">
                  <c:v>5415.56</c:v>
                </c:pt>
                <c:pt idx="3218">
                  <c:v>5406.14</c:v>
                </c:pt>
                <c:pt idx="3219">
                  <c:v>5484.17</c:v>
                </c:pt>
                <c:pt idx="3220">
                  <c:v>5548</c:v>
                </c:pt>
                <c:pt idx="3221">
                  <c:v>5558.96</c:v>
                </c:pt>
                <c:pt idx="3222">
                  <c:v>5585.62</c:v>
                </c:pt>
                <c:pt idx="3223">
                  <c:v>5552.47</c:v>
                </c:pt>
                <c:pt idx="3224">
                  <c:v>5586.94</c:v>
                </c:pt>
                <c:pt idx="3225">
                  <c:v>5574.73</c:v>
                </c:pt>
                <c:pt idx="3226">
                  <c:v>5512.79</c:v>
                </c:pt>
                <c:pt idx="3227">
                  <c:v>5532.16</c:v>
                </c:pt>
                <c:pt idx="3228">
                  <c:v>5599.32</c:v>
                </c:pt>
                <c:pt idx="3229">
                  <c:v>5676.55</c:v>
                </c:pt>
                <c:pt idx="3230">
                  <c:v>5719.12</c:v>
                </c:pt>
                <c:pt idx="3231">
                  <c:v>5731.85</c:v>
                </c:pt>
                <c:pt idx="3232">
                  <c:v>5725.12</c:v>
                </c:pt>
                <c:pt idx="3233">
                  <c:v>5658.65</c:v>
                </c:pt>
                <c:pt idx="3234">
                  <c:v>5690.63</c:v>
                </c:pt>
                <c:pt idx="3235">
                  <c:v>5701.94</c:v>
                </c:pt>
                <c:pt idx="3236">
                  <c:v>5772.16</c:v>
                </c:pt>
                <c:pt idx="3237">
                  <c:v>5778.88</c:v>
                </c:pt>
                <c:pt idx="3238">
                  <c:v>5763.28</c:v>
                </c:pt>
                <c:pt idx="3239">
                  <c:v>5720.64</c:v>
                </c:pt>
                <c:pt idx="3240">
                  <c:v>5717.28</c:v>
                </c:pt>
                <c:pt idx="3241">
                  <c:v>5650.57</c:v>
                </c:pt>
                <c:pt idx="3242">
                  <c:v>5646.86</c:v>
                </c:pt>
                <c:pt idx="3243">
                  <c:v>5575.2</c:v>
                </c:pt>
                <c:pt idx="3244">
                  <c:v>5497.59</c:v>
                </c:pt>
                <c:pt idx="3245">
                  <c:v>5342.08</c:v>
                </c:pt>
                <c:pt idx="3246">
                  <c:v>5376.1</c:v>
                </c:pt>
                <c:pt idx="3247">
                  <c:v>5361.63</c:v>
                </c:pt>
                <c:pt idx="3248">
                  <c:v>5369.26</c:v>
                </c:pt>
                <c:pt idx="3249">
                  <c:v>5329.87</c:v>
                </c:pt>
                <c:pt idx="3250">
                  <c:v>5182.1000000000004</c:v>
                </c:pt>
                <c:pt idx="3251">
                  <c:v>5154.9399999999996</c:v>
                </c:pt>
                <c:pt idx="3252">
                  <c:v>4881.7700000000004</c:v>
                </c:pt>
                <c:pt idx="3253">
                  <c:v>4872.49</c:v>
                </c:pt>
                <c:pt idx="3254">
                  <c:v>4852.57</c:v>
                </c:pt>
                <c:pt idx="3255">
                  <c:v>4848.87</c:v>
                </c:pt>
                <c:pt idx="3256">
                  <c:v>4921.4799999999996</c:v>
                </c:pt>
                <c:pt idx="3257">
                  <c:v>4961.34</c:v>
                </c:pt>
                <c:pt idx="3258">
                  <c:v>4989.4799999999996</c:v>
                </c:pt>
                <c:pt idx="3259">
                  <c:v>4958.92</c:v>
                </c:pt>
                <c:pt idx="3260">
                  <c:v>4988.34</c:v>
                </c:pt>
                <c:pt idx="3261">
                  <c:v>4991.08</c:v>
                </c:pt>
                <c:pt idx="3262">
                  <c:v>4869.41</c:v>
                </c:pt>
                <c:pt idx="3263">
                  <c:v>4887.26</c:v>
                </c:pt>
                <c:pt idx="3264">
                  <c:v>4993.3900000000003</c:v>
                </c:pt>
                <c:pt idx="3265">
                  <c:v>5154.67</c:v>
                </c:pt>
                <c:pt idx="3266">
                  <c:v>5071.37</c:v>
                </c:pt>
                <c:pt idx="3267">
                  <c:v>5120.8500000000004</c:v>
                </c:pt>
                <c:pt idx="3268">
                  <c:v>5136.59</c:v>
                </c:pt>
                <c:pt idx="3269">
                  <c:v>5084.87</c:v>
                </c:pt>
                <c:pt idx="3270">
                  <c:v>5031.3599999999997</c:v>
                </c:pt>
                <c:pt idx="3271">
                  <c:v>4954.8999999999996</c:v>
                </c:pt>
                <c:pt idx="3272">
                  <c:v>4985.01</c:v>
                </c:pt>
                <c:pt idx="3273">
                  <c:v>5082.28</c:v>
                </c:pt>
                <c:pt idx="3274">
                  <c:v>5056.05</c:v>
                </c:pt>
                <c:pt idx="3275">
                  <c:v>5025.8100000000004</c:v>
                </c:pt>
                <c:pt idx="3276">
                  <c:v>5000.1499999999996</c:v>
                </c:pt>
                <c:pt idx="3277">
                  <c:v>4914.26</c:v>
                </c:pt>
                <c:pt idx="3278">
                  <c:v>4948.46</c:v>
                </c:pt>
                <c:pt idx="3279">
                  <c:v>4957.76</c:v>
                </c:pt>
                <c:pt idx="3280">
                  <c:v>5045.46</c:v>
                </c:pt>
                <c:pt idx="3281">
                  <c:v>5046.33</c:v>
                </c:pt>
                <c:pt idx="3282">
                  <c:v>5098.6899999999996</c:v>
                </c:pt>
                <c:pt idx="3283">
                  <c:v>5123.6099999999997</c:v>
                </c:pt>
                <c:pt idx="3284">
                  <c:v>5089.49</c:v>
                </c:pt>
                <c:pt idx="3285">
                  <c:v>5084.82</c:v>
                </c:pt>
                <c:pt idx="3286">
                  <c:v>5103.07</c:v>
                </c:pt>
                <c:pt idx="3287">
                  <c:v>5225.01</c:v>
                </c:pt>
                <c:pt idx="3288">
                  <c:v>5237.1499999999996</c:v>
                </c:pt>
                <c:pt idx="3289">
                  <c:v>5222.18</c:v>
                </c:pt>
                <c:pt idx="3290">
                  <c:v>5176.7700000000004</c:v>
                </c:pt>
                <c:pt idx="3291">
                  <c:v>5143.38</c:v>
                </c:pt>
                <c:pt idx="3292">
                  <c:v>5186.0200000000004</c:v>
                </c:pt>
                <c:pt idx="3293">
                  <c:v>5153.7</c:v>
                </c:pt>
                <c:pt idx="3294">
                  <c:v>5154.59</c:v>
                </c:pt>
                <c:pt idx="3295">
                  <c:v>5140.07</c:v>
                </c:pt>
                <c:pt idx="3296">
                  <c:v>5116.05</c:v>
                </c:pt>
                <c:pt idx="3297">
                  <c:v>5213.05</c:v>
                </c:pt>
                <c:pt idx="3298">
                  <c:v>5230.71</c:v>
                </c:pt>
                <c:pt idx="3299">
                  <c:v>5225.0600000000004</c:v>
                </c:pt>
                <c:pt idx="3300">
                  <c:v>5214.9399999999996</c:v>
                </c:pt>
                <c:pt idx="3301">
                  <c:v>5217.8</c:v>
                </c:pt>
                <c:pt idx="3302">
                  <c:v>5217.9799999999996</c:v>
                </c:pt>
                <c:pt idx="3303">
                  <c:v>5279.3</c:v>
                </c:pt>
                <c:pt idx="3304">
                  <c:v>5290.51</c:v>
                </c:pt>
                <c:pt idx="3305">
                  <c:v>5277.6</c:v>
                </c:pt>
                <c:pt idx="3306">
                  <c:v>5321.27</c:v>
                </c:pt>
                <c:pt idx="3307">
                  <c:v>5501.62</c:v>
                </c:pt>
                <c:pt idx="3308">
                  <c:v>5564.93</c:v>
                </c:pt>
                <c:pt idx="3309">
                  <c:v>5573.11</c:v>
                </c:pt>
                <c:pt idx="3310">
                  <c:v>5608.77</c:v>
                </c:pt>
                <c:pt idx="3311">
                  <c:v>5560.55</c:v>
                </c:pt>
                <c:pt idx="3312">
                  <c:v>5548.57</c:v>
                </c:pt>
                <c:pt idx="3313">
                  <c:v>5434.58</c:v>
                </c:pt>
                <c:pt idx="3314">
                  <c:v>5450.22</c:v>
                </c:pt>
                <c:pt idx="3315">
                  <c:v>5522.81</c:v>
                </c:pt>
                <c:pt idx="3316">
                  <c:v>5489.21</c:v>
                </c:pt>
                <c:pt idx="3317">
                  <c:v>5466.78</c:v>
                </c:pt>
                <c:pt idx="3318">
                  <c:v>5360.61</c:v>
                </c:pt>
                <c:pt idx="3319">
                  <c:v>5371.1</c:v>
                </c:pt>
                <c:pt idx="3320">
                  <c:v>5407.5</c:v>
                </c:pt>
                <c:pt idx="3321">
                  <c:v>5466.01</c:v>
                </c:pt>
                <c:pt idx="3322">
                  <c:v>5499.76</c:v>
                </c:pt>
                <c:pt idx="3323">
                  <c:v>5447.94</c:v>
                </c:pt>
                <c:pt idx="3324">
                  <c:v>5540.49</c:v>
                </c:pt>
                <c:pt idx="3325">
                  <c:v>5564.41</c:v>
                </c:pt>
                <c:pt idx="3326">
                  <c:v>5553.57</c:v>
                </c:pt>
                <c:pt idx="3327">
                  <c:v>5453.26</c:v>
                </c:pt>
                <c:pt idx="3328">
                  <c:v>5441.99</c:v>
                </c:pt>
                <c:pt idx="3329">
                  <c:v>5455.02</c:v>
                </c:pt>
                <c:pt idx="3330">
                  <c:v>5543.2</c:v>
                </c:pt>
                <c:pt idx="3331">
                  <c:v>5496.97</c:v>
                </c:pt>
                <c:pt idx="3332">
                  <c:v>5428.49</c:v>
                </c:pt>
                <c:pt idx="3333">
                  <c:v>5381.77</c:v>
                </c:pt>
                <c:pt idx="3334">
                  <c:v>5303.79</c:v>
                </c:pt>
                <c:pt idx="3335">
                  <c:v>5306.05</c:v>
                </c:pt>
                <c:pt idx="3336">
                  <c:v>5293.59</c:v>
                </c:pt>
                <c:pt idx="3337">
                  <c:v>5372.17</c:v>
                </c:pt>
                <c:pt idx="3338">
                  <c:v>5325.3</c:v>
                </c:pt>
                <c:pt idx="3339">
                  <c:v>5345.07</c:v>
                </c:pt>
                <c:pt idx="3340">
                  <c:v>5345.24</c:v>
                </c:pt>
                <c:pt idx="3341">
                  <c:v>5364.16</c:v>
                </c:pt>
                <c:pt idx="3342">
                  <c:v>5320.32</c:v>
                </c:pt>
                <c:pt idx="3343">
                  <c:v>5294.94</c:v>
                </c:pt>
                <c:pt idx="3344">
                  <c:v>5237.07</c:v>
                </c:pt>
                <c:pt idx="3345">
                  <c:v>5245.38</c:v>
                </c:pt>
                <c:pt idx="3346">
                  <c:v>5288.4</c:v>
                </c:pt>
                <c:pt idx="3347">
                  <c:v>5191.84</c:v>
                </c:pt>
                <c:pt idx="3348">
                  <c:v>5223.1000000000004</c:v>
                </c:pt>
                <c:pt idx="3349">
                  <c:v>5310.93</c:v>
                </c:pt>
                <c:pt idx="3350">
                  <c:v>5463.58</c:v>
                </c:pt>
                <c:pt idx="3351">
                  <c:v>5453.41</c:v>
                </c:pt>
                <c:pt idx="3352">
                  <c:v>5486.93</c:v>
                </c:pt>
                <c:pt idx="3353">
                  <c:v>5484.84</c:v>
                </c:pt>
                <c:pt idx="3354">
                  <c:v>5461.49</c:v>
                </c:pt>
                <c:pt idx="3355">
                  <c:v>5435.98</c:v>
                </c:pt>
                <c:pt idx="3356">
                  <c:v>5428.39</c:v>
                </c:pt>
                <c:pt idx="3357">
                  <c:v>5473.15</c:v>
                </c:pt>
                <c:pt idx="3358">
                  <c:v>5518.65</c:v>
                </c:pt>
                <c:pt idx="3359">
                  <c:v>5521.46</c:v>
                </c:pt>
                <c:pt idx="3360">
                  <c:v>5488.82</c:v>
                </c:pt>
                <c:pt idx="3361">
                  <c:v>5526.86</c:v>
                </c:pt>
                <c:pt idx="3362">
                  <c:v>5599.19</c:v>
                </c:pt>
                <c:pt idx="3363">
                  <c:v>5587.51</c:v>
                </c:pt>
                <c:pt idx="3364">
                  <c:v>5562.77</c:v>
                </c:pt>
                <c:pt idx="3365">
                  <c:v>5565.48</c:v>
                </c:pt>
                <c:pt idx="3366">
                  <c:v>5563.71</c:v>
                </c:pt>
                <c:pt idx="3367">
                  <c:v>5480.86</c:v>
                </c:pt>
                <c:pt idx="3368">
                  <c:v>5477.45</c:v>
                </c:pt>
                <c:pt idx="3369">
                  <c:v>5460.74</c:v>
                </c:pt>
                <c:pt idx="3370">
                  <c:v>5373.16</c:v>
                </c:pt>
                <c:pt idx="3371">
                  <c:v>5348.85</c:v>
                </c:pt>
                <c:pt idx="3372">
                  <c:v>5341.88</c:v>
                </c:pt>
                <c:pt idx="3373">
                  <c:v>5290.93</c:v>
                </c:pt>
                <c:pt idx="3374">
                  <c:v>5184.01</c:v>
                </c:pt>
                <c:pt idx="3375">
                  <c:v>5196.24</c:v>
                </c:pt>
                <c:pt idx="3376">
                  <c:v>5204.2</c:v>
                </c:pt>
                <c:pt idx="3377">
                  <c:v>5237.62</c:v>
                </c:pt>
                <c:pt idx="3378">
                  <c:v>5154.9399999999996</c:v>
                </c:pt>
                <c:pt idx="3379">
                  <c:v>5224.9399999999996</c:v>
                </c:pt>
                <c:pt idx="3380">
                  <c:v>5215.6899999999996</c:v>
                </c:pt>
                <c:pt idx="3381">
                  <c:v>5261.57</c:v>
                </c:pt>
                <c:pt idx="3382">
                  <c:v>5245.18</c:v>
                </c:pt>
                <c:pt idx="3383">
                  <c:v>5179.91</c:v>
                </c:pt>
                <c:pt idx="3384">
                  <c:v>5086.83</c:v>
                </c:pt>
                <c:pt idx="3385">
                  <c:v>5090.84</c:v>
                </c:pt>
                <c:pt idx="3386">
                  <c:v>5083.43</c:v>
                </c:pt>
                <c:pt idx="3387">
                  <c:v>5041.8500000000004</c:v>
                </c:pt>
                <c:pt idx="3388">
                  <c:v>5006.24</c:v>
                </c:pt>
                <c:pt idx="3389">
                  <c:v>4996.9399999999996</c:v>
                </c:pt>
                <c:pt idx="3390">
                  <c:v>5039.91</c:v>
                </c:pt>
                <c:pt idx="3391">
                  <c:v>5031.2299999999996</c:v>
                </c:pt>
                <c:pt idx="3392">
                  <c:v>5032.1000000000004</c:v>
                </c:pt>
                <c:pt idx="3393">
                  <c:v>4985.4799999999996</c:v>
                </c:pt>
                <c:pt idx="3394">
                  <c:v>4951.41</c:v>
                </c:pt>
                <c:pt idx="3395">
                  <c:v>4993.84</c:v>
                </c:pt>
                <c:pt idx="3396">
                  <c:v>5101.8500000000004</c:v>
                </c:pt>
                <c:pt idx="3397">
                  <c:v>5078.0600000000004</c:v>
                </c:pt>
                <c:pt idx="3398">
                  <c:v>5108.42</c:v>
                </c:pt>
                <c:pt idx="3399">
                  <c:v>5055.9799999999996</c:v>
                </c:pt>
                <c:pt idx="3400">
                  <c:v>5068.93</c:v>
                </c:pt>
                <c:pt idx="3401">
                  <c:v>5097.28</c:v>
                </c:pt>
                <c:pt idx="3402">
                  <c:v>5055.43</c:v>
                </c:pt>
                <c:pt idx="3403">
                  <c:v>5083.83</c:v>
                </c:pt>
                <c:pt idx="3404">
                  <c:v>5187.1899999999996</c:v>
                </c:pt>
                <c:pt idx="3405">
                  <c:v>5230.96</c:v>
                </c:pt>
                <c:pt idx="3406">
                  <c:v>5246.6</c:v>
                </c:pt>
                <c:pt idx="3407">
                  <c:v>5217.8500000000004</c:v>
                </c:pt>
                <c:pt idx="3408">
                  <c:v>5261.24</c:v>
                </c:pt>
                <c:pt idx="3409">
                  <c:v>5309.91</c:v>
                </c:pt>
                <c:pt idx="3410">
                  <c:v>5269.25</c:v>
                </c:pt>
                <c:pt idx="3411">
                  <c:v>5327.63</c:v>
                </c:pt>
                <c:pt idx="3412">
                  <c:v>5318.26</c:v>
                </c:pt>
                <c:pt idx="3413">
                  <c:v>5255.87</c:v>
                </c:pt>
                <c:pt idx="3414">
                  <c:v>5163.87</c:v>
                </c:pt>
                <c:pt idx="3415">
                  <c:v>5058.26</c:v>
                </c:pt>
                <c:pt idx="3416">
                  <c:v>5075.74</c:v>
                </c:pt>
                <c:pt idx="3417">
                  <c:v>5090.91</c:v>
                </c:pt>
                <c:pt idx="3418">
                  <c:v>5113.17</c:v>
                </c:pt>
                <c:pt idx="3419">
                  <c:v>5160.26</c:v>
                </c:pt>
                <c:pt idx="3420">
                  <c:v>5150.8900000000003</c:v>
                </c:pt>
                <c:pt idx="3421">
                  <c:v>5105.16</c:v>
                </c:pt>
                <c:pt idx="3422">
                  <c:v>5121.32</c:v>
                </c:pt>
                <c:pt idx="3423">
                  <c:v>5117.17</c:v>
                </c:pt>
                <c:pt idx="3424">
                  <c:v>4970.8599999999997</c:v>
                </c:pt>
                <c:pt idx="3425">
                  <c:v>4976.0600000000004</c:v>
                </c:pt>
                <c:pt idx="3426">
                  <c:v>4967.43</c:v>
                </c:pt>
                <c:pt idx="3427">
                  <c:v>5020.6899999999996</c:v>
                </c:pt>
                <c:pt idx="3428">
                  <c:v>4983.96</c:v>
                </c:pt>
                <c:pt idx="3429">
                  <c:v>5032.03</c:v>
                </c:pt>
                <c:pt idx="3430">
                  <c:v>5035.83</c:v>
                </c:pt>
                <c:pt idx="3431">
                  <c:v>5027.21</c:v>
                </c:pt>
                <c:pt idx="3432">
                  <c:v>4956.96</c:v>
                </c:pt>
                <c:pt idx="3433">
                  <c:v>5091.58</c:v>
                </c:pt>
                <c:pt idx="3434">
                  <c:v>5137.9799999999996</c:v>
                </c:pt>
                <c:pt idx="3435">
                  <c:v>5140.54</c:v>
                </c:pt>
                <c:pt idx="3436">
                  <c:v>5131.49</c:v>
                </c:pt>
                <c:pt idx="3437">
                  <c:v>5089.0200000000004</c:v>
                </c:pt>
                <c:pt idx="3438">
                  <c:v>5076.8900000000003</c:v>
                </c:pt>
                <c:pt idx="3439">
                  <c:v>5056</c:v>
                </c:pt>
                <c:pt idx="3440">
                  <c:v>5091.1899999999996</c:v>
                </c:pt>
                <c:pt idx="3441">
                  <c:v>5119.8599999999997</c:v>
                </c:pt>
                <c:pt idx="3442">
                  <c:v>5081.84</c:v>
                </c:pt>
                <c:pt idx="3443">
                  <c:v>5119.46</c:v>
                </c:pt>
                <c:pt idx="3444">
                  <c:v>5217.55</c:v>
                </c:pt>
                <c:pt idx="3445">
                  <c:v>5234.8599999999997</c:v>
                </c:pt>
                <c:pt idx="3446">
                  <c:v>5307.12</c:v>
                </c:pt>
                <c:pt idx="3447">
                  <c:v>5297.77</c:v>
                </c:pt>
                <c:pt idx="3448">
                  <c:v>5300.26</c:v>
                </c:pt>
                <c:pt idx="3449">
                  <c:v>5225.8100000000004</c:v>
                </c:pt>
                <c:pt idx="3450">
                  <c:v>5234.5600000000004</c:v>
                </c:pt>
                <c:pt idx="3451">
                  <c:v>5219.07</c:v>
                </c:pt>
                <c:pt idx="3452">
                  <c:v>5216.24</c:v>
                </c:pt>
                <c:pt idx="3453">
                  <c:v>5136.8599999999997</c:v>
                </c:pt>
                <c:pt idx="3454">
                  <c:v>5154.2700000000004</c:v>
                </c:pt>
                <c:pt idx="3455">
                  <c:v>5140.72</c:v>
                </c:pt>
                <c:pt idx="3456">
                  <c:v>5114.9799999999996</c:v>
                </c:pt>
                <c:pt idx="3457">
                  <c:v>5063.9799999999996</c:v>
                </c:pt>
                <c:pt idx="3458">
                  <c:v>4981.8500000000004</c:v>
                </c:pt>
                <c:pt idx="3459">
                  <c:v>5023.75</c:v>
                </c:pt>
                <c:pt idx="3460">
                  <c:v>5038.72</c:v>
                </c:pt>
                <c:pt idx="3461">
                  <c:v>5041.18</c:v>
                </c:pt>
                <c:pt idx="3462">
                  <c:v>5042.8999999999996</c:v>
                </c:pt>
                <c:pt idx="3463">
                  <c:v>4998.24</c:v>
                </c:pt>
                <c:pt idx="3464">
                  <c:v>5011.1400000000003</c:v>
                </c:pt>
                <c:pt idx="3465">
                  <c:v>5000.87</c:v>
                </c:pt>
                <c:pt idx="3466">
                  <c:v>5104.6400000000003</c:v>
                </c:pt>
                <c:pt idx="3467">
                  <c:v>5099.32</c:v>
                </c:pt>
                <c:pt idx="3468">
                  <c:v>5092.3</c:v>
                </c:pt>
                <c:pt idx="3469">
                  <c:v>5035.26</c:v>
                </c:pt>
                <c:pt idx="3470">
                  <c:v>5039.07</c:v>
                </c:pt>
                <c:pt idx="3471">
                  <c:v>4986.05</c:v>
                </c:pt>
                <c:pt idx="3472">
                  <c:v>4993.3599999999997</c:v>
                </c:pt>
                <c:pt idx="3473">
                  <c:v>5035.21</c:v>
                </c:pt>
                <c:pt idx="3474">
                  <c:v>5026.1099999999997</c:v>
                </c:pt>
                <c:pt idx="3475">
                  <c:v>5059.13</c:v>
                </c:pt>
                <c:pt idx="3476">
                  <c:v>5076.32</c:v>
                </c:pt>
                <c:pt idx="3477">
                  <c:v>5059.13</c:v>
                </c:pt>
                <c:pt idx="3478">
                  <c:v>5098.07</c:v>
                </c:pt>
                <c:pt idx="3479">
                  <c:v>5074.13</c:v>
                </c:pt>
                <c:pt idx="3480">
                  <c:v>5070.67</c:v>
                </c:pt>
                <c:pt idx="3481">
                  <c:v>5068.43</c:v>
                </c:pt>
                <c:pt idx="3482">
                  <c:v>5034.91</c:v>
                </c:pt>
                <c:pt idx="3483">
                  <c:v>5074.82</c:v>
                </c:pt>
                <c:pt idx="3484">
                  <c:v>5047.67</c:v>
                </c:pt>
                <c:pt idx="3485">
                  <c:v>5049.01</c:v>
                </c:pt>
                <c:pt idx="3486">
                  <c:v>5103.79</c:v>
                </c:pt>
                <c:pt idx="3487">
                  <c:v>5109.8100000000004</c:v>
                </c:pt>
                <c:pt idx="3488">
                  <c:v>5101.75</c:v>
                </c:pt>
                <c:pt idx="3489">
                  <c:v>5149.0200000000004</c:v>
                </c:pt>
                <c:pt idx="3490">
                  <c:v>5186.97</c:v>
                </c:pt>
                <c:pt idx="3491">
                  <c:v>5139.03</c:v>
                </c:pt>
                <c:pt idx="3492">
                  <c:v>5111.2299999999996</c:v>
                </c:pt>
                <c:pt idx="3493">
                  <c:v>5032.2</c:v>
                </c:pt>
                <c:pt idx="3494">
                  <c:v>5039.49</c:v>
                </c:pt>
                <c:pt idx="3495">
                  <c:v>5033.7700000000004</c:v>
                </c:pt>
                <c:pt idx="3496">
                  <c:v>5057.54</c:v>
                </c:pt>
                <c:pt idx="3497">
                  <c:v>5036.58</c:v>
                </c:pt>
                <c:pt idx="3498">
                  <c:v>5069.3500000000004</c:v>
                </c:pt>
                <c:pt idx="3499">
                  <c:v>5063.96</c:v>
                </c:pt>
                <c:pt idx="3500">
                  <c:v>5093.3500000000004</c:v>
                </c:pt>
                <c:pt idx="3501">
                  <c:v>5098.45</c:v>
                </c:pt>
                <c:pt idx="3502">
                  <c:v>5120.93</c:v>
                </c:pt>
                <c:pt idx="3503">
                  <c:v>5130.3999999999996</c:v>
                </c:pt>
                <c:pt idx="3504">
                  <c:v>5120.83</c:v>
                </c:pt>
                <c:pt idx="3505">
                  <c:v>5122.1899999999996</c:v>
                </c:pt>
                <c:pt idx="3506">
                  <c:v>5132.3599999999997</c:v>
                </c:pt>
                <c:pt idx="3507">
                  <c:v>5069.18</c:v>
                </c:pt>
                <c:pt idx="3508">
                  <c:v>5068.51</c:v>
                </c:pt>
                <c:pt idx="3509">
                  <c:v>5089.9399999999996</c:v>
                </c:pt>
                <c:pt idx="3510">
                  <c:v>5138.8999999999996</c:v>
                </c:pt>
                <c:pt idx="3511">
                  <c:v>5148.13</c:v>
                </c:pt>
                <c:pt idx="3512">
                  <c:v>5140.47</c:v>
                </c:pt>
                <c:pt idx="3513">
                  <c:v>5111.3999999999996</c:v>
                </c:pt>
                <c:pt idx="3514">
                  <c:v>5120.05</c:v>
                </c:pt>
                <c:pt idx="3515">
                  <c:v>5108.6400000000003</c:v>
                </c:pt>
                <c:pt idx="3516">
                  <c:v>5160.8599999999997</c:v>
                </c:pt>
                <c:pt idx="3517">
                  <c:v>5168.34</c:v>
                </c:pt>
                <c:pt idx="3518">
                  <c:v>5234.41</c:v>
                </c:pt>
                <c:pt idx="3519">
                  <c:v>5288</c:v>
                </c:pt>
                <c:pt idx="3520">
                  <c:v>5415.66</c:v>
                </c:pt>
                <c:pt idx="3521">
                  <c:v>5428.69</c:v>
                </c:pt>
                <c:pt idx="3522">
                  <c:v>5423.84</c:v>
                </c:pt>
                <c:pt idx="3523">
                  <c:v>5474.37</c:v>
                </c:pt>
                <c:pt idx="3524">
                  <c:v>5433.94</c:v>
                </c:pt>
                <c:pt idx="3525">
                  <c:v>5528.5</c:v>
                </c:pt>
                <c:pt idx="3526">
                  <c:v>5520.1</c:v>
                </c:pt>
                <c:pt idx="3527">
                  <c:v>5513.93</c:v>
                </c:pt>
                <c:pt idx="3528">
                  <c:v>5439.83</c:v>
                </c:pt>
                <c:pt idx="3529">
                  <c:v>5456.64</c:v>
                </c:pt>
                <c:pt idx="3530">
                  <c:v>5531.78</c:v>
                </c:pt>
                <c:pt idx="3531">
                  <c:v>5524.2</c:v>
                </c:pt>
                <c:pt idx="3532">
                  <c:v>5527.38</c:v>
                </c:pt>
                <c:pt idx="3533">
                  <c:v>5486.58</c:v>
                </c:pt>
                <c:pt idx="3534">
                  <c:v>5536.96</c:v>
                </c:pt>
                <c:pt idx="3535">
                  <c:v>5568.63</c:v>
                </c:pt>
                <c:pt idx="3536">
                  <c:v>5583.21</c:v>
                </c:pt>
                <c:pt idx="3537">
                  <c:v>5570.47</c:v>
                </c:pt>
                <c:pt idx="3538">
                  <c:v>5546.23</c:v>
                </c:pt>
                <c:pt idx="3539">
                  <c:v>5571.97</c:v>
                </c:pt>
                <c:pt idx="3540">
                  <c:v>5543.27</c:v>
                </c:pt>
                <c:pt idx="3541">
                  <c:v>5488.17</c:v>
                </c:pt>
                <c:pt idx="3542">
                  <c:v>5494.04</c:v>
                </c:pt>
                <c:pt idx="3543">
                  <c:v>5460.1</c:v>
                </c:pt>
                <c:pt idx="3544">
                  <c:v>5513.26</c:v>
                </c:pt>
                <c:pt idx="3545">
                  <c:v>5558.79</c:v>
                </c:pt>
                <c:pt idx="3546">
                  <c:v>5634.73</c:v>
                </c:pt>
                <c:pt idx="3547">
                  <c:v>5690.88</c:v>
                </c:pt>
                <c:pt idx="3548">
                  <c:v>5736.21</c:v>
                </c:pt>
                <c:pt idx="3549">
                  <c:v>5784.87</c:v>
                </c:pt>
                <c:pt idx="3550">
                  <c:v>5785.12</c:v>
                </c:pt>
                <c:pt idx="3551">
                  <c:v>5764.68</c:v>
                </c:pt>
                <c:pt idx="3552">
                  <c:v>5748.19</c:v>
                </c:pt>
                <c:pt idx="3553">
                  <c:v>5798.59</c:v>
                </c:pt>
                <c:pt idx="3554">
                  <c:v>5816.47</c:v>
                </c:pt>
                <c:pt idx="3555">
                  <c:v>5710.59</c:v>
                </c:pt>
                <c:pt idx="3556">
                  <c:v>5738.77</c:v>
                </c:pt>
                <c:pt idx="3557">
                  <c:v>5758.76</c:v>
                </c:pt>
                <c:pt idx="3558">
                  <c:v>5792.38</c:v>
                </c:pt>
                <c:pt idx="3559">
                  <c:v>5693.96</c:v>
                </c:pt>
                <c:pt idx="3560">
                  <c:v>5743.32</c:v>
                </c:pt>
                <c:pt idx="3561">
                  <c:v>5827.51</c:v>
                </c:pt>
                <c:pt idx="3562">
                  <c:v>5831.29</c:v>
                </c:pt>
                <c:pt idx="3563">
                  <c:v>5837.81</c:v>
                </c:pt>
                <c:pt idx="3564">
                  <c:v>5862.65</c:v>
                </c:pt>
                <c:pt idx="3565">
                  <c:v>5877.97</c:v>
                </c:pt>
                <c:pt idx="3566">
                  <c:v>5925.01</c:v>
                </c:pt>
                <c:pt idx="3567">
                  <c:v>5941.37</c:v>
                </c:pt>
                <c:pt idx="3568">
                  <c:v>5904.5</c:v>
                </c:pt>
                <c:pt idx="3569">
                  <c:v>5883.29</c:v>
                </c:pt>
                <c:pt idx="3570">
                  <c:v>5867.05</c:v>
                </c:pt>
                <c:pt idx="3571">
                  <c:v>5902.33</c:v>
                </c:pt>
                <c:pt idx="3572">
                  <c:v>5859.64</c:v>
                </c:pt>
                <c:pt idx="3573">
                  <c:v>5821.55</c:v>
                </c:pt>
                <c:pt idx="3574">
                  <c:v>5860.21</c:v>
                </c:pt>
                <c:pt idx="3575">
                  <c:v>5817.77</c:v>
                </c:pt>
                <c:pt idx="3576">
                  <c:v>5785.17</c:v>
                </c:pt>
                <c:pt idx="3577">
                  <c:v>5725.17</c:v>
                </c:pt>
                <c:pt idx="3578">
                  <c:v>5724.82</c:v>
                </c:pt>
                <c:pt idx="3579">
                  <c:v>5695.38</c:v>
                </c:pt>
                <c:pt idx="3580">
                  <c:v>5813.31</c:v>
                </c:pt>
                <c:pt idx="3581">
                  <c:v>5900.74</c:v>
                </c:pt>
                <c:pt idx="3582">
                  <c:v>5945.63</c:v>
                </c:pt>
                <c:pt idx="3583">
                  <c:v>6017.99</c:v>
                </c:pt>
                <c:pt idx="3584">
                  <c:v>6042.48</c:v>
                </c:pt>
                <c:pt idx="3585">
                  <c:v>6044.09</c:v>
                </c:pt>
                <c:pt idx="3586">
                  <c:v>6015.67</c:v>
                </c:pt>
                <c:pt idx="3587">
                  <c:v>6032.11</c:v>
                </c:pt>
                <c:pt idx="3588">
                  <c:v>6012.99</c:v>
                </c:pt>
                <c:pt idx="3589">
                  <c:v>6150.99</c:v>
                </c:pt>
                <c:pt idx="3590">
                  <c:v>6141.05</c:v>
                </c:pt>
                <c:pt idx="3591">
                  <c:v>6202.74</c:v>
                </c:pt>
                <c:pt idx="3592">
                  <c:v>6180.68</c:v>
                </c:pt>
                <c:pt idx="3593">
                  <c:v>6163.8</c:v>
                </c:pt>
                <c:pt idx="3594">
                  <c:v>6151.84</c:v>
                </c:pt>
                <c:pt idx="3595">
                  <c:v>6107.98</c:v>
                </c:pt>
                <c:pt idx="3596">
                  <c:v>6094.6</c:v>
                </c:pt>
                <c:pt idx="3597">
                  <c:v>6098.75</c:v>
                </c:pt>
                <c:pt idx="3598">
                  <c:v>6183.62</c:v>
                </c:pt>
                <c:pt idx="3599">
                  <c:v>6298.22</c:v>
                </c:pt>
                <c:pt idx="3600">
                  <c:v>6384.56</c:v>
                </c:pt>
                <c:pt idx="3601">
                  <c:v>6475.94</c:v>
                </c:pt>
                <c:pt idx="3602">
                  <c:v>6540.94</c:v>
                </c:pt>
                <c:pt idx="3603">
                  <c:v>6671.11</c:v>
                </c:pt>
                <c:pt idx="3604">
                  <c:v>6664.45</c:v>
                </c:pt>
                <c:pt idx="3605">
                  <c:v>6871.8</c:v>
                </c:pt>
                <c:pt idx="3606">
                  <c:v>6911.54</c:v>
                </c:pt>
                <c:pt idx="3607">
                  <c:v>7209.76</c:v>
                </c:pt>
                <c:pt idx="3608">
                  <c:v>7304.72</c:v>
                </c:pt>
                <c:pt idx="3609">
                  <c:v>7510.14</c:v>
                </c:pt>
                <c:pt idx="3610">
                  <c:v>7102.36</c:v>
                </c:pt>
                <c:pt idx="3611">
                  <c:v>7310.59</c:v>
                </c:pt>
                <c:pt idx="3612">
                  <c:v>7275.1</c:v>
                </c:pt>
                <c:pt idx="3613">
                  <c:v>7306.01</c:v>
                </c:pt>
                <c:pt idx="3614">
                  <c:v>7343.93</c:v>
                </c:pt>
                <c:pt idx="3615">
                  <c:v>7513.27</c:v>
                </c:pt>
                <c:pt idx="3616">
                  <c:v>7611.49</c:v>
                </c:pt>
                <c:pt idx="3617">
                  <c:v>7602.79</c:v>
                </c:pt>
                <c:pt idx="3618">
                  <c:v>7729.8</c:v>
                </c:pt>
                <c:pt idx="3619">
                  <c:v>7776.67</c:v>
                </c:pt>
                <c:pt idx="3620">
                  <c:v>7540.85</c:v>
                </c:pt>
                <c:pt idx="3621">
                  <c:v>7391.45</c:v>
                </c:pt>
                <c:pt idx="3622">
                  <c:v>7640.14</c:v>
                </c:pt>
                <c:pt idx="3623">
                  <c:v>7851.64</c:v>
                </c:pt>
                <c:pt idx="3624">
                  <c:v>7877.55</c:v>
                </c:pt>
                <c:pt idx="3625">
                  <c:v>7872.08</c:v>
                </c:pt>
                <c:pt idx="3626">
                  <c:v>8043.31</c:v>
                </c:pt>
                <c:pt idx="3627">
                  <c:v>8331.36</c:v>
                </c:pt>
                <c:pt idx="3628">
                  <c:v>8333.67</c:v>
                </c:pt>
                <c:pt idx="3629">
                  <c:v>8389.6200000000008</c:v>
                </c:pt>
                <c:pt idx="3630">
                  <c:v>8189.47</c:v>
                </c:pt>
                <c:pt idx="3631">
                  <c:v>8169.45</c:v>
                </c:pt>
                <c:pt idx="3632">
                  <c:v>8029.98</c:v>
                </c:pt>
                <c:pt idx="3633">
                  <c:v>8044.85</c:v>
                </c:pt>
                <c:pt idx="3634">
                  <c:v>8012.87</c:v>
                </c:pt>
                <c:pt idx="3635">
                  <c:v>8296.39</c:v>
                </c:pt>
                <c:pt idx="3636">
                  <c:v>8395.9599999999991</c:v>
                </c:pt>
                <c:pt idx="3637">
                  <c:v>7749.07</c:v>
                </c:pt>
                <c:pt idx="3638">
                  <c:v>7890.06</c:v>
                </c:pt>
                <c:pt idx="3639">
                  <c:v>8264.44</c:v>
                </c:pt>
                <c:pt idx="3640">
                  <c:v>8313.5</c:v>
                </c:pt>
                <c:pt idx="3641">
                  <c:v>8334.44</c:v>
                </c:pt>
                <c:pt idx="3642">
                  <c:v>8412.57</c:v>
                </c:pt>
                <c:pt idx="3643">
                  <c:v>8337.42</c:v>
                </c:pt>
                <c:pt idx="3644">
                  <c:v>8220.01</c:v>
                </c:pt>
                <c:pt idx="3645">
                  <c:v>8112.01</c:v>
                </c:pt>
                <c:pt idx="3646">
                  <c:v>7982.84</c:v>
                </c:pt>
                <c:pt idx="3647">
                  <c:v>7778.79</c:v>
                </c:pt>
                <c:pt idx="3648">
                  <c:v>7969.28</c:v>
                </c:pt>
                <c:pt idx="3649">
                  <c:v>7892.75</c:v>
                </c:pt>
                <c:pt idx="3650">
                  <c:v>7799.25</c:v>
                </c:pt>
                <c:pt idx="3651">
                  <c:v>7648.51</c:v>
                </c:pt>
                <c:pt idx="3652">
                  <c:v>7696.28</c:v>
                </c:pt>
                <c:pt idx="3653">
                  <c:v>7811.83</c:v>
                </c:pt>
                <c:pt idx="3654">
                  <c:v>7851.89</c:v>
                </c:pt>
                <c:pt idx="3655">
                  <c:v>7890.98</c:v>
                </c:pt>
                <c:pt idx="3656">
                  <c:v>7966.6</c:v>
                </c:pt>
                <c:pt idx="3657">
                  <c:v>8012.68</c:v>
                </c:pt>
                <c:pt idx="3658">
                  <c:v>8073.72</c:v>
                </c:pt>
                <c:pt idx="3659">
                  <c:v>8028.79</c:v>
                </c:pt>
                <c:pt idx="3660">
                  <c:v>8201.66</c:v>
                </c:pt>
                <c:pt idx="3661">
                  <c:v>8231.35</c:v>
                </c:pt>
                <c:pt idx="3662">
                  <c:v>8295.9699999999993</c:v>
                </c:pt>
                <c:pt idx="3663">
                  <c:v>8113.85</c:v>
                </c:pt>
                <c:pt idx="3664">
                  <c:v>8154.83</c:v>
                </c:pt>
                <c:pt idx="3665">
                  <c:v>8077.62</c:v>
                </c:pt>
                <c:pt idx="3666">
                  <c:v>8059.5</c:v>
                </c:pt>
                <c:pt idx="3667">
                  <c:v>8211.73</c:v>
                </c:pt>
                <c:pt idx="3668">
                  <c:v>8171.1</c:v>
                </c:pt>
                <c:pt idx="3669">
                  <c:v>8183.11</c:v>
                </c:pt>
                <c:pt idx="3670">
                  <c:v>8328.3700000000008</c:v>
                </c:pt>
                <c:pt idx="3671">
                  <c:v>8387.0300000000007</c:v>
                </c:pt>
                <c:pt idx="3672">
                  <c:v>8577.01</c:v>
                </c:pt>
                <c:pt idx="3673">
                  <c:v>8710.14</c:v>
                </c:pt>
                <c:pt idx="3674">
                  <c:v>8895.26</c:v>
                </c:pt>
                <c:pt idx="3675">
                  <c:v>8907.6200000000008</c:v>
                </c:pt>
                <c:pt idx="3676">
                  <c:v>8994.7800000000007</c:v>
                </c:pt>
                <c:pt idx="3677">
                  <c:v>9169.86</c:v>
                </c:pt>
                <c:pt idx="3678">
                  <c:v>9179.01</c:v>
                </c:pt>
                <c:pt idx="3679">
                  <c:v>9102.7199999999993</c:v>
                </c:pt>
                <c:pt idx="3680">
                  <c:v>9155.86</c:v>
                </c:pt>
                <c:pt idx="3681">
                  <c:v>9178.24</c:v>
                </c:pt>
                <c:pt idx="3682">
                  <c:v>9415.6299999999992</c:v>
                </c:pt>
                <c:pt idx="3683">
                  <c:v>9319.48</c:v>
                </c:pt>
                <c:pt idx="3684">
                  <c:v>9474.61</c:v>
                </c:pt>
                <c:pt idx="3685">
                  <c:v>9513.1299999999992</c:v>
                </c:pt>
                <c:pt idx="3686">
                  <c:v>9607.99</c:v>
                </c:pt>
                <c:pt idx="3687">
                  <c:v>9850.31</c:v>
                </c:pt>
                <c:pt idx="3688">
                  <c:v>9933.44</c:v>
                </c:pt>
                <c:pt idx="3689">
                  <c:v>9840.74</c:v>
                </c:pt>
                <c:pt idx="3690">
                  <c:v>10031.66</c:v>
                </c:pt>
                <c:pt idx="3691">
                  <c:v>10249.01</c:v>
                </c:pt>
                <c:pt idx="3692">
                  <c:v>10283.450000000001</c:v>
                </c:pt>
                <c:pt idx="3693">
                  <c:v>10155.620000000001</c:v>
                </c:pt>
                <c:pt idx="3694">
                  <c:v>10430.780000000001</c:v>
                </c:pt>
                <c:pt idx="3695">
                  <c:v>10660.74</c:v>
                </c:pt>
                <c:pt idx="3696">
                  <c:v>10486.13</c:v>
                </c:pt>
                <c:pt idx="3697">
                  <c:v>10676.46</c:v>
                </c:pt>
                <c:pt idx="3698">
                  <c:v>10937.22</c:v>
                </c:pt>
                <c:pt idx="3699">
                  <c:v>10977.06</c:v>
                </c:pt>
                <c:pt idx="3700">
                  <c:v>10925.29</c:v>
                </c:pt>
                <c:pt idx="3701">
                  <c:v>11257.77</c:v>
                </c:pt>
                <c:pt idx="3702">
                  <c:v>11130.51</c:v>
                </c:pt>
                <c:pt idx="3703">
                  <c:v>11131.5</c:v>
                </c:pt>
                <c:pt idx="3704">
                  <c:v>11044.54</c:v>
                </c:pt>
                <c:pt idx="3705">
                  <c:v>11141.05</c:v>
                </c:pt>
                <c:pt idx="3706">
                  <c:v>10689.11</c:v>
                </c:pt>
                <c:pt idx="3707">
                  <c:v>10516.44</c:v>
                </c:pt>
                <c:pt idx="3708">
                  <c:v>10225.36</c:v>
                </c:pt>
                <c:pt idx="3709">
                  <c:v>10458.379999999999</c:v>
                </c:pt>
                <c:pt idx="3710">
                  <c:v>10775.82</c:v>
                </c:pt>
                <c:pt idx="3711">
                  <c:v>10944.01</c:v>
                </c:pt>
                <c:pt idx="3712">
                  <c:v>10880.7</c:v>
                </c:pt>
                <c:pt idx="3713">
                  <c:v>10887.04</c:v>
                </c:pt>
                <c:pt idx="3714">
                  <c:v>10713.93</c:v>
                </c:pt>
                <c:pt idx="3715">
                  <c:v>10651.27</c:v>
                </c:pt>
                <c:pt idx="3716">
                  <c:v>10984.62</c:v>
                </c:pt>
                <c:pt idx="3717">
                  <c:v>11056.08</c:v>
                </c:pt>
                <c:pt idx="3718">
                  <c:v>11262.79</c:v>
                </c:pt>
                <c:pt idx="3719">
                  <c:v>11581.52</c:v>
                </c:pt>
                <c:pt idx="3720">
                  <c:v>11969.93</c:v>
                </c:pt>
                <c:pt idx="3721">
                  <c:v>12211.38</c:v>
                </c:pt>
                <c:pt idx="3722">
                  <c:v>12287.99</c:v>
                </c:pt>
                <c:pt idx="3723">
                  <c:v>11488.7</c:v>
                </c:pt>
                <c:pt idx="3724">
                  <c:v>11467.49</c:v>
                </c:pt>
                <c:pt idx="3725">
                  <c:v>12007.08</c:v>
                </c:pt>
                <c:pt idx="3726">
                  <c:v>12210.46</c:v>
                </c:pt>
                <c:pt idx="3727">
                  <c:v>12209.09</c:v>
                </c:pt>
                <c:pt idx="3728">
                  <c:v>12301.39</c:v>
                </c:pt>
                <c:pt idx="3729">
                  <c:v>12490.37</c:v>
                </c:pt>
                <c:pt idx="3730">
                  <c:v>12760.86</c:v>
                </c:pt>
                <c:pt idx="3731">
                  <c:v>12715.23</c:v>
                </c:pt>
                <c:pt idx="3732">
                  <c:v>12696.61</c:v>
                </c:pt>
                <c:pt idx="3733">
                  <c:v>12735.27</c:v>
                </c:pt>
                <c:pt idx="3734">
                  <c:v>12846.57</c:v>
                </c:pt>
                <c:pt idx="3735">
                  <c:v>12589.56</c:v>
                </c:pt>
                <c:pt idx="3736">
                  <c:v>12153.02</c:v>
                </c:pt>
                <c:pt idx="3737">
                  <c:v>12353.11</c:v>
                </c:pt>
                <c:pt idx="3738">
                  <c:v>11899.21</c:v>
                </c:pt>
                <c:pt idx="3739">
                  <c:v>11135.83</c:v>
                </c:pt>
                <c:pt idx="3740">
                  <c:v>11379.84</c:v>
                </c:pt>
                <c:pt idx="3741">
                  <c:v>11662.46</c:v>
                </c:pt>
                <c:pt idx="3742">
                  <c:v>11258.71</c:v>
                </c:pt>
                <c:pt idx="3743">
                  <c:v>10425.93</c:v>
                </c:pt>
                <c:pt idx="3744">
                  <c:v>10078.209999999999</c:v>
                </c:pt>
                <c:pt idx="3745">
                  <c:v>10635.68</c:v>
                </c:pt>
                <c:pt idx="3746">
                  <c:v>10079.870000000001</c:v>
                </c:pt>
                <c:pt idx="3747">
                  <c:v>9729.44</c:v>
                </c:pt>
                <c:pt idx="3748">
                  <c:v>9167.84</c:v>
                </c:pt>
                <c:pt idx="3749">
                  <c:v>9389.1299999999992</c:v>
                </c:pt>
                <c:pt idx="3750">
                  <c:v>9267.7999999999993</c:v>
                </c:pt>
                <c:pt idx="3751">
                  <c:v>8720.93</c:v>
                </c:pt>
                <c:pt idx="3752">
                  <c:v>9223.57</c:v>
                </c:pt>
                <c:pt idx="3753">
                  <c:v>9642.48</c:v>
                </c:pt>
                <c:pt idx="3754">
                  <c:v>9872.7199999999993</c:v>
                </c:pt>
                <c:pt idx="3755">
                  <c:v>9758.58</c:v>
                </c:pt>
                <c:pt idx="3756">
                  <c:v>9463.2000000000007</c:v>
                </c:pt>
                <c:pt idx="3757">
                  <c:v>9506.67</c:v>
                </c:pt>
                <c:pt idx="3758">
                  <c:v>9840.2900000000009</c:v>
                </c:pt>
                <c:pt idx="3759">
                  <c:v>9926.7199999999993</c:v>
                </c:pt>
                <c:pt idx="3760">
                  <c:v>9990.2800000000007</c:v>
                </c:pt>
                <c:pt idx="3761">
                  <c:v>10011.120000000001</c:v>
                </c:pt>
                <c:pt idx="3762">
                  <c:v>10254.48</c:v>
                </c:pt>
                <c:pt idx="3763">
                  <c:v>10122.67</c:v>
                </c:pt>
                <c:pt idx="3764">
                  <c:v>9263.93</c:v>
                </c:pt>
                <c:pt idx="3765">
                  <c:v>9108.36</c:v>
                </c:pt>
                <c:pt idx="3766">
                  <c:v>9422.1</c:v>
                </c:pt>
                <c:pt idx="3767">
                  <c:v>9214.7199999999993</c:v>
                </c:pt>
                <c:pt idx="3768">
                  <c:v>9110.18</c:v>
                </c:pt>
                <c:pt idx="3769">
                  <c:v>9008.68</c:v>
                </c:pt>
                <c:pt idx="3770">
                  <c:v>9340.98</c:v>
                </c:pt>
                <c:pt idx="3771">
                  <c:v>9186.8700000000008</c:v>
                </c:pt>
                <c:pt idx="3772">
                  <c:v>9104.73</c:v>
                </c:pt>
                <c:pt idx="3773">
                  <c:v>9310.2800000000007</c:v>
                </c:pt>
                <c:pt idx="3774">
                  <c:v>9768.35</c:v>
                </c:pt>
                <c:pt idx="3775">
                  <c:v>9767.09</c:v>
                </c:pt>
                <c:pt idx="3776">
                  <c:v>9663.67</c:v>
                </c:pt>
                <c:pt idx="3777">
                  <c:v>9833.35</c:v>
                </c:pt>
                <c:pt idx="3778">
                  <c:v>9860.16</c:v>
                </c:pt>
                <c:pt idx="3779">
                  <c:v>9930.6</c:v>
                </c:pt>
                <c:pt idx="3780">
                  <c:v>9320.1200000000008</c:v>
                </c:pt>
                <c:pt idx="3781">
                  <c:v>9434.3799999999992</c:v>
                </c:pt>
                <c:pt idx="3782">
                  <c:v>9111.57</c:v>
                </c:pt>
                <c:pt idx="3783">
                  <c:v>8722.2999999999993</c:v>
                </c:pt>
                <c:pt idx="3784">
                  <c:v>7981.72</c:v>
                </c:pt>
                <c:pt idx="3785">
                  <c:v>7372.65</c:v>
                </c:pt>
                <c:pt idx="3786">
                  <c:v>7278.96</c:v>
                </c:pt>
                <c:pt idx="3787">
                  <c:v>7667.61</c:v>
                </c:pt>
                <c:pt idx="3788">
                  <c:v>8037.52</c:v>
                </c:pt>
                <c:pt idx="3789">
                  <c:v>7971.97</c:v>
                </c:pt>
                <c:pt idx="3790">
                  <c:v>7874.07</c:v>
                </c:pt>
                <c:pt idx="3791">
                  <c:v>7858.03</c:v>
                </c:pt>
                <c:pt idx="3792">
                  <c:v>7659.73</c:v>
                </c:pt>
                <c:pt idx="3793">
                  <c:v>7883.6</c:v>
                </c:pt>
                <c:pt idx="3794">
                  <c:v>8064.22</c:v>
                </c:pt>
                <c:pt idx="3795">
                  <c:v>7951.83</c:v>
                </c:pt>
                <c:pt idx="3796">
                  <c:v>7957.65</c:v>
                </c:pt>
                <c:pt idx="3797">
                  <c:v>7745.22</c:v>
                </c:pt>
                <c:pt idx="3798">
                  <c:v>7472.61</c:v>
                </c:pt>
                <c:pt idx="3799">
                  <c:v>7838.37</c:v>
                </c:pt>
                <c:pt idx="3800">
                  <c:v>7673.75</c:v>
                </c:pt>
                <c:pt idx="3801">
                  <c:v>7703.24</c:v>
                </c:pt>
                <c:pt idx="3802">
                  <c:v>7849.01</c:v>
                </c:pt>
                <c:pt idx="3803">
                  <c:v>7921.32</c:v>
                </c:pt>
                <c:pt idx="3804">
                  <c:v>7747.93</c:v>
                </c:pt>
                <c:pt idx="3805">
                  <c:v>7814.57</c:v>
                </c:pt>
                <c:pt idx="3806">
                  <c:v>7689.39</c:v>
                </c:pt>
                <c:pt idx="3807">
                  <c:v>7710.31</c:v>
                </c:pt>
                <c:pt idx="3808">
                  <c:v>7554.6</c:v>
                </c:pt>
                <c:pt idx="3809">
                  <c:v>7591</c:v>
                </c:pt>
                <c:pt idx="3810">
                  <c:v>7816.24</c:v>
                </c:pt>
                <c:pt idx="3811">
                  <c:v>7915.18</c:v>
                </c:pt>
                <c:pt idx="3812">
                  <c:v>8175.05</c:v>
                </c:pt>
                <c:pt idx="3813">
                  <c:v>8188.9</c:v>
                </c:pt>
                <c:pt idx="3814">
                  <c:v>8112.34</c:v>
                </c:pt>
                <c:pt idx="3815">
                  <c:v>8300.4</c:v>
                </c:pt>
                <c:pt idx="3816">
                  <c:v>8432.8799999999992</c:v>
                </c:pt>
                <c:pt idx="3817">
                  <c:v>8421.32</c:v>
                </c:pt>
                <c:pt idx="3818">
                  <c:v>8517.3799999999992</c:v>
                </c:pt>
                <c:pt idx="3819">
                  <c:v>8257.16</c:v>
                </c:pt>
                <c:pt idx="3820">
                  <c:v>8376.66</c:v>
                </c:pt>
                <c:pt idx="3821">
                  <c:v>8485.2999999999993</c:v>
                </c:pt>
                <c:pt idx="3822">
                  <c:v>8527.9500000000007</c:v>
                </c:pt>
                <c:pt idx="3823">
                  <c:v>8539.7800000000007</c:v>
                </c:pt>
                <c:pt idx="3824">
                  <c:v>8392.73</c:v>
                </c:pt>
                <c:pt idx="3825">
                  <c:v>8422.86</c:v>
                </c:pt>
                <c:pt idx="3826">
                  <c:v>8411.0300000000007</c:v>
                </c:pt>
                <c:pt idx="3827">
                  <c:v>8268.1</c:v>
                </c:pt>
                <c:pt idx="3828">
                  <c:v>8247.26</c:v>
                </c:pt>
                <c:pt idx="3829">
                  <c:v>8602.69</c:v>
                </c:pt>
                <c:pt idx="3830">
                  <c:v>8759.7999999999993</c:v>
                </c:pt>
                <c:pt idx="3831">
                  <c:v>8926.92</c:v>
                </c:pt>
                <c:pt idx="3832">
                  <c:v>9068.2800000000007</c:v>
                </c:pt>
                <c:pt idx="3833">
                  <c:v>9052.39</c:v>
                </c:pt>
                <c:pt idx="3834">
                  <c:v>9076.66</c:v>
                </c:pt>
                <c:pt idx="3835">
                  <c:v>9033.52</c:v>
                </c:pt>
                <c:pt idx="3836">
                  <c:v>8904.07</c:v>
                </c:pt>
                <c:pt idx="3837">
                  <c:v>8969.02</c:v>
                </c:pt>
                <c:pt idx="3838">
                  <c:v>8963.65</c:v>
                </c:pt>
                <c:pt idx="3839">
                  <c:v>8873.31</c:v>
                </c:pt>
                <c:pt idx="3840">
                  <c:v>8994.1299999999992</c:v>
                </c:pt>
                <c:pt idx="3841">
                  <c:v>9027.5499999999993</c:v>
                </c:pt>
                <c:pt idx="3842">
                  <c:v>8977.3700000000008</c:v>
                </c:pt>
                <c:pt idx="3843">
                  <c:v>8991.77</c:v>
                </c:pt>
                <c:pt idx="3844">
                  <c:v>9070.89</c:v>
                </c:pt>
                <c:pt idx="3845">
                  <c:v>9040.11</c:v>
                </c:pt>
                <c:pt idx="3846">
                  <c:v>8544.66</c:v>
                </c:pt>
                <c:pt idx="3847">
                  <c:v>8567.2800000000007</c:v>
                </c:pt>
                <c:pt idx="3848">
                  <c:v>8594.41</c:v>
                </c:pt>
                <c:pt idx="3849">
                  <c:v>8794.83</c:v>
                </c:pt>
                <c:pt idx="3850">
                  <c:v>8913.9599999999991</c:v>
                </c:pt>
                <c:pt idx="3851">
                  <c:v>8765.19</c:v>
                </c:pt>
                <c:pt idx="3852">
                  <c:v>8794.8799999999992</c:v>
                </c:pt>
                <c:pt idx="3853">
                  <c:v>8628.6299999999992</c:v>
                </c:pt>
                <c:pt idx="3854">
                  <c:v>8634.52</c:v>
                </c:pt>
                <c:pt idx="3855">
                  <c:v>8592.4</c:v>
                </c:pt>
                <c:pt idx="3856">
                  <c:v>8540.3799999999992</c:v>
                </c:pt>
                <c:pt idx="3857">
                  <c:v>8754.4500000000007</c:v>
                </c:pt>
                <c:pt idx="3858">
                  <c:v>8728.7900000000009</c:v>
                </c:pt>
                <c:pt idx="3859">
                  <c:v>8743.31</c:v>
                </c:pt>
                <c:pt idx="3860">
                  <c:v>8901.98</c:v>
                </c:pt>
                <c:pt idx="3861">
                  <c:v>8899.39</c:v>
                </c:pt>
                <c:pt idx="3862">
                  <c:v>9057.32</c:v>
                </c:pt>
                <c:pt idx="3863">
                  <c:v>9080.44</c:v>
                </c:pt>
                <c:pt idx="3864">
                  <c:v>9041.4500000000007</c:v>
                </c:pt>
                <c:pt idx="3865">
                  <c:v>8982.77</c:v>
                </c:pt>
                <c:pt idx="3866">
                  <c:v>9021.11</c:v>
                </c:pt>
                <c:pt idx="3867">
                  <c:v>8787.0499999999993</c:v>
                </c:pt>
                <c:pt idx="3868">
                  <c:v>8861.5499999999993</c:v>
                </c:pt>
                <c:pt idx="3869">
                  <c:v>8884.27</c:v>
                </c:pt>
                <c:pt idx="3870">
                  <c:v>8800.48</c:v>
                </c:pt>
                <c:pt idx="3871">
                  <c:v>8196.43</c:v>
                </c:pt>
                <c:pt idx="3872">
                  <c:v>8175.17</c:v>
                </c:pt>
                <c:pt idx="3873">
                  <c:v>8359.5</c:v>
                </c:pt>
                <c:pt idx="3874">
                  <c:v>7770.58</c:v>
                </c:pt>
                <c:pt idx="3875">
                  <c:v>7923.28</c:v>
                </c:pt>
                <c:pt idx="3876">
                  <c:v>7501.28</c:v>
                </c:pt>
                <c:pt idx="3877">
                  <c:v>7516.6</c:v>
                </c:pt>
                <c:pt idx="3878">
                  <c:v>7334.43</c:v>
                </c:pt>
                <c:pt idx="3879">
                  <c:v>7478.78</c:v>
                </c:pt>
                <c:pt idx="3880">
                  <c:v>7213.51</c:v>
                </c:pt>
                <c:pt idx="3881">
                  <c:v>7245.51</c:v>
                </c:pt>
                <c:pt idx="3882">
                  <c:v>7479</c:v>
                </c:pt>
                <c:pt idx="3883">
                  <c:v>7401.8</c:v>
                </c:pt>
                <c:pt idx="3884">
                  <c:v>7162.56</c:v>
                </c:pt>
                <c:pt idx="3885">
                  <c:v>7252.28</c:v>
                </c:pt>
                <c:pt idx="3886">
                  <c:v>7306.88</c:v>
                </c:pt>
                <c:pt idx="3887">
                  <c:v>6837.59</c:v>
                </c:pt>
                <c:pt idx="3888">
                  <c:v>6802.21</c:v>
                </c:pt>
                <c:pt idx="3889">
                  <c:v>6603.53</c:v>
                </c:pt>
                <c:pt idx="3890">
                  <c:v>6807.28</c:v>
                </c:pt>
                <c:pt idx="3891">
                  <c:v>6686.06</c:v>
                </c:pt>
                <c:pt idx="3892">
                  <c:v>6837.04</c:v>
                </c:pt>
                <c:pt idx="3893">
                  <c:v>6811.38</c:v>
                </c:pt>
                <c:pt idx="3894">
                  <c:v>6915.25</c:v>
                </c:pt>
                <c:pt idx="3895">
                  <c:v>6871.66</c:v>
                </c:pt>
                <c:pt idx="3896">
                  <c:v>6828.66</c:v>
                </c:pt>
                <c:pt idx="3897">
                  <c:v>7053.38</c:v>
                </c:pt>
                <c:pt idx="3898">
                  <c:v>7129.89</c:v>
                </c:pt>
                <c:pt idx="3899">
                  <c:v>7118.82</c:v>
                </c:pt>
                <c:pt idx="3900">
                  <c:v>7111.69</c:v>
                </c:pt>
                <c:pt idx="3901">
                  <c:v>7278.68</c:v>
                </c:pt>
                <c:pt idx="3902">
                  <c:v>7219.38</c:v>
                </c:pt>
                <c:pt idx="3903">
                  <c:v>7282.96</c:v>
                </c:pt>
                <c:pt idx="3904">
                  <c:v>6816.35</c:v>
                </c:pt>
                <c:pt idx="3905">
                  <c:v>6880.91</c:v>
                </c:pt>
                <c:pt idx="3906">
                  <c:v>6683.89</c:v>
                </c:pt>
                <c:pt idx="3907">
                  <c:v>6796.26</c:v>
                </c:pt>
                <c:pt idx="3908">
                  <c:v>7085.97</c:v>
                </c:pt>
                <c:pt idx="3909">
                  <c:v>7111.04</c:v>
                </c:pt>
                <c:pt idx="3910">
                  <c:v>7146.82</c:v>
                </c:pt>
                <c:pt idx="3911">
                  <c:v>7204.49</c:v>
                </c:pt>
                <c:pt idx="3912">
                  <c:v>7214.56</c:v>
                </c:pt>
                <c:pt idx="3913">
                  <c:v>7118</c:v>
                </c:pt>
                <c:pt idx="3914">
                  <c:v>6974.2</c:v>
                </c:pt>
                <c:pt idx="3915">
                  <c:v>6988.08</c:v>
                </c:pt>
                <c:pt idx="3916">
                  <c:v>7110.39</c:v>
                </c:pt>
                <c:pt idx="3917">
                  <c:v>7122.5</c:v>
                </c:pt>
                <c:pt idx="3918">
                  <c:v>7137.57</c:v>
                </c:pt>
                <c:pt idx="3919">
                  <c:v>7223.11</c:v>
                </c:pt>
                <c:pt idx="3920">
                  <c:v>7348.23</c:v>
                </c:pt>
                <c:pt idx="3921">
                  <c:v>7506.51</c:v>
                </c:pt>
                <c:pt idx="3922">
                  <c:v>7458.17</c:v>
                </c:pt>
                <c:pt idx="3923">
                  <c:v>7484.52</c:v>
                </c:pt>
                <c:pt idx="3924">
                  <c:v>7362.71</c:v>
                </c:pt>
                <c:pt idx="3925">
                  <c:v>7408.61</c:v>
                </c:pt>
                <c:pt idx="3926">
                  <c:v>7354.87</c:v>
                </c:pt>
                <c:pt idx="3927">
                  <c:v>7260.41</c:v>
                </c:pt>
                <c:pt idx="3928">
                  <c:v>7461.37</c:v>
                </c:pt>
                <c:pt idx="3929">
                  <c:v>7469.51</c:v>
                </c:pt>
                <c:pt idx="3930">
                  <c:v>7483.46</c:v>
                </c:pt>
                <c:pt idx="3931">
                  <c:v>7591.72</c:v>
                </c:pt>
                <c:pt idx="3932">
                  <c:v>7585.55</c:v>
                </c:pt>
                <c:pt idx="3933">
                  <c:v>7480.7</c:v>
                </c:pt>
                <c:pt idx="3934">
                  <c:v>7422.36</c:v>
                </c:pt>
                <c:pt idx="3935">
                  <c:v>7544.2</c:v>
                </c:pt>
                <c:pt idx="3936">
                  <c:v>7518.57</c:v>
                </c:pt>
                <c:pt idx="3937">
                  <c:v>7625.46</c:v>
                </c:pt>
                <c:pt idx="3938">
                  <c:v>7664.55</c:v>
                </c:pt>
                <c:pt idx="3939">
                  <c:v>7654.01</c:v>
                </c:pt>
                <c:pt idx="3940">
                  <c:v>7543.46</c:v>
                </c:pt>
                <c:pt idx="3941">
                  <c:v>7566.23</c:v>
                </c:pt>
                <c:pt idx="3942">
                  <c:v>7391.58</c:v>
                </c:pt>
                <c:pt idx="3943">
                  <c:v>7342.62</c:v>
                </c:pt>
                <c:pt idx="3944">
                  <c:v>7358.4</c:v>
                </c:pt>
                <c:pt idx="3945">
                  <c:v>7327.15</c:v>
                </c:pt>
                <c:pt idx="3946">
                  <c:v>7371.98</c:v>
                </c:pt>
                <c:pt idx="3947">
                  <c:v>7344.55</c:v>
                </c:pt>
                <c:pt idx="3948">
                  <c:v>7324.46</c:v>
                </c:pt>
                <c:pt idx="3949">
                  <c:v>7306.39</c:v>
                </c:pt>
                <c:pt idx="3950">
                  <c:v>7441.46</c:v>
                </c:pt>
                <c:pt idx="3951">
                  <c:v>7438.05</c:v>
                </c:pt>
                <c:pt idx="3952">
                  <c:v>7454.39</c:v>
                </c:pt>
                <c:pt idx="3953">
                  <c:v>7244.05</c:v>
                </c:pt>
                <c:pt idx="3954">
                  <c:v>7042.29</c:v>
                </c:pt>
                <c:pt idx="3955">
                  <c:v>7043.48</c:v>
                </c:pt>
                <c:pt idx="3956">
                  <c:v>7054.54</c:v>
                </c:pt>
                <c:pt idx="3957">
                  <c:v>7051.61</c:v>
                </c:pt>
                <c:pt idx="3958">
                  <c:v>7029.85</c:v>
                </c:pt>
                <c:pt idx="3959">
                  <c:v>7088.91</c:v>
                </c:pt>
                <c:pt idx="3960">
                  <c:v>7071.05</c:v>
                </c:pt>
                <c:pt idx="3961">
                  <c:v>6981.12</c:v>
                </c:pt>
                <c:pt idx="3962">
                  <c:v>6979.62</c:v>
                </c:pt>
                <c:pt idx="3963">
                  <c:v>7025.8</c:v>
                </c:pt>
                <c:pt idx="3964">
                  <c:v>7070.98</c:v>
                </c:pt>
                <c:pt idx="3965">
                  <c:v>7016.33</c:v>
                </c:pt>
                <c:pt idx="3966">
                  <c:v>6999.96</c:v>
                </c:pt>
                <c:pt idx="3967">
                  <c:v>7018.24</c:v>
                </c:pt>
                <c:pt idx="3968">
                  <c:v>7014.78</c:v>
                </c:pt>
                <c:pt idx="3969">
                  <c:v>7018.26</c:v>
                </c:pt>
                <c:pt idx="3970">
                  <c:v>7252.43</c:v>
                </c:pt>
                <c:pt idx="3971">
                  <c:v>7244.69</c:v>
                </c:pt>
                <c:pt idx="3972">
                  <c:v>7273.84</c:v>
                </c:pt>
                <c:pt idx="3973">
                  <c:v>7307.28</c:v>
                </c:pt>
                <c:pt idx="3974">
                  <c:v>7295.89</c:v>
                </c:pt>
                <c:pt idx="3975">
                  <c:v>7300.74</c:v>
                </c:pt>
                <c:pt idx="3976">
                  <c:v>7278.64</c:v>
                </c:pt>
                <c:pt idx="3977">
                  <c:v>7044.67</c:v>
                </c:pt>
                <c:pt idx="3978">
                  <c:v>7067.35</c:v>
                </c:pt>
                <c:pt idx="3979">
                  <c:v>7179.3</c:v>
                </c:pt>
                <c:pt idx="3980">
                  <c:v>7143.51</c:v>
                </c:pt>
                <c:pt idx="3981">
                  <c:v>7174.07</c:v>
                </c:pt>
                <c:pt idx="3982">
                  <c:v>7183.27</c:v>
                </c:pt>
                <c:pt idx="3983">
                  <c:v>7157.79</c:v>
                </c:pt>
                <c:pt idx="3984">
                  <c:v>7224.9</c:v>
                </c:pt>
                <c:pt idx="3985">
                  <c:v>7191.11</c:v>
                </c:pt>
                <c:pt idx="3986">
                  <c:v>7097.44</c:v>
                </c:pt>
                <c:pt idx="3987">
                  <c:v>7200.41</c:v>
                </c:pt>
                <c:pt idx="3988">
                  <c:v>7242.33</c:v>
                </c:pt>
                <c:pt idx="3989">
                  <c:v>7289.65</c:v>
                </c:pt>
                <c:pt idx="3990">
                  <c:v>7284.73</c:v>
                </c:pt>
                <c:pt idx="3991">
                  <c:v>7291.86</c:v>
                </c:pt>
                <c:pt idx="3992">
                  <c:v>7431.41</c:v>
                </c:pt>
                <c:pt idx="3993">
                  <c:v>7475.65</c:v>
                </c:pt>
                <c:pt idx="3994">
                  <c:v>7502.75</c:v>
                </c:pt>
                <c:pt idx="3995">
                  <c:v>7501.66</c:v>
                </c:pt>
                <c:pt idx="3996">
                  <c:v>7430.14</c:v>
                </c:pt>
                <c:pt idx="3997">
                  <c:v>7447.13</c:v>
                </c:pt>
                <c:pt idx="3998">
                  <c:v>7582.55</c:v>
                </c:pt>
                <c:pt idx="3999">
                  <c:v>7610.67</c:v>
                </c:pt>
                <c:pt idx="4000">
                  <c:v>7594.08</c:v>
                </c:pt>
                <c:pt idx="4001">
                  <c:v>7594.78</c:v>
                </c:pt>
                <c:pt idx="4002">
                  <c:v>7568.07</c:v>
                </c:pt>
                <c:pt idx="4003">
                  <c:v>7550.77</c:v>
                </c:pt>
                <c:pt idx="4004">
                  <c:v>7529.13</c:v>
                </c:pt>
                <c:pt idx="4005">
                  <c:v>7556.76</c:v>
                </c:pt>
                <c:pt idx="4006">
                  <c:v>7491.64</c:v>
                </c:pt>
                <c:pt idx="4007">
                  <c:v>7499.12</c:v>
                </c:pt>
                <c:pt idx="4008">
                  <c:v>7584.51</c:v>
                </c:pt>
                <c:pt idx="4009">
                  <c:v>7439.87</c:v>
                </c:pt>
                <c:pt idx="4010">
                  <c:v>7445.63</c:v>
                </c:pt>
                <c:pt idx="4011">
                  <c:v>7408.39</c:v>
                </c:pt>
                <c:pt idx="4012">
                  <c:v>7343.86</c:v>
                </c:pt>
                <c:pt idx="4013">
                  <c:v>7388.34</c:v>
                </c:pt>
                <c:pt idx="4014">
                  <c:v>7406.2</c:v>
                </c:pt>
                <c:pt idx="4015">
                  <c:v>7416.07</c:v>
                </c:pt>
                <c:pt idx="4016">
                  <c:v>7401.82</c:v>
                </c:pt>
                <c:pt idx="4017">
                  <c:v>7470.4</c:v>
                </c:pt>
                <c:pt idx="4018">
                  <c:v>7523.61</c:v>
                </c:pt>
                <c:pt idx="4019">
                  <c:v>7506.38</c:v>
                </c:pt>
                <c:pt idx="4020">
                  <c:v>7466.32</c:v>
                </c:pt>
                <c:pt idx="4021">
                  <c:v>7585.75</c:v>
                </c:pt>
                <c:pt idx="4022">
                  <c:v>7771.08</c:v>
                </c:pt>
                <c:pt idx="4023">
                  <c:v>7733.38</c:v>
                </c:pt>
                <c:pt idx="4024">
                  <c:v>7732.19</c:v>
                </c:pt>
                <c:pt idx="4025">
                  <c:v>7718.64</c:v>
                </c:pt>
                <c:pt idx="4026">
                  <c:v>7728.56</c:v>
                </c:pt>
                <c:pt idx="4027">
                  <c:v>7670.65</c:v>
                </c:pt>
                <c:pt idx="4028">
                  <c:v>7682.83</c:v>
                </c:pt>
                <c:pt idx="4029">
                  <c:v>7673.31</c:v>
                </c:pt>
                <c:pt idx="4030">
                  <c:v>7629.67</c:v>
                </c:pt>
                <c:pt idx="4031">
                  <c:v>7634.59</c:v>
                </c:pt>
                <c:pt idx="4032">
                  <c:v>7633.89</c:v>
                </c:pt>
                <c:pt idx="4033">
                  <c:v>7645.46</c:v>
                </c:pt>
                <c:pt idx="4034">
                  <c:v>7672.34</c:v>
                </c:pt>
                <c:pt idx="4035">
                  <c:v>7617.18</c:v>
                </c:pt>
                <c:pt idx="4036">
                  <c:v>7627.23</c:v>
                </c:pt>
                <c:pt idx="4037">
                  <c:v>7639.04</c:v>
                </c:pt>
                <c:pt idx="4038">
                  <c:v>7685.32</c:v>
                </c:pt>
                <c:pt idx="4039">
                  <c:v>7688.35</c:v>
                </c:pt>
                <c:pt idx="4040">
                  <c:v>7698.35</c:v>
                </c:pt>
                <c:pt idx="4041">
                  <c:v>7655.85</c:v>
                </c:pt>
                <c:pt idx="4042">
                  <c:v>7514.41</c:v>
                </c:pt>
                <c:pt idx="4043">
                  <c:v>7518.22</c:v>
                </c:pt>
                <c:pt idx="4044">
                  <c:v>7466.84</c:v>
                </c:pt>
                <c:pt idx="4045">
                  <c:v>7524.53</c:v>
                </c:pt>
                <c:pt idx="4046">
                  <c:v>7516.95</c:v>
                </c:pt>
                <c:pt idx="4047">
                  <c:v>7524.09</c:v>
                </c:pt>
                <c:pt idx="4048">
                  <c:v>7564.97</c:v>
                </c:pt>
                <c:pt idx="4049">
                  <c:v>7544.05</c:v>
                </c:pt>
                <c:pt idx="4050">
                  <c:v>7411.1</c:v>
                </c:pt>
                <c:pt idx="4051">
                  <c:v>7455.21</c:v>
                </c:pt>
                <c:pt idx="4052">
                  <c:v>7429.57</c:v>
                </c:pt>
                <c:pt idx="4053">
                  <c:v>7455.98</c:v>
                </c:pt>
                <c:pt idx="4054">
                  <c:v>7471.45</c:v>
                </c:pt>
                <c:pt idx="4055">
                  <c:v>7579.46</c:v>
                </c:pt>
                <c:pt idx="4056">
                  <c:v>7622.01</c:v>
                </c:pt>
                <c:pt idx="4057">
                  <c:v>7605.22</c:v>
                </c:pt>
                <c:pt idx="4058">
                  <c:v>7612.31</c:v>
                </c:pt>
                <c:pt idx="4059">
                  <c:v>7618.43</c:v>
                </c:pt>
                <c:pt idx="4060">
                  <c:v>7562.13</c:v>
                </c:pt>
                <c:pt idx="4061">
                  <c:v>7668.33</c:v>
                </c:pt>
                <c:pt idx="4062">
                  <c:v>7670.42</c:v>
                </c:pt>
                <c:pt idx="4063">
                  <c:v>7669.78</c:v>
                </c:pt>
                <c:pt idx="4064">
                  <c:v>7685.89</c:v>
                </c:pt>
                <c:pt idx="4065">
                  <c:v>7778.66</c:v>
                </c:pt>
                <c:pt idx="4066">
                  <c:v>7787.84</c:v>
                </c:pt>
                <c:pt idx="4067">
                  <c:v>7748.97</c:v>
                </c:pt>
                <c:pt idx="4068">
                  <c:v>7739.13</c:v>
                </c:pt>
                <c:pt idx="4069">
                  <c:v>7719.03</c:v>
                </c:pt>
                <c:pt idx="4070">
                  <c:v>7709.64</c:v>
                </c:pt>
                <c:pt idx="4071">
                  <c:v>7764.22</c:v>
                </c:pt>
                <c:pt idx="4072">
                  <c:v>7715.21</c:v>
                </c:pt>
                <c:pt idx="4073">
                  <c:v>7780.38</c:v>
                </c:pt>
                <c:pt idx="4074">
                  <c:v>7771.38</c:v>
                </c:pt>
                <c:pt idx="4075">
                  <c:v>7791.29</c:v>
                </c:pt>
                <c:pt idx="4076">
                  <c:v>7827.5</c:v>
                </c:pt>
                <c:pt idx="4077">
                  <c:v>7778.96</c:v>
                </c:pt>
                <c:pt idx="4078">
                  <c:v>7885.66</c:v>
                </c:pt>
                <c:pt idx="4079">
                  <c:v>7947.23</c:v>
                </c:pt>
                <c:pt idx="4080">
                  <c:v>7982.86</c:v>
                </c:pt>
                <c:pt idx="4081">
                  <c:v>7974.46</c:v>
                </c:pt>
                <c:pt idx="4082">
                  <c:v>7969.66</c:v>
                </c:pt>
                <c:pt idx="4083">
                  <c:v>7978.09</c:v>
                </c:pt>
                <c:pt idx="4084">
                  <c:v>7939.32</c:v>
                </c:pt>
                <c:pt idx="4085">
                  <c:v>8002.21</c:v>
                </c:pt>
                <c:pt idx="4086">
                  <c:v>8077.3</c:v>
                </c:pt>
                <c:pt idx="4087">
                  <c:v>8059.37</c:v>
                </c:pt>
                <c:pt idx="4088">
                  <c:v>8060.87</c:v>
                </c:pt>
                <c:pt idx="4089">
                  <c:v>8111.09</c:v>
                </c:pt>
                <c:pt idx="4090">
                  <c:v>8148.54</c:v>
                </c:pt>
                <c:pt idx="4091">
                  <c:v>8163.26</c:v>
                </c:pt>
                <c:pt idx="4092">
                  <c:v>8081.48</c:v>
                </c:pt>
                <c:pt idx="4093">
                  <c:v>8139.37</c:v>
                </c:pt>
                <c:pt idx="4094">
                  <c:v>8066.09</c:v>
                </c:pt>
                <c:pt idx="4095">
                  <c:v>7968.79</c:v>
                </c:pt>
                <c:pt idx="4096">
                  <c:v>7956.21</c:v>
                </c:pt>
                <c:pt idx="4097">
                  <c:v>8012.38</c:v>
                </c:pt>
                <c:pt idx="4098">
                  <c:v>7995.29</c:v>
                </c:pt>
                <c:pt idx="4099">
                  <c:v>8038.83</c:v>
                </c:pt>
                <c:pt idx="4100">
                  <c:v>7840.13</c:v>
                </c:pt>
                <c:pt idx="4101">
                  <c:v>7845.28</c:v>
                </c:pt>
                <c:pt idx="4102">
                  <c:v>7809.2</c:v>
                </c:pt>
                <c:pt idx="4103">
                  <c:v>7752.38</c:v>
                </c:pt>
                <c:pt idx="4104">
                  <c:v>7765.56</c:v>
                </c:pt>
                <c:pt idx="4105">
                  <c:v>7753.37</c:v>
                </c:pt>
                <c:pt idx="4106">
                  <c:v>7715.58</c:v>
                </c:pt>
                <c:pt idx="4107">
                  <c:v>7801.49</c:v>
                </c:pt>
                <c:pt idx="4108">
                  <c:v>7806.79</c:v>
                </c:pt>
                <c:pt idx="4109">
                  <c:v>7733.66</c:v>
                </c:pt>
                <c:pt idx="4110">
                  <c:v>7764.54</c:v>
                </c:pt>
                <c:pt idx="4111">
                  <c:v>7744.87</c:v>
                </c:pt>
                <c:pt idx="4112">
                  <c:v>7713.99</c:v>
                </c:pt>
                <c:pt idx="4113">
                  <c:v>7698.72</c:v>
                </c:pt>
                <c:pt idx="4114">
                  <c:v>7717.47</c:v>
                </c:pt>
                <c:pt idx="4115">
                  <c:v>7797.73</c:v>
                </c:pt>
                <c:pt idx="4116">
                  <c:v>7854.6</c:v>
                </c:pt>
                <c:pt idx="4117">
                  <c:v>7871.06</c:v>
                </c:pt>
                <c:pt idx="4118">
                  <c:v>7843.49</c:v>
                </c:pt>
                <c:pt idx="4119">
                  <c:v>7885.56</c:v>
                </c:pt>
                <c:pt idx="4120">
                  <c:v>7861.76</c:v>
                </c:pt>
                <c:pt idx="4121">
                  <c:v>7799.8</c:v>
                </c:pt>
                <c:pt idx="4122">
                  <c:v>7756.38</c:v>
                </c:pt>
                <c:pt idx="4123">
                  <c:v>7740.15</c:v>
                </c:pt>
                <c:pt idx="4124">
                  <c:v>7716.95</c:v>
                </c:pt>
                <c:pt idx="4125">
                  <c:v>7730.22</c:v>
                </c:pt>
                <c:pt idx="4126">
                  <c:v>7740.77</c:v>
                </c:pt>
                <c:pt idx="4127">
                  <c:v>7711.65</c:v>
                </c:pt>
                <c:pt idx="4128">
                  <c:v>7765.96</c:v>
                </c:pt>
                <c:pt idx="4129">
                  <c:v>7799.87</c:v>
                </c:pt>
                <c:pt idx="4130">
                  <c:v>7814.22</c:v>
                </c:pt>
                <c:pt idx="4131">
                  <c:v>7831.63</c:v>
                </c:pt>
                <c:pt idx="4132">
                  <c:v>7855.55</c:v>
                </c:pt>
                <c:pt idx="4133">
                  <c:v>7808.3</c:v>
                </c:pt>
                <c:pt idx="4134">
                  <c:v>7850.1</c:v>
                </c:pt>
                <c:pt idx="4135">
                  <c:v>7840.43</c:v>
                </c:pt>
                <c:pt idx="4136">
                  <c:v>7874.97</c:v>
                </c:pt>
                <c:pt idx="4137">
                  <c:v>7915.25</c:v>
                </c:pt>
                <c:pt idx="4138">
                  <c:v>7948.87</c:v>
                </c:pt>
                <c:pt idx="4139">
                  <c:v>7998.95</c:v>
                </c:pt>
                <c:pt idx="4140">
                  <c:v>8001.66</c:v>
                </c:pt>
                <c:pt idx="4141">
                  <c:v>7989.38</c:v>
                </c:pt>
                <c:pt idx="4142">
                  <c:v>8030.73</c:v>
                </c:pt>
                <c:pt idx="4143">
                  <c:v>7962.25</c:v>
                </c:pt>
                <c:pt idx="4144">
                  <c:v>8056.44</c:v>
                </c:pt>
                <c:pt idx="4145">
                  <c:v>8089.68</c:v>
                </c:pt>
                <c:pt idx="4146">
                  <c:v>8109.3</c:v>
                </c:pt>
                <c:pt idx="4147">
                  <c:v>8084.84</c:v>
                </c:pt>
                <c:pt idx="4148">
                  <c:v>8089.93</c:v>
                </c:pt>
                <c:pt idx="4149">
                  <c:v>8028.34</c:v>
                </c:pt>
                <c:pt idx="4150">
                  <c:v>8060.84</c:v>
                </c:pt>
                <c:pt idx="4151">
                  <c:v>8073.77</c:v>
                </c:pt>
                <c:pt idx="4152">
                  <c:v>8031.75</c:v>
                </c:pt>
                <c:pt idx="4153">
                  <c:v>8002.6</c:v>
                </c:pt>
                <c:pt idx="4154">
                  <c:v>8041.3</c:v>
                </c:pt>
                <c:pt idx="4155">
                  <c:v>8062.53</c:v>
                </c:pt>
                <c:pt idx="4156">
                  <c:v>8058.18</c:v>
                </c:pt>
                <c:pt idx="4157">
                  <c:v>7998.73</c:v>
                </c:pt>
                <c:pt idx="4158">
                  <c:v>7988.8</c:v>
                </c:pt>
                <c:pt idx="4159">
                  <c:v>8049.13</c:v>
                </c:pt>
                <c:pt idx="4160">
                  <c:v>8054.87</c:v>
                </c:pt>
                <c:pt idx="4161">
                  <c:v>8060.92</c:v>
                </c:pt>
                <c:pt idx="4162">
                  <c:v>8128.5</c:v>
                </c:pt>
                <c:pt idx="4163">
                  <c:v>8050.2</c:v>
                </c:pt>
                <c:pt idx="4164">
                  <c:v>8083.42</c:v>
                </c:pt>
                <c:pt idx="4165">
                  <c:v>8110.27</c:v>
                </c:pt>
                <c:pt idx="4166">
                  <c:v>8069.52</c:v>
                </c:pt>
                <c:pt idx="4167">
                  <c:v>8077.8</c:v>
                </c:pt>
                <c:pt idx="4168">
                  <c:v>8129.77</c:v>
                </c:pt>
                <c:pt idx="4169">
                  <c:v>8123.58</c:v>
                </c:pt>
                <c:pt idx="4170">
                  <c:v>8088.74</c:v>
                </c:pt>
                <c:pt idx="4171">
                  <c:v>8059.8</c:v>
                </c:pt>
                <c:pt idx="4172">
                  <c:v>7982.54</c:v>
                </c:pt>
                <c:pt idx="4173">
                  <c:v>8013.05</c:v>
                </c:pt>
                <c:pt idx="4174">
                  <c:v>8131.91</c:v>
                </c:pt>
                <c:pt idx="4175">
                  <c:v>8158.49</c:v>
                </c:pt>
                <c:pt idx="4176">
                  <c:v>8172.46</c:v>
                </c:pt>
                <c:pt idx="4177">
                  <c:v>8129.62</c:v>
                </c:pt>
                <c:pt idx="4178">
                  <c:v>8178.31</c:v>
                </c:pt>
                <c:pt idx="4179">
                  <c:v>8140.66</c:v>
                </c:pt>
                <c:pt idx="4180">
                  <c:v>8145.96</c:v>
                </c:pt>
                <c:pt idx="4181">
                  <c:v>8071.63</c:v>
                </c:pt>
                <c:pt idx="4182">
                  <c:v>8012.2</c:v>
                </c:pt>
                <c:pt idx="4183">
                  <c:v>7948.89</c:v>
                </c:pt>
                <c:pt idx="4184">
                  <c:v>7884.19</c:v>
                </c:pt>
                <c:pt idx="4185">
                  <c:v>7887.7</c:v>
                </c:pt>
                <c:pt idx="4186">
                  <c:v>7890.31</c:v>
                </c:pt>
                <c:pt idx="4187">
                  <c:v>7781.85</c:v>
                </c:pt>
                <c:pt idx="4188">
                  <c:v>7794.38</c:v>
                </c:pt>
                <c:pt idx="4189">
                  <c:v>7809.99</c:v>
                </c:pt>
                <c:pt idx="4190">
                  <c:v>7838.19</c:v>
                </c:pt>
                <c:pt idx="4191">
                  <c:v>7844.33</c:v>
                </c:pt>
                <c:pt idx="4192">
                  <c:v>7817.11</c:v>
                </c:pt>
                <c:pt idx="4193">
                  <c:v>7796.32</c:v>
                </c:pt>
                <c:pt idx="4194">
                  <c:v>7776.47</c:v>
                </c:pt>
                <c:pt idx="4195">
                  <c:v>7715.98</c:v>
                </c:pt>
                <c:pt idx="4196">
                  <c:v>7655.23</c:v>
                </c:pt>
                <c:pt idx="4197">
                  <c:v>7660</c:v>
                </c:pt>
                <c:pt idx="4198">
                  <c:v>7591.02</c:v>
                </c:pt>
                <c:pt idx="4199">
                  <c:v>7612.68</c:v>
                </c:pt>
                <c:pt idx="4200">
                  <c:v>7667.41</c:v>
                </c:pt>
                <c:pt idx="4201">
                  <c:v>7684.12</c:v>
                </c:pt>
                <c:pt idx="4202">
                  <c:v>7740.64</c:v>
                </c:pt>
                <c:pt idx="4203">
                  <c:v>7719.46</c:v>
                </c:pt>
                <c:pt idx="4204">
                  <c:v>7683.9</c:v>
                </c:pt>
                <c:pt idx="4205">
                  <c:v>7685.12</c:v>
                </c:pt>
                <c:pt idx="4206">
                  <c:v>7647.94</c:v>
                </c:pt>
                <c:pt idx="4207">
                  <c:v>7613.8</c:v>
                </c:pt>
                <c:pt idx="4208">
                  <c:v>7619.1</c:v>
                </c:pt>
                <c:pt idx="4209">
                  <c:v>7727.89</c:v>
                </c:pt>
                <c:pt idx="4210">
                  <c:v>7733.43</c:v>
                </c:pt>
                <c:pt idx="4211">
                  <c:v>7751.14</c:v>
                </c:pt>
                <c:pt idx="4212">
                  <c:v>7714.93</c:v>
                </c:pt>
                <c:pt idx="4213">
                  <c:v>7722.19</c:v>
                </c:pt>
                <c:pt idx="4214">
                  <c:v>7687.68</c:v>
                </c:pt>
                <c:pt idx="4215">
                  <c:v>7713.71</c:v>
                </c:pt>
                <c:pt idx="4216">
                  <c:v>7808.7</c:v>
                </c:pt>
                <c:pt idx="4217">
                  <c:v>7833.57</c:v>
                </c:pt>
                <c:pt idx="4218">
                  <c:v>7853.63</c:v>
                </c:pt>
                <c:pt idx="4219">
                  <c:v>7807.58</c:v>
                </c:pt>
                <c:pt idx="4220">
                  <c:v>7842.05</c:v>
                </c:pt>
                <c:pt idx="4221">
                  <c:v>7784.68</c:v>
                </c:pt>
                <c:pt idx="4222">
                  <c:v>7789.21</c:v>
                </c:pt>
                <c:pt idx="4223">
                  <c:v>7766.03</c:v>
                </c:pt>
                <c:pt idx="4224">
                  <c:v>7818.75</c:v>
                </c:pt>
                <c:pt idx="4225">
                  <c:v>7807.91</c:v>
                </c:pt>
                <c:pt idx="4226">
                  <c:v>7848.19</c:v>
                </c:pt>
                <c:pt idx="4227">
                  <c:v>7826.41</c:v>
                </c:pt>
                <c:pt idx="4228">
                  <c:v>7852.32</c:v>
                </c:pt>
                <c:pt idx="4229">
                  <c:v>7920.87</c:v>
                </c:pt>
                <c:pt idx="4230">
                  <c:v>7935.19</c:v>
                </c:pt>
                <c:pt idx="4231">
                  <c:v>7890.43</c:v>
                </c:pt>
                <c:pt idx="4232">
                  <c:v>7927.39</c:v>
                </c:pt>
                <c:pt idx="4233">
                  <c:v>7938.25</c:v>
                </c:pt>
                <c:pt idx="4234">
                  <c:v>7946.91</c:v>
                </c:pt>
                <c:pt idx="4235">
                  <c:v>7914.31</c:v>
                </c:pt>
                <c:pt idx="4236">
                  <c:v>7974.8</c:v>
                </c:pt>
                <c:pt idx="4237">
                  <c:v>7988.01</c:v>
                </c:pt>
                <c:pt idx="4238">
                  <c:v>8001.73</c:v>
                </c:pt>
                <c:pt idx="4239">
                  <c:v>7988.48</c:v>
                </c:pt>
                <c:pt idx="4240">
                  <c:v>7964.63</c:v>
                </c:pt>
                <c:pt idx="4241">
                  <c:v>7950.96</c:v>
                </c:pt>
                <c:pt idx="4242">
                  <c:v>8002.23</c:v>
                </c:pt>
                <c:pt idx="4243">
                  <c:v>8012.82</c:v>
                </c:pt>
                <c:pt idx="4244">
                  <c:v>7898.57</c:v>
                </c:pt>
                <c:pt idx="4245">
                  <c:v>7926.17</c:v>
                </c:pt>
                <c:pt idx="4246">
                  <c:v>8034.11</c:v>
                </c:pt>
                <c:pt idx="4247">
                  <c:v>8068.62</c:v>
                </c:pt>
                <c:pt idx="4248">
                  <c:v>8051.52</c:v>
                </c:pt>
                <c:pt idx="4249">
                  <c:v>8082.9</c:v>
                </c:pt>
                <c:pt idx="4250">
                  <c:v>8065.71</c:v>
                </c:pt>
                <c:pt idx="4251">
                  <c:v>8075.61</c:v>
                </c:pt>
                <c:pt idx="4252">
                  <c:v>8080.86</c:v>
                </c:pt>
                <c:pt idx="4253">
                  <c:v>8089.46</c:v>
                </c:pt>
                <c:pt idx="4254">
                  <c:v>8138.67</c:v>
                </c:pt>
                <c:pt idx="4255">
                  <c:v>8187.43</c:v>
                </c:pt>
                <c:pt idx="4256">
                  <c:v>8168.58</c:v>
                </c:pt>
                <c:pt idx="4257">
                  <c:v>8138.42</c:v>
                </c:pt>
                <c:pt idx="4258">
                  <c:v>8111.44</c:v>
                </c:pt>
                <c:pt idx="4259">
                  <c:v>8154.66</c:v>
                </c:pt>
                <c:pt idx="4260">
                  <c:v>8160.65</c:v>
                </c:pt>
                <c:pt idx="4261">
                  <c:v>8144.99</c:v>
                </c:pt>
                <c:pt idx="4262">
                  <c:v>8110.62</c:v>
                </c:pt>
                <c:pt idx="4263">
                  <c:v>7978.31</c:v>
                </c:pt>
                <c:pt idx="4264">
                  <c:v>8049.97</c:v>
                </c:pt>
                <c:pt idx="4265">
                  <c:v>8084.54</c:v>
                </c:pt>
                <c:pt idx="4266">
                  <c:v>8072.58</c:v>
                </c:pt>
                <c:pt idx="4267">
                  <c:v>8127.23</c:v>
                </c:pt>
                <c:pt idx="4268">
                  <c:v>8127.95</c:v>
                </c:pt>
                <c:pt idx="4269">
                  <c:v>8173.18</c:v>
                </c:pt>
                <c:pt idx="4270">
                  <c:v>8181.44</c:v>
                </c:pt>
                <c:pt idx="4271">
                  <c:v>8175.15</c:v>
                </c:pt>
                <c:pt idx="4272">
                  <c:v>8134.89</c:v>
                </c:pt>
                <c:pt idx="4273">
                  <c:v>8284.11</c:v>
                </c:pt>
                <c:pt idx="4274">
                  <c:v>8361.52</c:v>
                </c:pt>
                <c:pt idx="4275">
                  <c:v>8367.93</c:v>
                </c:pt>
                <c:pt idx="4276">
                  <c:v>8363.9599999999991</c:v>
                </c:pt>
                <c:pt idx="4277">
                  <c:v>8356.94</c:v>
                </c:pt>
                <c:pt idx="4278">
                  <c:v>8372.6299999999992</c:v>
                </c:pt>
                <c:pt idx="4279">
                  <c:v>8403.6200000000008</c:v>
                </c:pt>
                <c:pt idx="4280">
                  <c:v>8415.4</c:v>
                </c:pt>
                <c:pt idx="4281">
                  <c:v>8418.06</c:v>
                </c:pt>
                <c:pt idx="4282">
                  <c:v>8368.61</c:v>
                </c:pt>
                <c:pt idx="4283">
                  <c:v>8367.9599999999991</c:v>
                </c:pt>
                <c:pt idx="4284">
                  <c:v>8395.76</c:v>
                </c:pt>
                <c:pt idx="4285">
                  <c:v>8403.39</c:v>
                </c:pt>
                <c:pt idx="4286">
                  <c:v>8414.98</c:v>
                </c:pt>
                <c:pt idx="4287">
                  <c:v>8383.35</c:v>
                </c:pt>
                <c:pt idx="4288">
                  <c:v>8339.06</c:v>
                </c:pt>
                <c:pt idx="4289">
                  <c:v>8362.0400000000009</c:v>
                </c:pt>
                <c:pt idx="4290">
                  <c:v>8347.07</c:v>
                </c:pt>
                <c:pt idx="4291">
                  <c:v>8369.85</c:v>
                </c:pt>
                <c:pt idx="4292">
                  <c:v>8349.48</c:v>
                </c:pt>
                <c:pt idx="4293">
                  <c:v>8336.35</c:v>
                </c:pt>
                <c:pt idx="4294">
                  <c:v>8309.0499999999993</c:v>
                </c:pt>
                <c:pt idx="4295">
                  <c:v>8314.1</c:v>
                </c:pt>
                <c:pt idx="4296">
                  <c:v>8318.2999999999993</c:v>
                </c:pt>
                <c:pt idx="4297">
                  <c:v>8304.2999999999993</c:v>
                </c:pt>
                <c:pt idx="4298">
                  <c:v>8327.43</c:v>
                </c:pt>
                <c:pt idx="4299">
                  <c:v>8390.69</c:v>
                </c:pt>
                <c:pt idx="4300">
                  <c:v>8412.1</c:v>
                </c:pt>
                <c:pt idx="4301">
                  <c:v>8425.25</c:v>
                </c:pt>
                <c:pt idx="4302">
                  <c:v>8419.83</c:v>
                </c:pt>
                <c:pt idx="4303">
                  <c:v>8430.82</c:v>
                </c:pt>
                <c:pt idx="4304">
                  <c:v>8400.86</c:v>
                </c:pt>
                <c:pt idx="4305">
                  <c:v>8384.8700000000008</c:v>
                </c:pt>
                <c:pt idx="4306">
                  <c:v>8409.11</c:v>
                </c:pt>
                <c:pt idx="4307">
                  <c:v>8380.2199999999993</c:v>
                </c:pt>
                <c:pt idx="4308">
                  <c:v>8401.2999999999993</c:v>
                </c:pt>
                <c:pt idx="4309">
                  <c:v>8406.4</c:v>
                </c:pt>
                <c:pt idx="4310">
                  <c:v>8425.18</c:v>
                </c:pt>
                <c:pt idx="4311">
                  <c:v>8446.68</c:v>
                </c:pt>
                <c:pt idx="4312">
                  <c:v>8473.2199999999993</c:v>
                </c:pt>
                <c:pt idx="4313">
                  <c:v>8496.19</c:v>
                </c:pt>
                <c:pt idx="4314">
                  <c:v>8430.3700000000008</c:v>
                </c:pt>
                <c:pt idx="4315">
                  <c:v>8437.83</c:v>
                </c:pt>
                <c:pt idx="4316">
                  <c:v>8444.2199999999993</c:v>
                </c:pt>
                <c:pt idx="4317">
                  <c:v>8412.89</c:v>
                </c:pt>
                <c:pt idx="4318">
                  <c:v>8384.1200000000008</c:v>
                </c:pt>
                <c:pt idx="4319">
                  <c:v>8424.98</c:v>
                </c:pt>
                <c:pt idx="4320">
                  <c:v>8488.14</c:v>
                </c:pt>
                <c:pt idx="4321">
                  <c:v>8492.84</c:v>
                </c:pt>
                <c:pt idx="4322">
                  <c:v>8523.49</c:v>
                </c:pt>
                <c:pt idx="4323">
                  <c:v>8535.6299999999992</c:v>
                </c:pt>
                <c:pt idx="4324">
                  <c:v>8573.35</c:v>
                </c:pt>
                <c:pt idx="4325">
                  <c:v>8527.8700000000008</c:v>
                </c:pt>
                <c:pt idx="4326">
                  <c:v>8460.66</c:v>
                </c:pt>
                <c:pt idx="4327">
                  <c:v>8452.5300000000007</c:v>
                </c:pt>
                <c:pt idx="4328">
                  <c:v>8411.9</c:v>
                </c:pt>
                <c:pt idx="4329">
                  <c:v>8435.49</c:v>
                </c:pt>
                <c:pt idx="4330">
                  <c:v>8480.5</c:v>
                </c:pt>
                <c:pt idx="4331">
                  <c:v>8530.1299999999992</c:v>
                </c:pt>
                <c:pt idx="4332">
                  <c:v>8334.84</c:v>
                </c:pt>
                <c:pt idx="4333">
                  <c:v>8339.56</c:v>
                </c:pt>
                <c:pt idx="4334">
                  <c:v>8261.01</c:v>
                </c:pt>
                <c:pt idx="4335">
                  <c:v>8289.43</c:v>
                </c:pt>
                <c:pt idx="4336">
                  <c:v>8299.8799999999992</c:v>
                </c:pt>
                <c:pt idx="4337">
                  <c:v>8248.48</c:v>
                </c:pt>
                <c:pt idx="4338">
                  <c:v>8249.5499999999993</c:v>
                </c:pt>
                <c:pt idx="4339">
                  <c:v>8229.65</c:v>
                </c:pt>
                <c:pt idx="4340">
                  <c:v>8214.8799999999992</c:v>
                </c:pt>
                <c:pt idx="4341">
                  <c:v>8190.74</c:v>
                </c:pt>
                <c:pt idx="4342">
                  <c:v>8136.23</c:v>
                </c:pt>
                <c:pt idx="4343">
                  <c:v>8180.84</c:v>
                </c:pt>
                <c:pt idx="4344">
                  <c:v>8260.94</c:v>
                </c:pt>
                <c:pt idx="4345">
                  <c:v>8158.02</c:v>
                </c:pt>
                <c:pt idx="4346">
                  <c:v>8213.2900000000009</c:v>
                </c:pt>
                <c:pt idx="4347">
                  <c:v>8186.94</c:v>
                </c:pt>
                <c:pt idx="4348">
                  <c:v>8121.54</c:v>
                </c:pt>
                <c:pt idx="4349">
                  <c:v>8125.96</c:v>
                </c:pt>
                <c:pt idx="4350">
                  <c:v>8197.1299999999992</c:v>
                </c:pt>
                <c:pt idx="4351">
                  <c:v>8174.93</c:v>
                </c:pt>
                <c:pt idx="4352">
                  <c:v>8205.8799999999992</c:v>
                </c:pt>
                <c:pt idx="4353">
                  <c:v>8198.42</c:v>
                </c:pt>
                <c:pt idx="4354">
                  <c:v>8157.15</c:v>
                </c:pt>
                <c:pt idx="4355">
                  <c:v>8220.9500000000007</c:v>
                </c:pt>
                <c:pt idx="4356">
                  <c:v>8145.51</c:v>
                </c:pt>
                <c:pt idx="4357">
                  <c:v>8196.73</c:v>
                </c:pt>
                <c:pt idx="4358">
                  <c:v>8223.56</c:v>
                </c:pt>
                <c:pt idx="4359">
                  <c:v>8325.91</c:v>
                </c:pt>
                <c:pt idx="4360">
                  <c:v>8377.58</c:v>
                </c:pt>
                <c:pt idx="4361">
                  <c:v>8418.86</c:v>
                </c:pt>
                <c:pt idx="4362">
                  <c:v>8433.8799999999992</c:v>
                </c:pt>
                <c:pt idx="4363">
                  <c:v>8477.9699999999993</c:v>
                </c:pt>
                <c:pt idx="4364">
                  <c:v>8488.9599999999991</c:v>
                </c:pt>
                <c:pt idx="4365">
                  <c:v>8508.67</c:v>
                </c:pt>
                <c:pt idx="4366">
                  <c:v>8517.43</c:v>
                </c:pt>
                <c:pt idx="4367">
                  <c:v>8526.35</c:v>
                </c:pt>
                <c:pt idx="4368">
                  <c:v>8480.48</c:v>
                </c:pt>
                <c:pt idx="4369">
                  <c:v>8545.3799999999992</c:v>
                </c:pt>
                <c:pt idx="4370">
                  <c:v>8565.4699999999993</c:v>
                </c:pt>
                <c:pt idx="4371">
                  <c:v>8640.26</c:v>
                </c:pt>
                <c:pt idx="4372">
                  <c:v>8672.86</c:v>
                </c:pt>
                <c:pt idx="4373">
                  <c:v>8706.43</c:v>
                </c:pt>
                <c:pt idx="4374">
                  <c:v>8818.7000000000007</c:v>
                </c:pt>
                <c:pt idx="4375">
                  <c:v>8850.93</c:v>
                </c:pt>
                <c:pt idx="4376">
                  <c:v>8823.18</c:v>
                </c:pt>
                <c:pt idx="4377">
                  <c:v>8847.6</c:v>
                </c:pt>
                <c:pt idx="4378">
                  <c:v>8760.24</c:v>
                </c:pt>
                <c:pt idx="4379">
                  <c:v>8673.24</c:v>
                </c:pt>
                <c:pt idx="4380">
                  <c:v>8655.3799999999992</c:v>
                </c:pt>
                <c:pt idx="4381">
                  <c:v>8571.2099999999991</c:v>
                </c:pt>
                <c:pt idx="4382">
                  <c:v>8608.76</c:v>
                </c:pt>
                <c:pt idx="4383">
                  <c:v>8671.9699999999993</c:v>
                </c:pt>
                <c:pt idx="4384">
                  <c:v>8381.41</c:v>
                </c:pt>
                <c:pt idx="4385">
                  <c:v>8228.76</c:v>
                </c:pt>
                <c:pt idx="4386">
                  <c:v>8111.37</c:v>
                </c:pt>
                <c:pt idx="4387">
                  <c:v>7782.64</c:v>
                </c:pt>
                <c:pt idx="4388">
                  <c:v>7843.02</c:v>
                </c:pt>
                <c:pt idx="4389">
                  <c:v>7919.68</c:v>
                </c:pt>
                <c:pt idx="4390">
                  <c:v>7954.99</c:v>
                </c:pt>
                <c:pt idx="4391">
                  <c:v>8127.56</c:v>
                </c:pt>
                <c:pt idx="4392">
                  <c:v>8178.43</c:v>
                </c:pt>
                <c:pt idx="4393">
                  <c:v>8279.26</c:v>
                </c:pt>
                <c:pt idx="4394">
                  <c:v>8186.02</c:v>
                </c:pt>
                <c:pt idx="4395">
                  <c:v>8104.8</c:v>
                </c:pt>
                <c:pt idx="4396">
                  <c:v>8140.49</c:v>
                </c:pt>
                <c:pt idx="4397">
                  <c:v>8092.67</c:v>
                </c:pt>
                <c:pt idx="4398">
                  <c:v>8098.64</c:v>
                </c:pt>
                <c:pt idx="4399">
                  <c:v>8179.97</c:v>
                </c:pt>
                <c:pt idx="4400">
                  <c:v>8135.29</c:v>
                </c:pt>
                <c:pt idx="4401">
                  <c:v>8176.91</c:v>
                </c:pt>
                <c:pt idx="4402">
                  <c:v>8223.56</c:v>
                </c:pt>
                <c:pt idx="4403">
                  <c:v>8272.1299999999992</c:v>
                </c:pt>
                <c:pt idx="4404">
                  <c:v>8231.2000000000007</c:v>
                </c:pt>
                <c:pt idx="4405">
                  <c:v>8184.3</c:v>
                </c:pt>
                <c:pt idx="4406">
                  <c:v>8183.63</c:v>
                </c:pt>
                <c:pt idx="4407">
                  <c:v>8130.84</c:v>
                </c:pt>
                <c:pt idx="4408">
                  <c:v>8154.14</c:v>
                </c:pt>
                <c:pt idx="4409">
                  <c:v>8182.46</c:v>
                </c:pt>
                <c:pt idx="4410">
                  <c:v>8158.36</c:v>
                </c:pt>
                <c:pt idx="4411">
                  <c:v>8114.92</c:v>
                </c:pt>
                <c:pt idx="4412">
                  <c:v>7839.61</c:v>
                </c:pt>
                <c:pt idx="4413">
                  <c:v>7792.26</c:v>
                </c:pt>
                <c:pt idx="4414">
                  <c:v>7874.15</c:v>
                </c:pt>
                <c:pt idx="4415">
                  <c:v>7763.84</c:v>
                </c:pt>
                <c:pt idx="4416">
                  <c:v>7858.93</c:v>
                </c:pt>
                <c:pt idx="4417">
                  <c:v>7879.74</c:v>
                </c:pt>
                <c:pt idx="4418">
                  <c:v>7865.52</c:v>
                </c:pt>
                <c:pt idx="4419">
                  <c:v>7799.5</c:v>
                </c:pt>
                <c:pt idx="4420">
                  <c:v>7785.77</c:v>
                </c:pt>
                <c:pt idx="4421">
                  <c:v>7803.63</c:v>
                </c:pt>
                <c:pt idx="4422">
                  <c:v>7933.01</c:v>
                </c:pt>
                <c:pt idx="4423">
                  <c:v>7977.17</c:v>
                </c:pt>
                <c:pt idx="4424">
                  <c:v>7907.74</c:v>
                </c:pt>
                <c:pt idx="4425">
                  <c:v>7855.25</c:v>
                </c:pt>
                <c:pt idx="4426">
                  <c:v>7734.9</c:v>
                </c:pt>
                <c:pt idx="4427">
                  <c:v>7625.86</c:v>
                </c:pt>
                <c:pt idx="4428">
                  <c:v>7687.03</c:v>
                </c:pt>
                <c:pt idx="4429">
                  <c:v>7751.63</c:v>
                </c:pt>
                <c:pt idx="4430">
                  <c:v>7637.65</c:v>
                </c:pt>
                <c:pt idx="4431">
                  <c:v>7628.87</c:v>
                </c:pt>
                <c:pt idx="4432">
                  <c:v>7780.35</c:v>
                </c:pt>
                <c:pt idx="4433">
                  <c:v>7753.1</c:v>
                </c:pt>
                <c:pt idx="4434">
                  <c:v>7646.33</c:v>
                </c:pt>
                <c:pt idx="4435">
                  <c:v>7664.23</c:v>
                </c:pt>
                <c:pt idx="4436">
                  <c:v>7661.62</c:v>
                </c:pt>
                <c:pt idx="4437">
                  <c:v>7710.56</c:v>
                </c:pt>
                <c:pt idx="4438">
                  <c:v>7686.11</c:v>
                </c:pt>
                <c:pt idx="4439">
                  <c:v>7799.53</c:v>
                </c:pt>
                <c:pt idx="4440">
                  <c:v>7861.34</c:v>
                </c:pt>
                <c:pt idx="4441">
                  <c:v>7855.5</c:v>
                </c:pt>
                <c:pt idx="4442">
                  <c:v>7893.44</c:v>
                </c:pt>
                <c:pt idx="4443">
                  <c:v>7865.72</c:v>
                </c:pt>
                <c:pt idx="4444">
                  <c:v>7892.5</c:v>
                </c:pt>
                <c:pt idx="4445">
                  <c:v>7937.48</c:v>
                </c:pt>
                <c:pt idx="4446">
                  <c:v>7881.41</c:v>
                </c:pt>
                <c:pt idx="4447">
                  <c:v>7843.39</c:v>
                </c:pt>
                <c:pt idx="4448">
                  <c:v>7940.42</c:v>
                </c:pt>
                <c:pt idx="4449">
                  <c:v>7991.49</c:v>
                </c:pt>
                <c:pt idx="4450">
                  <c:v>7992.76</c:v>
                </c:pt>
                <c:pt idx="4451">
                  <c:v>7879.89</c:v>
                </c:pt>
                <c:pt idx="4452">
                  <c:v>7844.31</c:v>
                </c:pt>
                <c:pt idx="4453">
                  <c:v>7811.11</c:v>
                </c:pt>
                <c:pt idx="4454">
                  <c:v>7795.65</c:v>
                </c:pt>
                <c:pt idx="4455">
                  <c:v>7759.29</c:v>
                </c:pt>
                <c:pt idx="4456">
                  <c:v>7562.8</c:v>
                </c:pt>
                <c:pt idx="4457">
                  <c:v>7697.15</c:v>
                </c:pt>
                <c:pt idx="4458">
                  <c:v>7646.6</c:v>
                </c:pt>
                <c:pt idx="4459">
                  <c:v>7686.51</c:v>
                </c:pt>
                <c:pt idx="4460">
                  <c:v>7743.75</c:v>
                </c:pt>
                <c:pt idx="4461">
                  <c:v>7746.16</c:v>
                </c:pt>
                <c:pt idx="4462">
                  <c:v>7732.04</c:v>
                </c:pt>
                <c:pt idx="4463">
                  <c:v>7626.73</c:v>
                </c:pt>
                <c:pt idx="4464">
                  <c:v>7591</c:v>
                </c:pt>
                <c:pt idx="4465">
                  <c:v>7658.19</c:v>
                </c:pt>
                <c:pt idx="4466">
                  <c:v>7583.59</c:v>
                </c:pt>
                <c:pt idx="4467">
                  <c:v>7569.57</c:v>
                </c:pt>
                <c:pt idx="4468">
                  <c:v>7514.21</c:v>
                </c:pt>
                <c:pt idx="4469">
                  <c:v>7230.54</c:v>
                </c:pt>
                <c:pt idx="4470">
                  <c:v>7250.21</c:v>
                </c:pt>
                <c:pt idx="4471">
                  <c:v>7150.95</c:v>
                </c:pt>
                <c:pt idx="4472">
                  <c:v>7185.64</c:v>
                </c:pt>
                <c:pt idx="4473">
                  <c:v>7109.99</c:v>
                </c:pt>
                <c:pt idx="4474">
                  <c:v>7073.12</c:v>
                </c:pt>
                <c:pt idx="4475">
                  <c:v>6995.21</c:v>
                </c:pt>
                <c:pt idx="4476">
                  <c:v>6929.87</c:v>
                </c:pt>
                <c:pt idx="4477">
                  <c:v>7080.35</c:v>
                </c:pt>
                <c:pt idx="4478">
                  <c:v>6901.67</c:v>
                </c:pt>
                <c:pt idx="4479">
                  <c:v>6929.84</c:v>
                </c:pt>
                <c:pt idx="4480">
                  <c:v>6860.81</c:v>
                </c:pt>
                <c:pt idx="4481">
                  <c:v>6798.03</c:v>
                </c:pt>
                <c:pt idx="4482">
                  <c:v>6831.22</c:v>
                </c:pt>
                <c:pt idx="4483">
                  <c:v>7000.01</c:v>
                </c:pt>
                <c:pt idx="4484">
                  <c:v>7031.15</c:v>
                </c:pt>
                <c:pt idx="4485">
                  <c:v>6907.16</c:v>
                </c:pt>
                <c:pt idx="4486">
                  <c:v>7056.09</c:v>
                </c:pt>
                <c:pt idx="4487">
                  <c:v>7039.97</c:v>
                </c:pt>
                <c:pt idx="4488">
                  <c:v>6997.35</c:v>
                </c:pt>
                <c:pt idx="4489">
                  <c:v>6957.79</c:v>
                </c:pt>
                <c:pt idx="4490">
                  <c:v>6930.76</c:v>
                </c:pt>
                <c:pt idx="4491">
                  <c:v>6894.18</c:v>
                </c:pt>
                <c:pt idx="4492">
                  <c:v>7035.22</c:v>
                </c:pt>
                <c:pt idx="4493">
                  <c:v>7110.49</c:v>
                </c:pt>
                <c:pt idx="4494">
                  <c:v>7224.92</c:v>
                </c:pt>
                <c:pt idx="4495">
                  <c:v>7220.18</c:v>
                </c:pt>
                <c:pt idx="4496">
                  <c:v>7166.91</c:v>
                </c:pt>
                <c:pt idx="4497">
                  <c:v>7145.43</c:v>
                </c:pt>
                <c:pt idx="4498">
                  <c:v>7134.14</c:v>
                </c:pt>
                <c:pt idx="4499">
                  <c:v>7152.42</c:v>
                </c:pt>
                <c:pt idx="4500">
                  <c:v>7023.44</c:v>
                </c:pt>
                <c:pt idx="4501">
                  <c:v>6882.92</c:v>
                </c:pt>
                <c:pt idx="4502">
                  <c:v>6814.34</c:v>
                </c:pt>
                <c:pt idx="4503">
                  <c:v>6726.61</c:v>
                </c:pt>
                <c:pt idx="4504">
                  <c:v>6911.14</c:v>
                </c:pt>
                <c:pt idx="4505">
                  <c:v>6823.37</c:v>
                </c:pt>
                <c:pt idx="4506">
                  <c:v>6948.47</c:v>
                </c:pt>
                <c:pt idx="4507">
                  <c:v>6950.78</c:v>
                </c:pt>
                <c:pt idx="4508">
                  <c:v>6927.31</c:v>
                </c:pt>
                <c:pt idx="4509">
                  <c:v>6915.1</c:v>
                </c:pt>
                <c:pt idx="4510">
                  <c:v>6771.62</c:v>
                </c:pt>
                <c:pt idx="4511">
                  <c:v>6726.69</c:v>
                </c:pt>
                <c:pt idx="4512">
                  <c:v>6636.62</c:v>
                </c:pt>
                <c:pt idx="4513">
                  <c:v>6709.98</c:v>
                </c:pt>
                <c:pt idx="4514">
                  <c:v>6797.9</c:v>
                </c:pt>
                <c:pt idx="4515">
                  <c:v>6750.11</c:v>
                </c:pt>
                <c:pt idx="4516">
                  <c:v>6775</c:v>
                </c:pt>
                <c:pt idx="4517">
                  <c:v>6786.96</c:v>
                </c:pt>
                <c:pt idx="4518">
                  <c:v>6914.95</c:v>
                </c:pt>
                <c:pt idx="4519">
                  <c:v>6907.69</c:v>
                </c:pt>
                <c:pt idx="4520">
                  <c:v>6886.08</c:v>
                </c:pt>
                <c:pt idx="4521">
                  <c:v>6807.63</c:v>
                </c:pt>
                <c:pt idx="4522">
                  <c:v>6776.57</c:v>
                </c:pt>
                <c:pt idx="4523">
                  <c:v>6765.33</c:v>
                </c:pt>
                <c:pt idx="4524">
                  <c:v>6839.55</c:v>
                </c:pt>
                <c:pt idx="4525">
                  <c:v>6724.57</c:v>
                </c:pt>
                <c:pt idx="4526">
                  <c:v>6692.87</c:v>
                </c:pt>
                <c:pt idx="4527">
                  <c:v>6719.5</c:v>
                </c:pt>
                <c:pt idx="4528">
                  <c:v>6637.89</c:v>
                </c:pt>
                <c:pt idx="4529">
                  <c:v>6626.25</c:v>
                </c:pt>
                <c:pt idx="4530">
                  <c:v>6604.65</c:v>
                </c:pt>
                <c:pt idx="4531">
                  <c:v>6680.41</c:v>
                </c:pt>
                <c:pt idx="4532">
                  <c:v>6668.13</c:v>
                </c:pt>
                <c:pt idx="4533">
                  <c:v>6593.9</c:v>
                </c:pt>
                <c:pt idx="4534">
                  <c:v>6713.66</c:v>
                </c:pt>
                <c:pt idx="4535">
                  <c:v>6790.49</c:v>
                </c:pt>
                <c:pt idx="4536">
                  <c:v>6786.49</c:v>
                </c:pt>
                <c:pt idx="4537">
                  <c:v>6956.2</c:v>
                </c:pt>
                <c:pt idx="4538">
                  <c:v>6915.54</c:v>
                </c:pt>
                <c:pt idx="4539">
                  <c:v>6979.37</c:v>
                </c:pt>
                <c:pt idx="4540">
                  <c:v>6942</c:v>
                </c:pt>
                <c:pt idx="4541">
                  <c:v>7015.53</c:v>
                </c:pt>
                <c:pt idx="4542">
                  <c:v>6754.84</c:v>
                </c:pt>
                <c:pt idx="4543">
                  <c:v>6766.03</c:v>
                </c:pt>
                <c:pt idx="4544">
                  <c:v>6778.04</c:v>
                </c:pt>
                <c:pt idx="4545">
                  <c:v>6424</c:v>
                </c:pt>
                <c:pt idx="4546">
                  <c:v>6482.31</c:v>
                </c:pt>
                <c:pt idx="4547">
                  <c:v>6385.8</c:v>
                </c:pt>
                <c:pt idx="4548">
                  <c:v>6331.67</c:v>
                </c:pt>
                <c:pt idx="4549">
                  <c:v>6369.66</c:v>
                </c:pt>
                <c:pt idx="4550">
                  <c:v>6182.7</c:v>
                </c:pt>
                <c:pt idx="4551">
                  <c:v>6341.96</c:v>
                </c:pt>
                <c:pt idx="4552">
                  <c:v>6601.59</c:v>
                </c:pt>
                <c:pt idx="4553">
                  <c:v>6452.27</c:v>
                </c:pt>
                <c:pt idx="4554">
                  <c:v>6473.33</c:v>
                </c:pt>
                <c:pt idx="4555">
                  <c:v>6474.57</c:v>
                </c:pt>
                <c:pt idx="4556">
                  <c:v>6462.26</c:v>
                </c:pt>
                <c:pt idx="4557">
                  <c:v>6321.15</c:v>
                </c:pt>
                <c:pt idx="4558">
                  <c:v>6385.68</c:v>
                </c:pt>
                <c:pt idx="4559">
                  <c:v>6472.04</c:v>
                </c:pt>
                <c:pt idx="4560">
                  <c:v>6480.64</c:v>
                </c:pt>
                <c:pt idx="4561">
                  <c:v>6655.3</c:v>
                </c:pt>
                <c:pt idx="4562">
                  <c:v>6627.82</c:v>
                </c:pt>
                <c:pt idx="4563">
                  <c:v>6612.73</c:v>
                </c:pt>
                <c:pt idx="4564">
                  <c:v>6567.92</c:v>
                </c:pt>
                <c:pt idx="4565">
                  <c:v>6553.72</c:v>
                </c:pt>
                <c:pt idx="4566">
                  <c:v>6462.31</c:v>
                </c:pt>
                <c:pt idx="4567">
                  <c:v>6541.01</c:v>
                </c:pt>
                <c:pt idx="4568">
                  <c:v>6601.59</c:v>
                </c:pt>
                <c:pt idx="4569">
                  <c:v>6545.29</c:v>
                </c:pt>
                <c:pt idx="4570">
                  <c:v>6634.63</c:v>
                </c:pt>
                <c:pt idx="4571">
                  <c:v>6661.84</c:v>
                </c:pt>
                <c:pt idx="4572">
                  <c:v>6722.51</c:v>
                </c:pt>
                <c:pt idx="4573">
                  <c:v>6579.13</c:v>
                </c:pt>
                <c:pt idx="4574">
                  <c:v>6593.21</c:v>
                </c:pt>
                <c:pt idx="4575">
                  <c:v>6578.09</c:v>
                </c:pt>
                <c:pt idx="4576">
                  <c:v>6414.1</c:v>
                </c:pt>
                <c:pt idx="4577">
                  <c:v>6404.97</c:v>
                </c:pt>
                <c:pt idx="4578">
                  <c:v>6402.16</c:v>
                </c:pt>
                <c:pt idx="4579">
                  <c:v>6469.45</c:v>
                </c:pt>
                <c:pt idx="4580">
                  <c:v>6384.16</c:v>
                </c:pt>
                <c:pt idx="4581">
                  <c:v>6435.76</c:v>
                </c:pt>
                <c:pt idx="4582">
                  <c:v>6601.39</c:v>
                </c:pt>
                <c:pt idx="4583">
                  <c:v>6629.14</c:v>
                </c:pt>
                <c:pt idx="4584">
                  <c:v>6588.98</c:v>
                </c:pt>
                <c:pt idx="4585">
                  <c:v>6478</c:v>
                </c:pt>
                <c:pt idx="4586">
                  <c:v>6479.77</c:v>
                </c:pt>
                <c:pt idx="4587">
                  <c:v>6426.78</c:v>
                </c:pt>
                <c:pt idx="4588">
                  <c:v>6450.43</c:v>
                </c:pt>
                <c:pt idx="4589">
                  <c:v>6470.47</c:v>
                </c:pt>
                <c:pt idx="4590">
                  <c:v>6549.79</c:v>
                </c:pt>
                <c:pt idx="4591">
                  <c:v>6449.56</c:v>
                </c:pt>
                <c:pt idx="4592">
                  <c:v>6460.08</c:v>
                </c:pt>
                <c:pt idx="4593">
                  <c:v>6407.06</c:v>
                </c:pt>
                <c:pt idx="4594">
                  <c:v>6339.7</c:v>
                </c:pt>
                <c:pt idx="4595">
                  <c:v>6306.65</c:v>
                </c:pt>
                <c:pt idx="4596">
                  <c:v>6256.87</c:v>
                </c:pt>
                <c:pt idx="4597">
                  <c:v>6283.63</c:v>
                </c:pt>
                <c:pt idx="4598">
                  <c:v>6228.45</c:v>
                </c:pt>
                <c:pt idx="4599">
                  <c:v>6212.21</c:v>
                </c:pt>
                <c:pt idx="4600">
                  <c:v>6174.42</c:v>
                </c:pt>
                <c:pt idx="4601">
                  <c:v>6201.3</c:v>
                </c:pt>
                <c:pt idx="4602">
                  <c:v>6130.16</c:v>
                </c:pt>
                <c:pt idx="4603">
                  <c:v>6127.84</c:v>
                </c:pt>
                <c:pt idx="4604">
                  <c:v>6253.44</c:v>
                </c:pt>
                <c:pt idx="4605">
                  <c:v>6298.75</c:v>
                </c:pt>
                <c:pt idx="4606">
                  <c:v>6282.26</c:v>
                </c:pt>
                <c:pt idx="4607">
                  <c:v>6326.75</c:v>
                </c:pt>
                <c:pt idx="4608">
                  <c:v>6303.74</c:v>
                </c:pt>
                <c:pt idx="4609">
                  <c:v>6350.32</c:v>
                </c:pt>
                <c:pt idx="4610">
                  <c:v>6305.41</c:v>
                </c:pt>
                <c:pt idx="4611">
                  <c:v>6391.4</c:v>
                </c:pt>
                <c:pt idx="4612">
                  <c:v>6391.57</c:v>
                </c:pt>
                <c:pt idx="4613">
                  <c:v>6364.77</c:v>
                </c:pt>
                <c:pt idx="4614">
                  <c:v>6455.2</c:v>
                </c:pt>
                <c:pt idx="4615">
                  <c:v>6491.26</c:v>
                </c:pt>
                <c:pt idx="4616">
                  <c:v>6414.65</c:v>
                </c:pt>
                <c:pt idx="4617">
                  <c:v>6417.88</c:v>
                </c:pt>
                <c:pt idx="4618">
                  <c:v>6444.46</c:v>
                </c:pt>
                <c:pt idx="4619">
                  <c:v>6469.4</c:v>
                </c:pt>
                <c:pt idx="4620">
                  <c:v>6457.61</c:v>
                </c:pt>
                <c:pt idx="4621">
                  <c:v>6450.83</c:v>
                </c:pt>
                <c:pt idx="4622">
                  <c:v>6404.4</c:v>
                </c:pt>
                <c:pt idx="4623">
                  <c:v>6426.76</c:v>
                </c:pt>
                <c:pt idx="4624">
                  <c:v>6510.45</c:v>
                </c:pt>
                <c:pt idx="4625">
                  <c:v>6599.15</c:v>
                </c:pt>
                <c:pt idx="4626">
                  <c:v>6643.88</c:v>
                </c:pt>
                <c:pt idx="4627">
                  <c:v>6766.17</c:v>
                </c:pt>
                <c:pt idx="4628">
                  <c:v>6762.77</c:v>
                </c:pt>
                <c:pt idx="4629">
                  <c:v>6669.99</c:v>
                </c:pt>
                <c:pt idx="4630">
                  <c:v>6848.95</c:v>
                </c:pt>
                <c:pt idx="4631">
                  <c:v>6852.16</c:v>
                </c:pt>
                <c:pt idx="4632">
                  <c:v>6866.01</c:v>
                </c:pt>
                <c:pt idx="4633">
                  <c:v>6842.59</c:v>
                </c:pt>
                <c:pt idx="4634">
                  <c:v>6972.96</c:v>
                </c:pt>
                <c:pt idx="4635">
                  <c:v>7363.48</c:v>
                </c:pt>
                <c:pt idx="4636">
                  <c:v>7314.34</c:v>
                </c:pt>
                <c:pt idx="4637">
                  <c:v>7344.93</c:v>
                </c:pt>
                <c:pt idx="4638">
                  <c:v>7312.93</c:v>
                </c:pt>
                <c:pt idx="4639">
                  <c:v>7444.86</c:v>
                </c:pt>
                <c:pt idx="4640">
                  <c:v>7528.34</c:v>
                </c:pt>
                <c:pt idx="4641">
                  <c:v>7594.66</c:v>
                </c:pt>
                <c:pt idx="4642">
                  <c:v>7713.64</c:v>
                </c:pt>
                <c:pt idx="4643">
                  <c:v>7724.38</c:v>
                </c:pt>
                <c:pt idx="4644">
                  <c:v>7384.81</c:v>
                </c:pt>
                <c:pt idx="4645">
                  <c:v>7526.87</c:v>
                </c:pt>
                <c:pt idx="4646">
                  <c:v>7609.72</c:v>
                </c:pt>
                <c:pt idx="4647">
                  <c:v>7526.77</c:v>
                </c:pt>
                <c:pt idx="4648">
                  <c:v>7436.61</c:v>
                </c:pt>
                <c:pt idx="4649">
                  <c:v>7513.84</c:v>
                </c:pt>
                <c:pt idx="4650">
                  <c:v>7699.51</c:v>
                </c:pt>
                <c:pt idx="4651">
                  <c:v>7685.99</c:v>
                </c:pt>
                <c:pt idx="4652">
                  <c:v>7685.14</c:v>
                </c:pt>
                <c:pt idx="4653">
                  <c:v>7712.05</c:v>
                </c:pt>
                <c:pt idx="4654">
                  <c:v>7718.74</c:v>
                </c:pt>
                <c:pt idx="4655">
                  <c:v>7566.76</c:v>
                </c:pt>
                <c:pt idx="4656">
                  <c:v>7452.55</c:v>
                </c:pt>
                <c:pt idx="4657">
                  <c:v>7516.25</c:v>
                </c:pt>
                <c:pt idx="4658">
                  <c:v>7447.18</c:v>
                </c:pt>
                <c:pt idx="4659">
                  <c:v>7685.44</c:v>
                </c:pt>
                <c:pt idx="4660">
                  <c:v>7883.37</c:v>
                </c:pt>
                <c:pt idx="4661">
                  <c:v>7899.44</c:v>
                </c:pt>
                <c:pt idx="4662">
                  <c:v>7997.61</c:v>
                </c:pt>
                <c:pt idx="4663">
                  <c:v>8072.88</c:v>
                </c:pt>
                <c:pt idx="4664">
                  <c:v>8068.5</c:v>
                </c:pt>
                <c:pt idx="4665">
                  <c:v>8055.69</c:v>
                </c:pt>
                <c:pt idx="4666">
                  <c:v>8061.34</c:v>
                </c:pt>
                <c:pt idx="4667">
                  <c:v>7932.11</c:v>
                </c:pt>
                <c:pt idx="4668">
                  <c:v>7928.8</c:v>
                </c:pt>
                <c:pt idx="4669">
                  <c:v>7901.85</c:v>
                </c:pt>
                <c:pt idx="4670">
                  <c:v>8090.36</c:v>
                </c:pt>
                <c:pt idx="4671">
                  <c:v>8114.03</c:v>
                </c:pt>
                <c:pt idx="4672">
                  <c:v>8081.9</c:v>
                </c:pt>
                <c:pt idx="4673">
                  <c:v>8133.13</c:v>
                </c:pt>
                <c:pt idx="4674">
                  <c:v>7994.47</c:v>
                </c:pt>
                <c:pt idx="4675">
                  <c:v>7953.57</c:v>
                </c:pt>
                <c:pt idx="4676">
                  <c:v>7961.08</c:v>
                </c:pt>
                <c:pt idx="4677">
                  <c:v>7767.67</c:v>
                </c:pt>
                <c:pt idx="4678">
                  <c:v>7674.6</c:v>
                </c:pt>
                <c:pt idx="4679">
                  <c:v>7615.17</c:v>
                </c:pt>
                <c:pt idx="4680">
                  <c:v>7654.56</c:v>
                </c:pt>
                <c:pt idx="4681">
                  <c:v>7227.16</c:v>
                </c:pt>
                <c:pt idx="4682">
                  <c:v>7276.72</c:v>
                </c:pt>
                <c:pt idx="4683">
                  <c:v>7195.58</c:v>
                </c:pt>
                <c:pt idx="4684">
                  <c:v>7089.13</c:v>
                </c:pt>
                <c:pt idx="4685">
                  <c:v>7308.6</c:v>
                </c:pt>
                <c:pt idx="4686">
                  <c:v>7220.32</c:v>
                </c:pt>
                <c:pt idx="4687">
                  <c:v>7170.34</c:v>
                </c:pt>
                <c:pt idx="4688">
                  <c:v>7307.28</c:v>
                </c:pt>
                <c:pt idx="4689">
                  <c:v>7349.63</c:v>
                </c:pt>
                <c:pt idx="4690">
                  <c:v>7167.09</c:v>
                </c:pt>
                <c:pt idx="4691">
                  <c:v>7137.99</c:v>
                </c:pt>
                <c:pt idx="4692">
                  <c:v>7225.94</c:v>
                </c:pt>
                <c:pt idx="4693">
                  <c:v>7190.46</c:v>
                </c:pt>
                <c:pt idx="4694">
                  <c:v>7093.04</c:v>
                </c:pt>
                <c:pt idx="4695">
                  <c:v>7094.23</c:v>
                </c:pt>
                <c:pt idx="4696">
                  <c:v>7192.15</c:v>
                </c:pt>
                <c:pt idx="4697">
                  <c:v>7235.74</c:v>
                </c:pt>
                <c:pt idx="4698">
                  <c:v>7247.65</c:v>
                </c:pt>
                <c:pt idx="4699">
                  <c:v>7225.55</c:v>
                </c:pt>
                <c:pt idx="4700">
                  <c:v>7207.87</c:v>
                </c:pt>
                <c:pt idx="4701">
                  <c:v>7186.43</c:v>
                </c:pt>
                <c:pt idx="4702">
                  <c:v>7117.31</c:v>
                </c:pt>
                <c:pt idx="4703">
                  <c:v>7115.17</c:v>
                </c:pt>
                <c:pt idx="4704">
                  <c:v>7031.57</c:v>
                </c:pt>
                <c:pt idx="4705">
                  <c:v>7092.07</c:v>
                </c:pt>
                <c:pt idx="4706">
                  <c:v>7275.05</c:v>
                </c:pt>
                <c:pt idx="4707">
                  <c:v>7234.42</c:v>
                </c:pt>
                <c:pt idx="4708">
                  <c:v>7237.81</c:v>
                </c:pt>
                <c:pt idx="4709">
                  <c:v>7166.27</c:v>
                </c:pt>
                <c:pt idx="4710">
                  <c:v>7180.32</c:v>
                </c:pt>
                <c:pt idx="4711">
                  <c:v>7186.63</c:v>
                </c:pt>
                <c:pt idx="4712">
                  <c:v>7255.36</c:v>
                </c:pt>
                <c:pt idx="4713">
                  <c:v>7427.73</c:v>
                </c:pt>
                <c:pt idx="4714">
                  <c:v>7464.68</c:v>
                </c:pt>
                <c:pt idx="4715">
                  <c:v>7480.02</c:v>
                </c:pt>
                <c:pt idx="4716">
                  <c:v>7415.17</c:v>
                </c:pt>
                <c:pt idx="4717">
                  <c:v>7400.78</c:v>
                </c:pt>
                <c:pt idx="4718">
                  <c:v>7451.78</c:v>
                </c:pt>
                <c:pt idx="4719">
                  <c:v>7407.24</c:v>
                </c:pt>
                <c:pt idx="4720">
                  <c:v>7571.41</c:v>
                </c:pt>
                <c:pt idx="4721">
                  <c:v>7569.02</c:v>
                </c:pt>
                <c:pt idx="4722">
                  <c:v>7497.7</c:v>
                </c:pt>
                <c:pt idx="4723">
                  <c:v>7472.81</c:v>
                </c:pt>
                <c:pt idx="4724">
                  <c:v>7487.26</c:v>
                </c:pt>
                <c:pt idx="4725">
                  <c:v>7294.05</c:v>
                </c:pt>
                <c:pt idx="4726">
                  <c:v>7281.3</c:v>
                </c:pt>
                <c:pt idx="4727">
                  <c:v>7249.14</c:v>
                </c:pt>
                <c:pt idx="4728">
                  <c:v>7255.26</c:v>
                </c:pt>
                <c:pt idx="4729">
                  <c:v>7287.06</c:v>
                </c:pt>
                <c:pt idx="4730">
                  <c:v>7316.01</c:v>
                </c:pt>
                <c:pt idx="4731">
                  <c:v>7304.64</c:v>
                </c:pt>
                <c:pt idx="4732">
                  <c:v>7289.9</c:v>
                </c:pt>
                <c:pt idx="4733">
                  <c:v>7214.03</c:v>
                </c:pt>
                <c:pt idx="4734">
                  <c:v>7271.27</c:v>
                </c:pt>
                <c:pt idx="4735">
                  <c:v>7178.7</c:v>
                </c:pt>
                <c:pt idx="4736">
                  <c:v>7210.95</c:v>
                </c:pt>
                <c:pt idx="4737">
                  <c:v>7268.99</c:v>
                </c:pt>
                <c:pt idx="4738">
                  <c:v>7304</c:v>
                </c:pt>
                <c:pt idx="4739">
                  <c:v>7321.85</c:v>
                </c:pt>
                <c:pt idx="4740">
                  <c:v>7313.07</c:v>
                </c:pt>
                <c:pt idx="4741">
                  <c:v>7341.25</c:v>
                </c:pt>
                <c:pt idx="4742">
                  <c:v>7291.94</c:v>
                </c:pt>
                <c:pt idx="4743">
                  <c:v>7232.91</c:v>
                </c:pt>
                <c:pt idx="4744">
                  <c:v>7131.13</c:v>
                </c:pt>
                <c:pt idx="4745">
                  <c:v>7015.9</c:v>
                </c:pt>
                <c:pt idx="4746">
                  <c:v>6906.64</c:v>
                </c:pt>
                <c:pt idx="4747">
                  <c:v>6884.56</c:v>
                </c:pt>
                <c:pt idx="4748">
                  <c:v>6948.89</c:v>
                </c:pt>
                <c:pt idx="4749">
                  <c:v>6899.65</c:v>
                </c:pt>
                <c:pt idx="4750">
                  <c:v>6999.71</c:v>
                </c:pt>
                <c:pt idx="4751">
                  <c:v>6955.63</c:v>
                </c:pt>
                <c:pt idx="4752">
                  <c:v>6984.6</c:v>
                </c:pt>
                <c:pt idx="4753">
                  <c:v>7001.73</c:v>
                </c:pt>
                <c:pt idx="4754">
                  <c:v>7021.67</c:v>
                </c:pt>
                <c:pt idx="4755">
                  <c:v>7169.08</c:v>
                </c:pt>
                <c:pt idx="4756">
                  <c:v>7161.37</c:v>
                </c:pt>
                <c:pt idx="4757">
                  <c:v>7162.19</c:v>
                </c:pt>
                <c:pt idx="4758">
                  <c:v>7169.92</c:v>
                </c:pt>
                <c:pt idx="4759">
                  <c:v>7204.71</c:v>
                </c:pt>
                <c:pt idx="4760">
                  <c:v>7120.51</c:v>
                </c:pt>
                <c:pt idx="4761">
                  <c:v>7216.55</c:v>
                </c:pt>
                <c:pt idx="4762">
                  <c:v>7195.58</c:v>
                </c:pt>
                <c:pt idx="4763">
                  <c:v>7188.52</c:v>
                </c:pt>
                <c:pt idx="4764">
                  <c:v>7176.88</c:v>
                </c:pt>
                <c:pt idx="4765">
                  <c:v>7271.05</c:v>
                </c:pt>
                <c:pt idx="4766">
                  <c:v>7286.07</c:v>
                </c:pt>
                <c:pt idx="4767">
                  <c:v>7353.85</c:v>
                </c:pt>
                <c:pt idx="4768">
                  <c:v>7424.6</c:v>
                </c:pt>
                <c:pt idx="4769">
                  <c:v>7458.76</c:v>
                </c:pt>
                <c:pt idx="4770">
                  <c:v>7521.28</c:v>
                </c:pt>
                <c:pt idx="4771">
                  <c:v>7512.47</c:v>
                </c:pt>
                <c:pt idx="4772">
                  <c:v>7481.66</c:v>
                </c:pt>
                <c:pt idx="4773">
                  <c:v>7537.44</c:v>
                </c:pt>
                <c:pt idx="4774">
                  <c:v>7536.22</c:v>
                </c:pt>
                <c:pt idx="4775">
                  <c:v>7405.35</c:v>
                </c:pt>
                <c:pt idx="4776">
                  <c:v>7424.1</c:v>
                </c:pt>
                <c:pt idx="4777">
                  <c:v>7457.97</c:v>
                </c:pt>
                <c:pt idx="4778">
                  <c:v>7475.8</c:v>
                </c:pt>
                <c:pt idx="4779">
                  <c:v>7402.77</c:v>
                </c:pt>
                <c:pt idx="4780">
                  <c:v>7423.3</c:v>
                </c:pt>
                <c:pt idx="4781">
                  <c:v>7348.93</c:v>
                </c:pt>
                <c:pt idx="4782">
                  <c:v>7283.43</c:v>
                </c:pt>
                <c:pt idx="4783">
                  <c:v>7291.09</c:v>
                </c:pt>
                <c:pt idx="4784">
                  <c:v>7224</c:v>
                </c:pt>
                <c:pt idx="4785">
                  <c:v>7244.84</c:v>
                </c:pt>
                <c:pt idx="4786">
                  <c:v>7272.92</c:v>
                </c:pt>
                <c:pt idx="4787">
                  <c:v>7329.73</c:v>
                </c:pt>
                <c:pt idx="4788">
                  <c:v>7394.26</c:v>
                </c:pt>
                <c:pt idx="4789">
                  <c:v>7479.35</c:v>
                </c:pt>
                <c:pt idx="4790">
                  <c:v>7437.5</c:v>
                </c:pt>
                <c:pt idx="4791">
                  <c:v>7406.82</c:v>
                </c:pt>
                <c:pt idx="4792">
                  <c:v>7403.39</c:v>
                </c:pt>
                <c:pt idx="4793">
                  <c:v>7305.94</c:v>
                </c:pt>
                <c:pt idx="4794">
                  <c:v>7309.62</c:v>
                </c:pt>
                <c:pt idx="4795">
                  <c:v>7346.32</c:v>
                </c:pt>
                <c:pt idx="4796">
                  <c:v>7314.59</c:v>
                </c:pt>
                <c:pt idx="4797">
                  <c:v>7312.85</c:v>
                </c:pt>
                <c:pt idx="4798">
                  <c:v>7347.69</c:v>
                </c:pt>
                <c:pt idx="4799">
                  <c:v>7410.15</c:v>
                </c:pt>
                <c:pt idx="4800">
                  <c:v>7345.82</c:v>
                </c:pt>
                <c:pt idx="4801">
                  <c:v>7308.87</c:v>
                </c:pt>
                <c:pt idx="4802">
                  <c:v>7283.36</c:v>
                </c:pt>
                <c:pt idx="4803">
                  <c:v>7355.82</c:v>
                </c:pt>
                <c:pt idx="4804">
                  <c:v>7398.81</c:v>
                </c:pt>
                <c:pt idx="4805">
                  <c:v>7438.77</c:v>
                </c:pt>
                <c:pt idx="4806">
                  <c:v>7406.55</c:v>
                </c:pt>
                <c:pt idx="4807">
                  <c:v>7406.82</c:v>
                </c:pt>
                <c:pt idx="4808">
                  <c:v>7370.69</c:v>
                </c:pt>
                <c:pt idx="4809">
                  <c:v>7235.89</c:v>
                </c:pt>
                <c:pt idx="4810">
                  <c:v>7247.95</c:v>
                </c:pt>
                <c:pt idx="4811">
                  <c:v>7224.13</c:v>
                </c:pt>
                <c:pt idx="4812">
                  <c:v>7235.64</c:v>
                </c:pt>
                <c:pt idx="4813">
                  <c:v>7189.57</c:v>
                </c:pt>
                <c:pt idx="4814">
                  <c:v>7233.98</c:v>
                </c:pt>
                <c:pt idx="4815">
                  <c:v>7295.62</c:v>
                </c:pt>
                <c:pt idx="4816">
                  <c:v>7238.58</c:v>
                </c:pt>
                <c:pt idx="4817">
                  <c:v>7220.15</c:v>
                </c:pt>
                <c:pt idx="4818">
                  <c:v>7174.52</c:v>
                </c:pt>
                <c:pt idx="4819">
                  <c:v>7226.44</c:v>
                </c:pt>
                <c:pt idx="4820">
                  <c:v>7228.65</c:v>
                </c:pt>
                <c:pt idx="4821">
                  <c:v>7219.03</c:v>
                </c:pt>
                <c:pt idx="4822">
                  <c:v>7185.46</c:v>
                </c:pt>
                <c:pt idx="4823">
                  <c:v>7141.43</c:v>
                </c:pt>
                <c:pt idx="4824">
                  <c:v>7150.95</c:v>
                </c:pt>
                <c:pt idx="4825">
                  <c:v>7173.05</c:v>
                </c:pt>
                <c:pt idx="4826">
                  <c:v>7156.69</c:v>
                </c:pt>
                <c:pt idx="4827">
                  <c:v>7209.78</c:v>
                </c:pt>
                <c:pt idx="4828">
                  <c:v>7240.96</c:v>
                </c:pt>
                <c:pt idx="4829">
                  <c:v>7247.11</c:v>
                </c:pt>
                <c:pt idx="4830">
                  <c:v>7254.17</c:v>
                </c:pt>
                <c:pt idx="4831">
                  <c:v>7271.82</c:v>
                </c:pt>
                <c:pt idx="4832">
                  <c:v>7250.14</c:v>
                </c:pt>
                <c:pt idx="4833">
                  <c:v>7379.39</c:v>
                </c:pt>
                <c:pt idx="4834">
                  <c:v>7420.94</c:v>
                </c:pt>
                <c:pt idx="4835">
                  <c:v>7515.51</c:v>
                </c:pt>
                <c:pt idx="4836">
                  <c:v>7502.13</c:v>
                </c:pt>
                <c:pt idx="4837">
                  <c:v>7502.2</c:v>
                </c:pt>
                <c:pt idx="4838">
                  <c:v>7472.04</c:v>
                </c:pt>
                <c:pt idx="4839">
                  <c:v>7367.13</c:v>
                </c:pt>
                <c:pt idx="4840">
                  <c:v>7416.69</c:v>
                </c:pt>
                <c:pt idx="4841">
                  <c:v>7414.7</c:v>
                </c:pt>
                <c:pt idx="4842">
                  <c:v>7478.03</c:v>
                </c:pt>
                <c:pt idx="4843">
                  <c:v>7472.29</c:v>
                </c:pt>
                <c:pt idx="4844">
                  <c:v>7559.27</c:v>
                </c:pt>
                <c:pt idx="4845">
                  <c:v>7584.39</c:v>
                </c:pt>
                <c:pt idx="4846">
                  <c:v>7671.62</c:v>
                </c:pt>
                <c:pt idx="4847">
                  <c:v>7668.11</c:v>
                </c:pt>
                <c:pt idx="4848">
                  <c:v>7667.16</c:v>
                </c:pt>
                <c:pt idx="4849">
                  <c:v>7720.35</c:v>
                </c:pt>
                <c:pt idx="4850">
                  <c:v>7626.09</c:v>
                </c:pt>
                <c:pt idx="4851">
                  <c:v>7695.69</c:v>
                </c:pt>
                <c:pt idx="4852">
                  <c:v>7689.25</c:v>
                </c:pt>
                <c:pt idx="4853">
                  <c:v>7747.13</c:v>
                </c:pt>
                <c:pt idx="4854">
                  <c:v>7725.38</c:v>
                </c:pt>
                <c:pt idx="4855">
                  <c:v>7683.65</c:v>
                </c:pt>
                <c:pt idx="4856">
                  <c:v>7643.96</c:v>
                </c:pt>
                <c:pt idx="4857">
                  <c:v>7647.5</c:v>
                </c:pt>
                <c:pt idx="4858">
                  <c:v>7697.95</c:v>
                </c:pt>
                <c:pt idx="4859">
                  <c:v>7589.41</c:v>
                </c:pt>
                <c:pt idx="4860">
                  <c:v>7610.82</c:v>
                </c:pt>
                <c:pt idx="4861">
                  <c:v>7401.4</c:v>
                </c:pt>
                <c:pt idx="4862">
                  <c:v>6829.68</c:v>
                </c:pt>
                <c:pt idx="4863">
                  <c:v>6920.89</c:v>
                </c:pt>
                <c:pt idx="4864">
                  <c:v>7007.42</c:v>
                </c:pt>
                <c:pt idx="4865">
                  <c:v>7127.82</c:v>
                </c:pt>
                <c:pt idx="4866">
                  <c:v>7151.32</c:v>
                </c:pt>
                <c:pt idx="4867">
                  <c:v>7187.45</c:v>
                </c:pt>
                <c:pt idx="4868">
                  <c:v>7215.25</c:v>
                </c:pt>
                <c:pt idx="4869">
                  <c:v>7277.99</c:v>
                </c:pt>
                <c:pt idx="4870">
                  <c:v>7226.19</c:v>
                </c:pt>
                <c:pt idx="4871">
                  <c:v>7253.4</c:v>
                </c:pt>
                <c:pt idx="4872">
                  <c:v>7419.03</c:v>
                </c:pt>
                <c:pt idx="4873">
                  <c:v>7422.38</c:v>
                </c:pt>
                <c:pt idx="4874">
                  <c:v>7398.59</c:v>
                </c:pt>
                <c:pt idx="4875">
                  <c:v>7534.73</c:v>
                </c:pt>
                <c:pt idx="4876">
                  <c:v>7558.4</c:v>
                </c:pt>
                <c:pt idx="4877">
                  <c:v>7537.41</c:v>
                </c:pt>
                <c:pt idx="4878">
                  <c:v>7492.21</c:v>
                </c:pt>
                <c:pt idx="4879">
                  <c:v>7429.75</c:v>
                </c:pt>
                <c:pt idx="4880">
                  <c:v>7438.2</c:v>
                </c:pt>
                <c:pt idx="4881">
                  <c:v>7162.11</c:v>
                </c:pt>
                <c:pt idx="4882">
                  <c:v>7387.47</c:v>
                </c:pt>
                <c:pt idx="4883">
                  <c:v>7442.1</c:v>
                </c:pt>
                <c:pt idx="4884">
                  <c:v>7488.78</c:v>
                </c:pt>
                <c:pt idx="4885">
                  <c:v>7638</c:v>
                </c:pt>
                <c:pt idx="4886">
                  <c:v>7545.57</c:v>
                </c:pt>
                <c:pt idx="4887">
                  <c:v>7318.74</c:v>
                </c:pt>
                <c:pt idx="4888">
                  <c:v>7451.7</c:v>
                </c:pt>
                <c:pt idx="4889">
                  <c:v>7381.48</c:v>
                </c:pt>
                <c:pt idx="4890">
                  <c:v>7269.51</c:v>
                </c:pt>
                <c:pt idx="4891">
                  <c:v>7179.84</c:v>
                </c:pt>
                <c:pt idx="4892">
                  <c:v>6935.71</c:v>
                </c:pt>
                <c:pt idx="4893">
                  <c:v>6911.81</c:v>
                </c:pt>
                <c:pt idx="4894">
                  <c:v>6785.3</c:v>
                </c:pt>
                <c:pt idx="4895">
                  <c:v>6719.08</c:v>
                </c:pt>
                <c:pt idx="4896">
                  <c:v>6827.22</c:v>
                </c:pt>
                <c:pt idx="4897">
                  <c:v>6614.74</c:v>
                </c:pt>
                <c:pt idx="4898">
                  <c:v>6769.58</c:v>
                </c:pt>
                <c:pt idx="4899">
                  <c:v>6916.66</c:v>
                </c:pt>
                <c:pt idx="4900">
                  <c:v>6875.19</c:v>
                </c:pt>
                <c:pt idx="4901">
                  <c:v>6893.31</c:v>
                </c:pt>
                <c:pt idx="4902">
                  <c:v>6831.17</c:v>
                </c:pt>
                <c:pt idx="4903">
                  <c:v>6838.86</c:v>
                </c:pt>
                <c:pt idx="4904">
                  <c:v>6799.62</c:v>
                </c:pt>
                <c:pt idx="4905">
                  <c:v>6914.3</c:v>
                </c:pt>
                <c:pt idx="4906">
                  <c:v>6872.9</c:v>
                </c:pt>
                <c:pt idx="4907">
                  <c:v>7014.06</c:v>
                </c:pt>
                <c:pt idx="4908">
                  <c:v>7000.66</c:v>
                </c:pt>
                <c:pt idx="4909">
                  <c:v>7026.84</c:v>
                </c:pt>
                <c:pt idx="4910">
                  <c:v>6954.06</c:v>
                </c:pt>
                <c:pt idx="4911">
                  <c:v>6920.29</c:v>
                </c:pt>
                <c:pt idx="4912">
                  <c:v>7030.27</c:v>
                </c:pt>
                <c:pt idx="4913">
                  <c:v>6990.22</c:v>
                </c:pt>
                <c:pt idx="4914">
                  <c:v>7012.02</c:v>
                </c:pt>
                <c:pt idx="4915">
                  <c:v>7058.15</c:v>
                </c:pt>
                <c:pt idx="4916">
                  <c:v>7093.11</c:v>
                </c:pt>
                <c:pt idx="4917">
                  <c:v>7029.6</c:v>
                </c:pt>
                <c:pt idx="4918">
                  <c:v>7071.8</c:v>
                </c:pt>
                <c:pt idx="4919">
                  <c:v>7058.17</c:v>
                </c:pt>
                <c:pt idx="4920">
                  <c:v>6983.65</c:v>
                </c:pt>
                <c:pt idx="4921">
                  <c:v>7000.96</c:v>
                </c:pt>
                <c:pt idx="4922">
                  <c:v>6987.36</c:v>
                </c:pt>
                <c:pt idx="4923">
                  <c:v>7018.24</c:v>
                </c:pt>
                <c:pt idx="4924">
                  <c:v>7111.83</c:v>
                </c:pt>
                <c:pt idx="4925">
                  <c:v>7156.74</c:v>
                </c:pt>
                <c:pt idx="4926">
                  <c:v>7140.28</c:v>
                </c:pt>
                <c:pt idx="4927">
                  <c:v>7199.51</c:v>
                </c:pt>
                <c:pt idx="4928">
                  <c:v>7198.17</c:v>
                </c:pt>
                <c:pt idx="4929">
                  <c:v>7190.11</c:v>
                </c:pt>
                <c:pt idx="4930">
                  <c:v>7206.25</c:v>
                </c:pt>
                <c:pt idx="4931">
                  <c:v>7137.35</c:v>
                </c:pt>
                <c:pt idx="4932">
                  <c:v>7132.67</c:v>
                </c:pt>
                <c:pt idx="4933">
                  <c:v>7149.98</c:v>
                </c:pt>
                <c:pt idx="4934">
                  <c:v>7207.57</c:v>
                </c:pt>
                <c:pt idx="4935">
                  <c:v>7170.67</c:v>
                </c:pt>
                <c:pt idx="4936">
                  <c:v>7131.33</c:v>
                </c:pt>
                <c:pt idx="4937">
                  <c:v>6996.68</c:v>
                </c:pt>
                <c:pt idx="4938">
                  <c:v>7007.12</c:v>
                </c:pt>
                <c:pt idx="4939">
                  <c:v>7078.19</c:v>
                </c:pt>
                <c:pt idx="4940">
                  <c:v>7053.95</c:v>
                </c:pt>
                <c:pt idx="4941">
                  <c:v>7077.37</c:v>
                </c:pt>
                <c:pt idx="4942">
                  <c:v>7092.61</c:v>
                </c:pt>
                <c:pt idx="4943">
                  <c:v>7249.47</c:v>
                </c:pt>
                <c:pt idx="4944">
                  <c:v>7264.31</c:v>
                </c:pt>
                <c:pt idx="4945">
                  <c:v>7269.21</c:v>
                </c:pt>
                <c:pt idx="4946">
                  <c:v>7258.97</c:v>
                </c:pt>
                <c:pt idx="4947">
                  <c:v>7287.69</c:v>
                </c:pt>
                <c:pt idx="4948">
                  <c:v>7305.02</c:v>
                </c:pt>
                <c:pt idx="4949">
                  <c:v>7350.62</c:v>
                </c:pt>
                <c:pt idx="4950">
                  <c:v>7319.89</c:v>
                </c:pt>
                <c:pt idx="4951">
                  <c:v>7263.07</c:v>
                </c:pt>
                <c:pt idx="4952">
                  <c:v>7260.18</c:v>
                </c:pt>
                <c:pt idx="4953">
                  <c:v>7186.31</c:v>
                </c:pt>
                <c:pt idx="4954">
                  <c:v>7290.05</c:v>
                </c:pt>
                <c:pt idx="4955">
                  <c:v>7300.29</c:v>
                </c:pt>
                <c:pt idx="4956">
                  <c:v>7308.87</c:v>
                </c:pt>
                <c:pt idx="4957">
                  <c:v>7379.27</c:v>
                </c:pt>
                <c:pt idx="4958">
                  <c:v>7373.4</c:v>
                </c:pt>
                <c:pt idx="4959">
                  <c:v>7386.7</c:v>
                </c:pt>
                <c:pt idx="4960">
                  <c:v>7408.91</c:v>
                </c:pt>
                <c:pt idx="4961">
                  <c:v>7364.07</c:v>
                </c:pt>
                <c:pt idx="4962">
                  <c:v>7421.64</c:v>
                </c:pt>
                <c:pt idx="4963">
                  <c:v>7524.36</c:v>
                </c:pt>
                <c:pt idx="4964">
                  <c:v>7684.97</c:v>
                </c:pt>
                <c:pt idx="4965">
                  <c:v>7839.73</c:v>
                </c:pt>
                <c:pt idx="4966">
                  <c:v>8287.49</c:v>
                </c:pt>
                <c:pt idx="4967">
                  <c:v>8318.48</c:v>
                </c:pt>
                <c:pt idx="4968">
                  <c:v>8462.9500000000007</c:v>
                </c:pt>
                <c:pt idx="4969">
                  <c:v>8580.19</c:v>
                </c:pt>
                <c:pt idx="4970">
                  <c:v>8412.92</c:v>
                </c:pt>
                <c:pt idx="4971">
                  <c:v>8562.0400000000009</c:v>
                </c:pt>
                <c:pt idx="4972">
                  <c:v>8490.75</c:v>
                </c:pt>
                <c:pt idx="4973">
                  <c:v>8358.16</c:v>
                </c:pt>
                <c:pt idx="4974">
                  <c:v>7982.19</c:v>
                </c:pt>
                <c:pt idx="4975">
                  <c:v>7992.21</c:v>
                </c:pt>
                <c:pt idx="4976">
                  <c:v>8240.92</c:v>
                </c:pt>
                <c:pt idx="4977">
                  <c:v>8257.68</c:v>
                </c:pt>
                <c:pt idx="4978">
                  <c:v>8288.19</c:v>
                </c:pt>
                <c:pt idx="4979">
                  <c:v>8268.17</c:v>
                </c:pt>
                <c:pt idx="4980">
                  <c:v>7949.04</c:v>
                </c:pt>
                <c:pt idx="4981">
                  <c:v>7970.08</c:v>
                </c:pt>
                <c:pt idx="4982">
                  <c:v>8026.6</c:v>
                </c:pt>
                <c:pt idx="4983">
                  <c:v>8192.18</c:v>
                </c:pt>
                <c:pt idx="4984">
                  <c:v>8172.96</c:v>
                </c:pt>
                <c:pt idx="4985">
                  <c:v>8230.6200000000008</c:v>
                </c:pt>
                <c:pt idx="4986">
                  <c:v>8374.75</c:v>
                </c:pt>
                <c:pt idx="4987">
                  <c:v>8384</c:v>
                </c:pt>
                <c:pt idx="4988">
                  <c:v>8398.59</c:v>
                </c:pt>
                <c:pt idx="4989">
                  <c:v>8420.7199999999993</c:v>
                </c:pt>
                <c:pt idx="4990">
                  <c:v>8340.11</c:v>
                </c:pt>
                <c:pt idx="4991">
                  <c:v>8402.7999999999993</c:v>
                </c:pt>
                <c:pt idx="4992">
                  <c:v>8305.92</c:v>
                </c:pt>
                <c:pt idx="4993">
                  <c:v>8253.65</c:v>
                </c:pt>
                <c:pt idx="4994">
                  <c:v>8257.2800000000007</c:v>
                </c:pt>
                <c:pt idx="4995">
                  <c:v>8355.18</c:v>
                </c:pt>
                <c:pt idx="4996">
                  <c:v>8550.8700000000008</c:v>
                </c:pt>
                <c:pt idx="4997">
                  <c:v>8581.43</c:v>
                </c:pt>
                <c:pt idx="4998">
                  <c:v>8474.61</c:v>
                </c:pt>
                <c:pt idx="4999">
                  <c:v>8364.6299999999992</c:v>
                </c:pt>
                <c:pt idx="5000">
                  <c:v>8406.35</c:v>
                </c:pt>
                <c:pt idx="5001">
                  <c:v>8418.69</c:v>
                </c:pt>
              </c:numCache>
            </c:numRef>
          </c:val>
          <c:smooth val="1"/>
          <c:extLst>
            <c:ext xmlns:c16="http://schemas.microsoft.com/office/drawing/2014/chart" uri="{C3380CC4-5D6E-409C-BE32-E72D297353CC}">
              <c16:uniqueId val="{00000001-ADAB-437F-8663-E3C9C8EF18D2}"/>
            </c:ext>
          </c:extLst>
        </c:ser>
        <c:dLbls>
          <c:showLegendKey val="0"/>
          <c:showVal val="0"/>
          <c:showCatName val="0"/>
          <c:showSerName val="0"/>
          <c:showPercent val="0"/>
          <c:showBubbleSize val="0"/>
        </c:dLbls>
        <c:smooth val="0"/>
        <c:axId val="1171829944"/>
        <c:axId val="1171822400"/>
      </c:lineChart>
      <c:dateAx>
        <c:axId val="1171829944"/>
        <c:scaling>
          <c:orientation val="minMax"/>
        </c:scaling>
        <c:delete val="0"/>
        <c:axPos val="b"/>
        <c:numFmt formatCode="yy\-mm" sourceLinked="0"/>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1171822400"/>
        <c:crosses val="autoZero"/>
        <c:auto val="1"/>
        <c:lblOffset val="100"/>
        <c:baseTimeUnit val="days"/>
      </c:dateAx>
      <c:valAx>
        <c:axId val="1171822400"/>
        <c:scaling>
          <c:orientation val="minMax"/>
          <c:min val="2515"/>
        </c:scaling>
        <c:delete val="0"/>
        <c:axPos val="l"/>
        <c:numFmt formatCode="General" sourceLinked="1"/>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1171829944"/>
        <c:crosses val="autoZero"/>
        <c:crossBetween val="between"/>
      </c:valAx>
      <c:spPr>
        <a:noFill/>
        <a:ln w="25400">
          <a:noFill/>
        </a:ln>
        <a:extLst>
          <a:ext uri="{909E8E84-426E-40DD-AFC4-6F175D3DCCD1}">
            <a14:hiddenFill xmlns:a14="http://schemas.microsoft.com/office/drawing/2010/main">
              <a:solidFill>
                <a:sysClr val="window" lastClr="FFFFFF"/>
              </a:solidFill>
            </a14:hiddenFill>
          </a:ext>
        </a:extLst>
      </c:spPr>
    </c:plotArea>
    <c:legend>
      <c:legendPos val="b"/>
      <c:overlay val="0"/>
      <c:spPr>
        <a:ln w="25400">
          <a:noFill/>
        </a:ln>
      </c:spPr>
    </c:legend>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sz="9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93841134441528E-2"/>
          <c:y val="2.6136395314008118E-2"/>
          <c:w val="0.95633010717410327"/>
          <c:h val="0.92118557832246994"/>
        </c:manualLayout>
      </c:layout>
      <c:lineChart>
        <c:grouping val="standard"/>
        <c:varyColors val="0"/>
        <c:ser>
          <c:idx val="0"/>
          <c:order val="0"/>
          <c:tx>
            <c:v>CBOE波动率</c:v>
          </c:tx>
          <c:spPr>
            <a:ln w="15875">
              <a:solidFill>
                <a:srgbClr val="FF0000"/>
              </a:solidFill>
              <a:prstDash val="solid"/>
            </a:ln>
          </c:spPr>
          <c:marker>
            <c:symbol val="none"/>
          </c:marker>
          <c:cat>
            <c:numRef>
              <c:f>CBOE波动率!$A$3:$A$7724</c:f>
              <c:numCache>
                <c:formatCode>m/d/yyyy</c:formatCode>
                <c:ptCount val="7722"/>
                <c:pt idx="0">
                  <c:v>32875</c:v>
                </c:pt>
                <c:pt idx="1">
                  <c:v>32876</c:v>
                </c:pt>
                <c:pt idx="2">
                  <c:v>32877</c:v>
                </c:pt>
                <c:pt idx="3">
                  <c:v>32878</c:v>
                </c:pt>
                <c:pt idx="4">
                  <c:v>32881</c:v>
                </c:pt>
                <c:pt idx="5">
                  <c:v>32882</c:v>
                </c:pt>
                <c:pt idx="6">
                  <c:v>32883</c:v>
                </c:pt>
                <c:pt idx="7">
                  <c:v>32884</c:v>
                </c:pt>
                <c:pt idx="8">
                  <c:v>32885</c:v>
                </c:pt>
                <c:pt idx="9">
                  <c:v>32888</c:v>
                </c:pt>
                <c:pt idx="10">
                  <c:v>32889</c:v>
                </c:pt>
                <c:pt idx="11">
                  <c:v>32890</c:v>
                </c:pt>
                <c:pt idx="12">
                  <c:v>32891</c:v>
                </c:pt>
                <c:pt idx="13">
                  <c:v>32892</c:v>
                </c:pt>
                <c:pt idx="14">
                  <c:v>32895</c:v>
                </c:pt>
                <c:pt idx="15">
                  <c:v>32896</c:v>
                </c:pt>
                <c:pt idx="16">
                  <c:v>32897</c:v>
                </c:pt>
                <c:pt idx="17">
                  <c:v>32898</c:v>
                </c:pt>
                <c:pt idx="18">
                  <c:v>32899</c:v>
                </c:pt>
                <c:pt idx="19">
                  <c:v>32902</c:v>
                </c:pt>
                <c:pt idx="20">
                  <c:v>32903</c:v>
                </c:pt>
                <c:pt idx="21">
                  <c:v>32904</c:v>
                </c:pt>
                <c:pt idx="22">
                  <c:v>32905</c:v>
                </c:pt>
                <c:pt idx="23">
                  <c:v>32906</c:v>
                </c:pt>
                <c:pt idx="24">
                  <c:v>32909</c:v>
                </c:pt>
                <c:pt idx="25">
                  <c:v>32910</c:v>
                </c:pt>
                <c:pt idx="26">
                  <c:v>32911</c:v>
                </c:pt>
                <c:pt idx="27">
                  <c:v>32912</c:v>
                </c:pt>
                <c:pt idx="28">
                  <c:v>32913</c:v>
                </c:pt>
                <c:pt idx="29">
                  <c:v>32916</c:v>
                </c:pt>
                <c:pt idx="30">
                  <c:v>32917</c:v>
                </c:pt>
                <c:pt idx="31">
                  <c:v>32918</c:v>
                </c:pt>
                <c:pt idx="32">
                  <c:v>32919</c:v>
                </c:pt>
                <c:pt idx="33">
                  <c:v>32920</c:v>
                </c:pt>
                <c:pt idx="34">
                  <c:v>32924</c:v>
                </c:pt>
                <c:pt idx="35">
                  <c:v>32925</c:v>
                </c:pt>
                <c:pt idx="36">
                  <c:v>32926</c:v>
                </c:pt>
                <c:pt idx="37">
                  <c:v>32927</c:v>
                </c:pt>
                <c:pt idx="38">
                  <c:v>32930</c:v>
                </c:pt>
                <c:pt idx="39">
                  <c:v>32931</c:v>
                </c:pt>
                <c:pt idx="40">
                  <c:v>32932</c:v>
                </c:pt>
                <c:pt idx="41">
                  <c:v>32933</c:v>
                </c:pt>
                <c:pt idx="42">
                  <c:v>32934</c:v>
                </c:pt>
                <c:pt idx="43">
                  <c:v>32937</c:v>
                </c:pt>
                <c:pt idx="44">
                  <c:v>32938</c:v>
                </c:pt>
                <c:pt idx="45">
                  <c:v>32939</c:v>
                </c:pt>
                <c:pt idx="46">
                  <c:v>32940</c:v>
                </c:pt>
                <c:pt idx="47">
                  <c:v>32941</c:v>
                </c:pt>
                <c:pt idx="48">
                  <c:v>32944</c:v>
                </c:pt>
                <c:pt idx="49">
                  <c:v>32945</c:v>
                </c:pt>
                <c:pt idx="50">
                  <c:v>32946</c:v>
                </c:pt>
                <c:pt idx="51">
                  <c:v>32947</c:v>
                </c:pt>
                <c:pt idx="52">
                  <c:v>32948</c:v>
                </c:pt>
                <c:pt idx="53">
                  <c:v>32951</c:v>
                </c:pt>
                <c:pt idx="54">
                  <c:v>32952</c:v>
                </c:pt>
                <c:pt idx="55">
                  <c:v>32953</c:v>
                </c:pt>
                <c:pt idx="56">
                  <c:v>32954</c:v>
                </c:pt>
                <c:pt idx="57">
                  <c:v>32955</c:v>
                </c:pt>
                <c:pt idx="58">
                  <c:v>32958</c:v>
                </c:pt>
                <c:pt idx="59">
                  <c:v>32959</c:v>
                </c:pt>
                <c:pt idx="60">
                  <c:v>32960</c:v>
                </c:pt>
                <c:pt idx="61">
                  <c:v>32961</c:v>
                </c:pt>
                <c:pt idx="62">
                  <c:v>32962</c:v>
                </c:pt>
                <c:pt idx="63">
                  <c:v>32965</c:v>
                </c:pt>
                <c:pt idx="64">
                  <c:v>32966</c:v>
                </c:pt>
                <c:pt idx="65">
                  <c:v>32967</c:v>
                </c:pt>
                <c:pt idx="66">
                  <c:v>32968</c:v>
                </c:pt>
                <c:pt idx="67">
                  <c:v>32969</c:v>
                </c:pt>
                <c:pt idx="68">
                  <c:v>32972</c:v>
                </c:pt>
                <c:pt idx="69">
                  <c:v>32973</c:v>
                </c:pt>
                <c:pt idx="70">
                  <c:v>32974</c:v>
                </c:pt>
                <c:pt idx="71">
                  <c:v>32975</c:v>
                </c:pt>
                <c:pt idx="72">
                  <c:v>32979</c:v>
                </c:pt>
                <c:pt idx="73">
                  <c:v>32980</c:v>
                </c:pt>
                <c:pt idx="74">
                  <c:v>32981</c:v>
                </c:pt>
                <c:pt idx="75">
                  <c:v>32982</c:v>
                </c:pt>
                <c:pt idx="76">
                  <c:v>32983</c:v>
                </c:pt>
                <c:pt idx="77">
                  <c:v>32986</c:v>
                </c:pt>
                <c:pt idx="78">
                  <c:v>32987</c:v>
                </c:pt>
                <c:pt idx="79">
                  <c:v>32988</c:v>
                </c:pt>
                <c:pt idx="80">
                  <c:v>32989</c:v>
                </c:pt>
                <c:pt idx="81">
                  <c:v>32990</c:v>
                </c:pt>
                <c:pt idx="82">
                  <c:v>32993</c:v>
                </c:pt>
                <c:pt idx="83">
                  <c:v>32994</c:v>
                </c:pt>
                <c:pt idx="84">
                  <c:v>32995</c:v>
                </c:pt>
                <c:pt idx="85">
                  <c:v>32996</c:v>
                </c:pt>
                <c:pt idx="86">
                  <c:v>32997</c:v>
                </c:pt>
                <c:pt idx="87">
                  <c:v>33000</c:v>
                </c:pt>
                <c:pt idx="88">
                  <c:v>33001</c:v>
                </c:pt>
                <c:pt idx="89">
                  <c:v>33002</c:v>
                </c:pt>
                <c:pt idx="90">
                  <c:v>33003</c:v>
                </c:pt>
                <c:pt idx="91">
                  <c:v>33004</c:v>
                </c:pt>
                <c:pt idx="92">
                  <c:v>33007</c:v>
                </c:pt>
                <c:pt idx="93">
                  <c:v>33008</c:v>
                </c:pt>
                <c:pt idx="94">
                  <c:v>33009</c:v>
                </c:pt>
                <c:pt idx="95">
                  <c:v>33010</c:v>
                </c:pt>
                <c:pt idx="96">
                  <c:v>33011</c:v>
                </c:pt>
                <c:pt idx="97">
                  <c:v>33014</c:v>
                </c:pt>
                <c:pt idx="98">
                  <c:v>33015</c:v>
                </c:pt>
                <c:pt idx="99">
                  <c:v>33016</c:v>
                </c:pt>
                <c:pt idx="100">
                  <c:v>33017</c:v>
                </c:pt>
                <c:pt idx="101">
                  <c:v>33018</c:v>
                </c:pt>
                <c:pt idx="102">
                  <c:v>33022</c:v>
                </c:pt>
                <c:pt idx="103">
                  <c:v>33023</c:v>
                </c:pt>
                <c:pt idx="104">
                  <c:v>33024</c:v>
                </c:pt>
                <c:pt idx="105">
                  <c:v>33025</c:v>
                </c:pt>
                <c:pt idx="106">
                  <c:v>33028</c:v>
                </c:pt>
                <c:pt idx="107">
                  <c:v>33029</c:v>
                </c:pt>
                <c:pt idx="108">
                  <c:v>33030</c:v>
                </c:pt>
                <c:pt idx="109">
                  <c:v>33031</c:v>
                </c:pt>
                <c:pt idx="110">
                  <c:v>33032</c:v>
                </c:pt>
                <c:pt idx="111">
                  <c:v>33035</c:v>
                </c:pt>
                <c:pt idx="112">
                  <c:v>33036</c:v>
                </c:pt>
                <c:pt idx="113">
                  <c:v>33037</c:v>
                </c:pt>
                <c:pt idx="114">
                  <c:v>33038</c:v>
                </c:pt>
                <c:pt idx="115">
                  <c:v>33039</c:v>
                </c:pt>
                <c:pt idx="116">
                  <c:v>33042</c:v>
                </c:pt>
                <c:pt idx="117">
                  <c:v>33043</c:v>
                </c:pt>
                <c:pt idx="118">
                  <c:v>33044</c:v>
                </c:pt>
                <c:pt idx="119">
                  <c:v>33045</c:v>
                </c:pt>
                <c:pt idx="120">
                  <c:v>33046</c:v>
                </c:pt>
                <c:pt idx="121">
                  <c:v>33049</c:v>
                </c:pt>
                <c:pt idx="122">
                  <c:v>33050</c:v>
                </c:pt>
                <c:pt idx="123">
                  <c:v>33051</c:v>
                </c:pt>
                <c:pt idx="124">
                  <c:v>33052</c:v>
                </c:pt>
                <c:pt idx="125">
                  <c:v>33053</c:v>
                </c:pt>
                <c:pt idx="126">
                  <c:v>33056</c:v>
                </c:pt>
                <c:pt idx="127">
                  <c:v>33057</c:v>
                </c:pt>
                <c:pt idx="128">
                  <c:v>33059</c:v>
                </c:pt>
                <c:pt idx="129">
                  <c:v>33060</c:v>
                </c:pt>
                <c:pt idx="130">
                  <c:v>33063</c:v>
                </c:pt>
                <c:pt idx="131">
                  <c:v>33064</c:v>
                </c:pt>
                <c:pt idx="132">
                  <c:v>33065</c:v>
                </c:pt>
                <c:pt idx="133">
                  <c:v>33066</c:v>
                </c:pt>
                <c:pt idx="134">
                  <c:v>33067</c:v>
                </c:pt>
                <c:pt idx="135">
                  <c:v>33070</c:v>
                </c:pt>
                <c:pt idx="136">
                  <c:v>33071</c:v>
                </c:pt>
                <c:pt idx="137">
                  <c:v>33072</c:v>
                </c:pt>
                <c:pt idx="138">
                  <c:v>33073</c:v>
                </c:pt>
                <c:pt idx="139">
                  <c:v>33074</c:v>
                </c:pt>
                <c:pt idx="140">
                  <c:v>33077</c:v>
                </c:pt>
                <c:pt idx="141">
                  <c:v>33078</c:v>
                </c:pt>
                <c:pt idx="142">
                  <c:v>33079</c:v>
                </c:pt>
                <c:pt idx="143">
                  <c:v>33080</c:v>
                </c:pt>
                <c:pt idx="144">
                  <c:v>33081</c:v>
                </c:pt>
                <c:pt idx="145">
                  <c:v>33084</c:v>
                </c:pt>
                <c:pt idx="146">
                  <c:v>33085</c:v>
                </c:pt>
                <c:pt idx="147">
                  <c:v>33086</c:v>
                </c:pt>
                <c:pt idx="148">
                  <c:v>33087</c:v>
                </c:pt>
                <c:pt idx="149">
                  <c:v>33088</c:v>
                </c:pt>
                <c:pt idx="150">
                  <c:v>33091</c:v>
                </c:pt>
                <c:pt idx="151">
                  <c:v>33092</c:v>
                </c:pt>
                <c:pt idx="152">
                  <c:v>33093</c:v>
                </c:pt>
                <c:pt idx="153">
                  <c:v>33094</c:v>
                </c:pt>
                <c:pt idx="154">
                  <c:v>33095</c:v>
                </c:pt>
                <c:pt idx="155">
                  <c:v>33098</c:v>
                </c:pt>
                <c:pt idx="156">
                  <c:v>33099</c:v>
                </c:pt>
                <c:pt idx="157">
                  <c:v>33100</c:v>
                </c:pt>
                <c:pt idx="158">
                  <c:v>33101</c:v>
                </c:pt>
                <c:pt idx="159">
                  <c:v>33102</c:v>
                </c:pt>
                <c:pt idx="160">
                  <c:v>33105</c:v>
                </c:pt>
                <c:pt idx="161">
                  <c:v>33106</c:v>
                </c:pt>
                <c:pt idx="162">
                  <c:v>33107</c:v>
                </c:pt>
                <c:pt idx="163">
                  <c:v>33108</c:v>
                </c:pt>
                <c:pt idx="164">
                  <c:v>33109</c:v>
                </c:pt>
                <c:pt idx="165">
                  <c:v>33112</c:v>
                </c:pt>
                <c:pt idx="166">
                  <c:v>33113</c:v>
                </c:pt>
                <c:pt idx="167">
                  <c:v>33114</c:v>
                </c:pt>
                <c:pt idx="168">
                  <c:v>33115</c:v>
                </c:pt>
                <c:pt idx="169">
                  <c:v>33116</c:v>
                </c:pt>
                <c:pt idx="170">
                  <c:v>33120</c:v>
                </c:pt>
                <c:pt idx="171">
                  <c:v>33121</c:v>
                </c:pt>
                <c:pt idx="172">
                  <c:v>33122</c:v>
                </c:pt>
                <c:pt idx="173">
                  <c:v>33123</c:v>
                </c:pt>
                <c:pt idx="174">
                  <c:v>33126</c:v>
                </c:pt>
                <c:pt idx="175">
                  <c:v>33127</c:v>
                </c:pt>
                <c:pt idx="176">
                  <c:v>33128</c:v>
                </c:pt>
                <c:pt idx="177">
                  <c:v>33129</c:v>
                </c:pt>
                <c:pt idx="178">
                  <c:v>33130</c:v>
                </c:pt>
                <c:pt idx="179">
                  <c:v>33133</c:v>
                </c:pt>
                <c:pt idx="180">
                  <c:v>33134</c:v>
                </c:pt>
                <c:pt idx="181">
                  <c:v>33135</c:v>
                </c:pt>
                <c:pt idx="182">
                  <c:v>33136</c:v>
                </c:pt>
                <c:pt idx="183">
                  <c:v>33137</c:v>
                </c:pt>
                <c:pt idx="184">
                  <c:v>33140</c:v>
                </c:pt>
                <c:pt idx="185">
                  <c:v>33141</c:v>
                </c:pt>
                <c:pt idx="186">
                  <c:v>33142</c:v>
                </c:pt>
                <c:pt idx="187">
                  <c:v>33143</c:v>
                </c:pt>
                <c:pt idx="188">
                  <c:v>33144</c:v>
                </c:pt>
                <c:pt idx="189">
                  <c:v>33147</c:v>
                </c:pt>
                <c:pt idx="190">
                  <c:v>33148</c:v>
                </c:pt>
                <c:pt idx="191">
                  <c:v>33149</c:v>
                </c:pt>
                <c:pt idx="192">
                  <c:v>33150</c:v>
                </c:pt>
                <c:pt idx="193">
                  <c:v>33151</c:v>
                </c:pt>
                <c:pt idx="194">
                  <c:v>33154</c:v>
                </c:pt>
                <c:pt idx="195">
                  <c:v>33155</c:v>
                </c:pt>
                <c:pt idx="196">
                  <c:v>33156</c:v>
                </c:pt>
                <c:pt idx="197">
                  <c:v>33157</c:v>
                </c:pt>
                <c:pt idx="198">
                  <c:v>33158</c:v>
                </c:pt>
                <c:pt idx="199">
                  <c:v>33161</c:v>
                </c:pt>
                <c:pt idx="200">
                  <c:v>33162</c:v>
                </c:pt>
                <c:pt idx="201">
                  <c:v>33163</c:v>
                </c:pt>
                <c:pt idx="202">
                  <c:v>33164</c:v>
                </c:pt>
                <c:pt idx="203">
                  <c:v>33165</c:v>
                </c:pt>
                <c:pt idx="204">
                  <c:v>33168</c:v>
                </c:pt>
                <c:pt idx="205">
                  <c:v>33169</c:v>
                </c:pt>
                <c:pt idx="206">
                  <c:v>33170</c:v>
                </c:pt>
                <c:pt idx="207">
                  <c:v>33171</c:v>
                </c:pt>
                <c:pt idx="208">
                  <c:v>33172</c:v>
                </c:pt>
                <c:pt idx="209">
                  <c:v>33175</c:v>
                </c:pt>
                <c:pt idx="210">
                  <c:v>33176</c:v>
                </c:pt>
                <c:pt idx="211">
                  <c:v>33177</c:v>
                </c:pt>
                <c:pt idx="212">
                  <c:v>33178</c:v>
                </c:pt>
                <c:pt idx="213">
                  <c:v>33179</c:v>
                </c:pt>
                <c:pt idx="214">
                  <c:v>33182</c:v>
                </c:pt>
                <c:pt idx="215">
                  <c:v>33183</c:v>
                </c:pt>
                <c:pt idx="216">
                  <c:v>33184</c:v>
                </c:pt>
                <c:pt idx="217">
                  <c:v>33185</c:v>
                </c:pt>
                <c:pt idx="218">
                  <c:v>33186</c:v>
                </c:pt>
                <c:pt idx="219">
                  <c:v>33189</c:v>
                </c:pt>
                <c:pt idx="220">
                  <c:v>33190</c:v>
                </c:pt>
                <c:pt idx="221">
                  <c:v>33191</c:v>
                </c:pt>
                <c:pt idx="222">
                  <c:v>33192</c:v>
                </c:pt>
                <c:pt idx="223">
                  <c:v>33193</c:v>
                </c:pt>
                <c:pt idx="224">
                  <c:v>33196</c:v>
                </c:pt>
                <c:pt idx="225">
                  <c:v>33197</c:v>
                </c:pt>
                <c:pt idx="226">
                  <c:v>33198</c:v>
                </c:pt>
                <c:pt idx="227">
                  <c:v>33200</c:v>
                </c:pt>
                <c:pt idx="228">
                  <c:v>33203</c:v>
                </c:pt>
                <c:pt idx="229">
                  <c:v>33204</c:v>
                </c:pt>
                <c:pt idx="230">
                  <c:v>33205</c:v>
                </c:pt>
                <c:pt idx="231">
                  <c:v>33206</c:v>
                </c:pt>
                <c:pt idx="232">
                  <c:v>33207</c:v>
                </c:pt>
                <c:pt idx="233">
                  <c:v>33210</c:v>
                </c:pt>
                <c:pt idx="234">
                  <c:v>33211</c:v>
                </c:pt>
                <c:pt idx="235">
                  <c:v>33212</c:v>
                </c:pt>
                <c:pt idx="236">
                  <c:v>33213</c:v>
                </c:pt>
                <c:pt idx="237">
                  <c:v>33214</c:v>
                </c:pt>
                <c:pt idx="238">
                  <c:v>33217</c:v>
                </c:pt>
                <c:pt idx="239">
                  <c:v>33218</c:v>
                </c:pt>
                <c:pt idx="240">
                  <c:v>33219</c:v>
                </c:pt>
                <c:pt idx="241">
                  <c:v>33220</c:v>
                </c:pt>
                <c:pt idx="242">
                  <c:v>33221</c:v>
                </c:pt>
                <c:pt idx="243">
                  <c:v>33224</c:v>
                </c:pt>
                <c:pt idx="244">
                  <c:v>33225</c:v>
                </c:pt>
                <c:pt idx="245">
                  <c:v>33226</c:v>
                </c:pt>
                <c:pt idx="246">
                  <c:v>33227</c:v>
                </c:pt>
                <c:pt idx="247">
                  <c:v>33228</c:v>
                </c:pt>
                <c:pt idx="248">
                  <c:v>33231</c:v>
                </c:pt>
                <c:pt idx="249">
                  <c:v>33233</c:v>
                </c:pt>
                <c:pt idx="250">
                  <c:v>33234</c:v>
                </c:pt>
                <c:pt idx="251">
                  <c:v>33235</c:v>
                </c:pt>
                <c:pt idx="252">
                  <c:v>33238</c:v>
                </c:pt>
                <c:pt idx="253">
                  <c:v>33240</c:v>
                </c:pt>
                <c:pt idx="254">
                  <c:v>33241</c:v>
                </c:pt>
                <c:pt idx="255">
                  <c:v>33242</c:v>
                </c:pt>
                <c:pt idx="256">
                  <c:v>33245</c:v>
                </c:pt>
                <c:pt idx="257">
                  <c:v>33246</c:v>
                </c:pt>
                <c:pt idx="258">
                  <c:v>33247</c:v>
                </c:pt>
                <c:pt idx="259">
                  <c:v>33248</c:v>
                </c:pt>
                <c:pt idx="260">
                  <c:v>33249</c:v>
                </c:pt>
                <c:pt idx="261">
                  <c:v>33252</c:v>
                </c:pt>
                <c:pt idx="262">
                  <c:v>33253</c:v>
                </c:pt>
                <c:pt idx="263">
                  <c:v>33254</c:v>
                </c:pt>
                <c:pt idx="264">
                  <c:v>33255</c:v>
                </c:pt>
                <c:pt idx="265">
                  <c:v>33256</c:v>
                </c:pt>
                <c:pt idx="266">
                  <c:v>33259</c:v>
                </c:pt>
                <c:pt idx="267">
                  <c:v>33260</c:v>
                </c:pt>
                <c:pt idx="268">
                  <c:v>33261</c:v>
                </c:pt>
                <c:pt idx="269">
                  <c:v>33262</c:v>
                </c:pt>
                <c:pt idx="270">
                  <c:v>33263</c:v>
                </c:pt>
                <c:pt idx="271">
                  <c:v>33266</c:v>
                </c:pt>
                <c:pt idx="272">
                  <c:v>33267</c:v>
                </c:pt>
                <c:pt idx="273">
                  <c:v>33268</c:v>
                </c:pt>
                <c:pt idx="274">
                  <c:v>33269</c:v>
                </c:pt>
                <c:pt idx="275">
                  <c:v>33270</c:v>
                </c:pt>
                <c:pt idx="276">
                  <c:v>33273</c:v>
                </c:pt>
                <c:pt idx="277">
                  <c:v>33274</c:v>
                </c:pt>
                <c:pt idx="278">
                  <c:v>33275</c:v>
                </c:pt>
                <c:pt idx="279">
                  <c:v>33276</c:v>
                </c:pt>
                <c:pt idx="280">
                  <c:v>33277</c:v>
                </c:pt>
                <c:pt idx="281">
                  <c:v>33280</c:v>
                </c:pt>
                <c:pt idx="282">
                  <c:v>33281</c:v>
                </c:pt>
                <c:pt idx="283">
                  <c:v>33282</c:v>
                </c:pt>
                <c:pt idx="284">
                  <c:v>33283</c:v>
                </c:pt>
                <c:pt idx="285">
                  <c:v>33284</c:v>
                </c:pt>
                <c:pt idx="286">
                  <c:v>33288</c:v>
                </c:pt>
                <c:pt idx="287">
                  <c:v>33289</c:v>
                </c:pt>
                <c:pt idx="288">
                  <c:v>33290</c:v>
                </c:pt>
                <c:pt idx="289">
                  <c:v>33291</c:v>
                </c:pt>
                <c:pt idx="290">
                  <c:v>33294</c:v>
                </c:pt>
                <c:pt idx="291">
                  <c:v>33295</c:v>
                </c:pt>
                <c:pt idx="292">
                  <c:v>33296</c:v>
                </c:pt>
                <c:pt idx="293">
                  <c:v>33297</c:v>
                </c:pt>
                <c:pt idx="294">
                  <c:v>33301</c:v>
                </c:pt>
                <c:pt idx="295">
                  <c:v>33302</c:v>
                </c:pt>
                <c:pt idx="296">
                  <c:v>33303</c:v>
                </c:pt>
                <c:pt idx="297">
                  <c:v>33304</c:v>
                </c:pt>
                <c:pt idx="298">
                  <c:v>33305</c:v>
                </c:pt>
                <c:pt idx="299">
                  <c:v>33308</c:v>
                </c:pt>
                <c:pt idx="300">
                  <c:v>33309</c:v>
                </c:pt>
                <c:pt idx="301">
                  <c:v>33310</c:v>
                </c:pt>
                <c:pt idx="302">
                  <c:v>33311</c:v>
                </c:pt>
                <c:pt idx="303">
                  <c:v>33312</c:v>
                </c:pt>
                <c:pt idx="304">
                  <c:v>33315</c:v>
                </c:pt>
                <c:pt idx="305">
                  <c:v>33316</c:v>
                </c:pt>
                <c:pt idx="306">
                  <c:v>33317</c:v>
                </c:pt>
                <c:pt idx="307">
                  <c:v>33318</c:v>
                </c:pt>
                <c:pt idx="308">
                  <c:v>33319</c:v>
                </c:pt>
                <c:pt idx="309">
                  <c:v>33322</c:v>
                </c:pt>
                <c:pt idx="310">
                  <c:v>33323</c:v>
                </c:pt>
                <c:pt idx="311">
                  <c:v>33324</c:v>
                </c:pt>
                <c:pt idx="312">
                  <c:v>33325</c:v>
                </c:pt>
                <c:pt idx="313">
                  <c:v>33329</c:v>
                </c:pt>
                <c:pt idx="314">
                  <c:v>33330</c:v>
                </c:pt>
                <c:pt idx="315">
                  <c:v>33331</c:v>
                </c:pt>
                <c:pt idx="316">
                  <c:v>33332</c:v>
                </c:pt>
                <c:pt idx="317">
                  <c:v>33333</c:v>
                </c:pt>
                <c:pt idx="318">
                  <c:v>33336</c:v>
                </c:pt>
                <c:pt idx="319">
                  <c:v>33337</c:v>
                </c:pt>
                <c:pt idx="320">
                  <c:v>33338</c:v>
                </c:pt>
                <c:pt idx="321">
                  <c:v>33339</c:v>
                </c:pt>
                <c:pt idx="322">
                  <c:v>33340</c:v>
                </c:pt>
                <c:pt idx="323">
                  <c:v>33343</c:v>
                </c:pt>
                <c:pt idx="324">
                  <c:v>33344</c:v>
                </c:pt>
                <c:pt idx="325">
                  <c:v>33345</c:v>
                </c:pt>
                <c:pt idx="326">
                  <c:v>33346</c:v>
                </c:pt>
                <c:pt idx="327">
                  <c:v>33347</c:v>
                </c:pt>
                <c:pt idx="328">
                  <c:v>33350</c:v>
                </c:pt>
                <c:pt idx="329">
                  <c:v>33351</c:v>
                </c:pt>
                <c:pt idx="330">
                  <c:v>33352</c:v>
                </c:pt>
                <c:pt idx="331">
                  <c:v>33353</c:v>
                </c:pt>
                <c:pt idx="332">
                  <c:v>33354</c:v>
                </c:pt>
                <c:pt idx="333">
                  <c:v>33357</c:v>
                </c:pt>
                <c:pt idx="334">
                  <c:v>33358</c:v>
                </c:pt>
                <c:pt idx="335">
                  <c:v>33359</c:v>
                </c:pt>
                <c:pt idx="336">
                  <c:v>33360</c:v>
                </c:pt>
                <c:pt idx="337">
                  <c:v>33361</c:v>
                </c:pt>
                <c:pt idx="338">
                  <c:v>33364</c:v>
                </c:pt>
                <c:pt idx="339">
                  <c:v>33365</c:v>
                </c:pt>
                <c:pt idx="340">
                  <c:v>33366</c:v>
                </c:pt>
                <c:pt idx="341">
                  <c:v>33367</c:v>
                </c:pt>
                <c:pt idx="342">
                  <c:v>33368</c:v>
                </c:pt>
                <c:pt idx="343">
                  <c:v>33371</c:v>
                </c:pt>
                <c:pt idx="344">
                  <c:v>33372</c:v>
                </c:pt>
                <c:pt idx="345">
                  <c:v>33373</c:v>
                </c:pt>
                <c:pt idx="346">
                  <c:v>33374</c:v>
                </c:pt>
                <c:pt idx="347">
                  <c:v>33375</c:v>
                </c:pt>
                <c:pt idx="348">
                  <c:v>33378</c:v>
                </c:pt>
                <c:pt idx="349">
                  <c:v>33379</c:v>
                </c:pt>
                <c:pt idx="350">
                  <c:v>33380</c:v>
                </c:pt>
                <c:pt idx="351">
                  <c:v>33381</c:v>
                </c:pt>
                <c:pt idx="352">
                  <c:v>33382</c:v>
                </c:pt>
                <c:pt idx="353">
                  <c:v>33386</c:v>
                </c:pt>
                <c:pt idx="354">
                  <c:v>33387</c:v>
                </c:pt>
                <c:pt idx="355">
                  <c:v>33388</c:v>
                </c:pt>
                <c:pt idx="356">
                  <c:v>33389</c:v>
                </c:pt>
                <c:pt idx="357">
                  <c:v>33392</c:v>
                </c:pt>
                <c:pt idx="358">
                  <c:v>33393</c:v>
                </c:pt>
                <c:pt idx="359">
                  <c:v>33394</c:v>
                </c:pt>
                <c:pt idx="360">
                  <c:v>33395</c:v>
                </c:pt>
                <c:pt idx="361">
                  <c:v>33396</c:v>
                </c:pt>
                <c:pt idx="362">
                  <c:v>33399</c:v>
                </c:pt>
                <c:pt idx="363">
                  <c:v>33400</c:v>
                </c:pt>
                <c:pt idx="364">
                  <c:v>33401</c:v>
                </c:pt>
                <c:pt idx="365">
                  <c:v>33402</c:v>
                </c:pt>
                <c:pt idx="366">
                  <c:v>33403</c:v>
                </c:pt>
                <c:pt idx="367">
                  <c:v>33406</c:v>
                </c:pt>
                <c:pt idx="368">
                  <c:v>33407</c:v>
                </c:pt>
                <c:pt idx="369">
                  <c:v>33408</c:v>
                </c:pt>
                <c:pt idx="370">
                  <c:v>33409</c:v>
                </c:pt>
                <c:pt idx="371">
                  <c:v>33410</c:v>
                </c:pt>
                <c:pt idx="372">
                  <c:v>33413</c:v>
                </c:pt>
                <c:pt idx="373">
                  <c:v>33414</c:v>
                </c:pt>
                <c:pt idx="374">
                  <c:v>33415</c:v>
                </c:pt>
                <c:pt idx="375">
                  <c:v>33416</c:v>
                </c:pt>
                <c:pt idx="376">
                  <c:v>33417</c:v>
                </c:pt>
                <c:pt idx="377">
                  <c:v>33420</c:v>
                </c:pt>
                <c:pt idx="378">
                  <c:v>33421</c:v>
                </c:pt>
                <c:pt idx="379">
                  <c:v>33422</c:v>
                </c:pt>
                <c:pt idx="380">
                  <c:v>33424</c:v>
                </c:pt>
                <c:pt idx="381">
                  <c:v>33427</c:v>
                </c:pt>
                <c:pt idx="382">
                  <c:v>33428</c:v>
                </c:pt>
                <c:pt idx="383">
                  <c:v>33429</c:v>
                </c:pt>
                <c:pt idx="384">
                  <c:v>33430</c:v>
                </c:pt>
                <c:pt idx="385">
                  <c:v>33431</c:v>
                </c:pt>
                <c:pt idx="386">
                  <c:v>33434</c:v>
                </c:pt>
                <c:pt idx="387">
                  <c:v>33435</c:v>
                </c:pt>
                <c:pt idx="388">
                  <c:v>33436</c:v>
                </c:pt>
                <c:pt idx="389">
                  <c:v>33437</c:v>
                </c:pt>
                <c:pt idx="390">
                  <c:v>33438</c:v>
                </c:pt>
                <c:pt idx="391">
                  <c:v>33441</c:v>
                </c:pt>
                <c:pt idx="392">
                  <c:v>33442</c:v>
                </c:pt>
                <c:pt idx="393">
                  <c:v>33443</c:v>
                </c:pt>
                <c:pt idx="394">
                  <c:v>33444</c:v>
                </c:pt>
                <c:pt idx="395">
                  <c:v>33445</c:v>
                </c:pt>
                <c:pt idx="396">
                  <c:v>33448</c:v>
                </c:pt>
                <c:pt idx="397">
                  <c:v>33449</c:v>
                </c:pt>
                <c:pt idx="398">
                  <c:v>33450</c:v>
                </c:pt>
                <c:pt idx="399">
                  <c:v>33451</c:v>
                </c:pt>
                <c:pt idx="400">
                  <c:v>33452</c:v>
                </c:pt>
                <c:pt idx="401">
                  <c:v>33455</c:v>
                </c:pt>
                <c:pt idx="402">
                  <c:v>33456</c:v>
                </c:pt>
                <c:pt idx="403">
                  <c:v>33457</c:v>
                </c:pt>
                <c:pt idx="404">
                  <c:v>33458</c:v>
                </c:pt>
                <c:pt idx="405">
                  <c:v>33459</c:v>
                </c:pt>
                <c:pt idx="406">
                  <c:v>33462</c:v>
                </c:pt>
                <c:pt idx="407">
                  <c:v>33463</c:v>
                </c:pt>
                <c:pt idx="408">
                  <c:v>33464</c:v>
                </c:pt>
                <c:pt idx="409">
                  <c:v>33465</c:v>
                </c:pt>
                <c:pt idx="410">
                  <c:v>33466</c:v>
                </c:pt>
                <c:pt idx="411">
                  <c:v>33469</c:v>
                </c:pt>
                <c:pt idx="412">
                  <c:v>33470</c:v>
                </c:pt>
                <c:pt idx="413">
                  <c:v>33471</c:v>
                </c:pt>
                <c:pt idx="414">
                  <c:v>33472</c:v>
                </c:pt>
                <c:pt idx="415">
                  <c:v>33473</c:v>
                </c:pt>
                <c:pt idx="416">
                  <c:v>33476</c:v>
                </c:pt>
                <c:pt idx="417">
                  <c:v>33477</c:v>
                </c:pt>
                <c:pt idx="418">
                  <c:v>33478</c:v>
                </c:pt>
                <c:pt idx="419">
                  <c:v>33479</c:v>
                </c:pt>
                <c:pt idx="420">
                  <c:v>33480</c:v>
                </c:pt>
                <c:pt idx="421">
                  <c:v>33484</c:v>
                </c:pt>
                <c:pt idx="422">
                  <c:v>33485</c:v>
                </c:pt>
                <c:pt idx="423">
                  <c:v>33486</c:v>
                </c:pt>
                <c:pt idx="424">
                  <c:v>33487</c:v>
                </c:pt>
                <c:pt idx="425">
                  <c:v>33490</c:v>
                </c:pt>
                <c:pt idx="426">
                  <c:v>33491</c:v>
                </c:pt>
                <c:pt idx="427">
                  <c:v>33492</c:v>
                </c:pt>
                <c:pt idx="428">
                  <c:v>33493</c:v>
                </c:pt>
                <c:pt idx="429">
                  <c:v>33494</c:v>
                </c:pt>
                <c:pt idx="430">
                  <c:v>33497</c:v>
                </c:pt>
                <c:pt idx="431">
                  <c:v>33498</c:v>
                </c:pt>
                <c:pt idx="432">
                  <c:v>33499</c:v>
                </c:pt>
                <c:pt idx="433">
                  <c:v>33500</c:v>
                </c:pt>
                <c:pt idx="434">
                  <c:v>33501</c:v>
                </c:pt>
                <c:pt idx="435">
                  <c:v>33504</c:v>
                </c:pt>
                <c:pt idx="436">
                  <c:v>33505</c:v>
                </c:pt>
                <c:pt idx="437">
                  <c:v>33506</c:v>
                </c:pt>
                <c:pt idx="438">
                  <c:v>33507</c:v>
                </c:pt>
                <c:pt idx="439">
                  <c:v>33508</c:v>
                </c:pt>
                <c:pt idx="440">
                  <c:v>33511</c:v>
                </c:pt>
                <c:pt idx="441">
                  <c:v>33512</c:v>
                </c:pt>
                <c:pt idx="442">
                  <c:v>33513</c:v>
                </c:pt>
                <c:pt idx="443">
                  <c:v>33514</c:v>
                </c:pt>
                <c:pt idx="444">
                  <c:v>33515</c:v>
                </c:pt>
                <c:pt idx="445">
                  <c:v>33518</c:v>
                </c:pt>
                <c:pt idx="446">
                  <c:v>33519</c:v>
                </c:pt>
                <c:pt idx="447">
                  <c:v>33520</c:v>
                </c:pt>
                <c:pt idx="448">
                  <c:v>33521</c:v>
                </c:pt>
                <c:pt idx="449">
                  <c:v>33522</c:v>
                </c:pt>
                <c:pt idx="450">
                  <c:v>33525</c:v>
                </c:pt>
                <c:pt idx="451">
                  <c:v>33526</c:v>
                </c:pt>
                <c:pt idx="452">
                  <c:v>33527</c:v>
                </c:pt>
                <c:pt idx="453">
                  <c:v>33528</c:v>
                </c:pt>
                <c:pt idx="454">
                  <c:v>33529</c:v>
                </c:pt>
                <c:pt idx="455">
                  <c:v>33532</c:v>
                </c:pt>
                <c:pt idx="456">
                  <c:v>33533</c:v>
                </c:pt>
                <c:pt idx="457">
                  <c:v>33534</c:v>
                </c:pt>
                <c:pt idx="458">
                  <c:v>33535</c:v>
                </c:pt>
                <c:pt idx="459">
                  <c:v>33536</c:v>
                </c:pt>
                <c:pt idx="460">
                  <c:v>33539</c:v>
                </c:pt>
                <c:pt idx="461">
                  <c:v>33540</c:v>
                </c:pt>
                <c:pt idx="462">
                  <c:v>33541</c:v>
                </c:pt>
                <c:pt idx="463">
                  <c:v>33542</c:v>
                </c:pt>
                <c:pt idx="464">
                  <c:v>33543</c:v>
                </c:pt>
                <c:pt idx="465">
                  <c:v>33546</c:v>
                </c:pt>
                <c:pt idx="466">
                  <c:v>33547</c:v>
                </c:pt>
                <c:pt idx="467">
                  <c:v>33548</c:v>
                </c:pt>
                <c:pt idx="468">
                  <c:v>33549</c:v>
                </c:pt>
                <c:pt idx="469">
                  <c:v>33550</c:v>
                </c:pt>
                <c:pt idx="470">
                  <c:v>33553</c:v>
                </c:pt>
                <c:pt idx="471">
                  <c:v>33554</c:v>
                </c:pt>
                <c:pt idx="472">
                  <c:v>33555</c:v>
                </c:pt>
                <c:pt idx="473">
                  <c:v>33556</c:v>
                </c:pt>
                <c:pt idx="474">
                  <c:v>33557</c:v>
                </c:pt>
                <c:pt idx="475">
                  <c:v>33560</c:v>
                </c:pt>
                <c:pt idx="476">
                  <c:v>33561</c:v>
                </c:pt>
                <c:pt idx="477">
                  <c:v>33562</c:v>
                </c:pt>
                <c:pt idx="478">
                  <c:v>33563</c:v>
                </c:pt>
                <c:pt idx="479">
                  <c:v>33564</c:v>
                </c:pt>
                <c:pt idx="480">
                  <c:v>33567</c:v>
                </c:pt>
                <c:pt idx="481">
                  <c:v>33568</c:v>
                </c:pt>
                <c:pt idx="482">
                  <c:v>33569</c:v>
                </c:pt>
                <c:pt idx="483">
                  <c:v>33571</c:v>
                </c:pt>
                <c:pt idx="484">
                  <c:v>33574</c:v>
                </c:pt>
                <c:pt idx="485">
                  <c:v>33575</c:v>
                </c:pt>
                <c:pt idx="486">
                  <c:v>33576</c:v>
                </c:pt>
                <c:pt idx="487">
                  <c:v>33577</c:v>
                </c:pt>
                <c:pt idx="488">
                  <c:v>33578</c:v>
                </c:pt>
                <c:pt idx="489">
                  <c:v>33581</c:v>
                </c:pt>
                <c:pt idx="490">
                  <c:v>33582</c:v>
                </c:pt>
                <c:pt idx="491">
                  <c:v>33583</c:v>
                </c:pt>
                <c:pt idx="492">
                  <c:v>33584</c:v>
                </c:pt>
                <c:pt idx="493">
                  <c:v>33585</c:v>
                </c:pt>
                <c:pt idx="494">
                  <c:v>33588</c:v>
                </c:pt>
                <c:pt idx="495">
                  <c:v>33589</c:v>
                </c:pt>
                <c:pt idx="496">
                  <c:v>33590</c:v>
                </c:pt>
                <c:pt idx="497">
                  <c:v>33591</c:v>
                </c:pt>
                <c:pt idx="498">
                  <c:v>33592</c:v>
                </c:pt>
                <c:pt idx="499">
                  <c:v>33595</c:v>
                </c:pt>
                <c:pt idx="500">
                  <c:v>33596</c:v>
                </c:pt>
                <c:pt idx="501">
                  <c:v>33598</c:v>
                </c:pt>
                <c:pt idx="502">
                  <c:v>33599</c:v>
                </c:pt>
                <c:pt idx="503">
                  <c:v>33602</c:v>
                </c:pt>
                <c:pt idx="504">
                  <c:v>33603</c:v>
                </c:pt>
                <c:pt idx="505">
                  <c:v>33605</c:v>
                </c:pt>
                <c:pt idx="506">
                  <c:v>33606</c:v>
                </c:pt>
                <c:pt idx="507">
                  <c:v>33609</c:v>
                </c:pt>
                <c:pt idx="508">
                  <c:v>33610</c:v>
                </c:pt>
                <c:pt idx="509">
                  <c:v>33611</c:v>
                </c:pt>
                <c:pt idx="510">
                  <c:v>33612</c:v>
                </c:pt>
                <c:pt idx="511">
                  <c:v>33613</c:v>
                </c:pt>
                <c:pt idx="512">
                  <c:v>33616</c:v>
                </c:pt>
                <c:pt idx="513">
                  <c:v>33617</c:v>
                </c:pt>
                <c:pt idx="514">
                  <c:v>33618</c:v>
                </c:pt>
                <c:pt idx="515">
                  <c:v>33619</c:v>
                </c:pt>
                <c:pt idx="516">
                  <c:v>33620</c:v>
                </c:pt>
                <c:pt idx="517">
                  <c:v>33623</c:v>
                </c:pt>
                <c:pt idx="518">
                  <c:v>33624</c:v>
                </c:pt>
                <c:pt idx="519">
                  <c:v>33625</c:v>
                </c:pt>
                <c:pt idx="520">
                  <c:v>33626</c:v>
                </c:pt>
                <c:pt idx="521">
                  <c:v>33627</c:v>
                </c:pt>
                <c:pt idx="522">
                  <c:v>33630</c:v>
                </c:pt>
                <c:pt idx="523">
                  <c:v>33631</c:v>
                </c:pt>
                <c:pt idx="524">
                  <c:v>33632</c:v>
                </c:pt>
                <c:pt idx="525">
                  <c:v>33633</c:v>
                </c:pt>
                <c:pt idx="526">
                  <c:v>33634</c:v>
                </c:pt>
                <c:pt idx="527">
                  <c:v>33637</c:v>
                </c:pt>
                <c:pt idx="528">
                  <c:v>33638</c:v>
                </c:pt>
                <c:pt idx="529">
                  <c:v>33639</c:v>
                </c:pt>
                <c:pt idx="530">
                  <c:v>33640</c:v>
                </c:pt>
                <c:pt idx="531">
                  <c:v>33641</c:v>
                </c:pt>
                <c:pt idx="532">
                  <c:v>33644</c:v>
                </c:pt>
                <c:pt idx="533">
                  <c:v>33645</c:v>
                </c:pt>
                <c:pt idx="534">
                  <c:v>33646</c:v>
                </c:pt>
                <c:pt idx="535">
                  <c:v>33647</c:v>
                </c:pt>
                <c:pt idx="536">
                  <c:v>33648</c:v>
                </c:pt>
                <c:pt idx="537">
                  <c:v>33652</c:v>
                </c:pt>
                <c:pt idx="538">
                  <c:v>33653</c:v>
                </c:pt>
                <c:pt idx="539">
                  <c:v>33654</c:v>
                </c:pt>
                <c:pt idx="540">
                  <c:v>33655</c:v>
                </c:pt>
                <c:pt idx="541">
                  <c:v>33658</c:v>
                </c:pt>
                <c:pt idx="542">
                  <c:v>33659</c:v>
                </c:pt>
                <c:pt idx="543">
                  <c:v>33660</c:v>
                </c:pt>
                <c:pt idx="544">
                  <c:v>33661</c:v>
                </c:pt>
                <c:pt idx="545">
                  <c:v>33662</c:v>
                </c:pt>
                <c:pt idx="546">
                  <c:v>33665</c:v>
                </c:pt>
                <c:pt idx="547">
                  <c:v>33666</c:v>
                </c:pt>
                <c:pt idx="548">
                  <c:v>33667</c:v>
                </c:pt>
                <c:pt idx="549">
                  <c:v>33668</c:v>
                </c:pt>
                <c:pt idx="550">
                  <c:v>33669</c:v>
                </c:pt>
                <c:pt idx="551">
                  <c:v>33672</c:v>
                </c:pt>
                <c:pt idx="552">
                  <c:v>33673</c:v>
                </c:pt>
                <c:pt idx="553">
                  <c:v>33674</c:v>
                </c:pt>
                <c:pt idx="554">
                  <c:v>33675</c:v>
                </c:pt>
                <c:pt idx="555">
                  <c:v>33676</c:v>
                </c:pt>
                <c:pt idx="556">
                  <c:v>33679</c:v>
                </c:pt>
                <c:pt idx="557">
                  <c:v>33680</c:v>
                </c:pt>
                <c:pt idx="558">
                  <c:v>33681</c:v>
                </c:pt>
                <c:pt idx="559">
                  <c:v>33682</c:v>
                </c:pt>
                <c:pt idx="560">
                  <c:v>33683</c:v>
                </c:pt>
                <c:pt idx="561">
                  <c:v>33686</c:v>
                </c:pt>
                <c:pt idx="562">
                  <c:v>33687</c:v>
                </c:pt>
                <c:pt idx="563">
                  <c:v>33688</c:v>
                </c:pt>
                <c:pt idx="564">
                  <c:v>33689</c:v>
                </c:pt>
                <c:pt idx="565">
                  <c:v>33690</c:v>
                </c:pt>
                <c:pt idx="566">
                  <c:v>33693</c:v>
                </c:pt>
                <c:pt idx="567">
                  <c:v>33694</c:v>
                </c:pt>
                <c:pt idx="568">
                  <c:v>33695</c:v>
                </c:pt>
                <c:pt idx="569">
                  <c:v>33696</c:v>
                </c:pt>
                <c:pt idx="570">
                  <c:v>33697</c:v>
                </c:pt>
                <c:pt idx="571">
                  <c:v>33700</c:v>
                </c:pt>
                <c:pt idx="572">
                  <c:v>33701</c:v>
                </c:pt>
                <c:pt idx="573">
                  <c:v>33702</c:v>
                </c:pt>
                <c:pt idx="574">
                  <c:v>33703</c:v>
                </c:pt>
                <c:pt idx="575">
                  <c:v>33704</c:v>
                </c:pt>
                <c:pt idx="576">
                  <c:v>33707</c:v>
                </c:pt>
                <c:pt idx="577">
                  <c:v>33708</c:v>
                </c:pt>
                <c:pt idx="578">
                  <c:v>33709</c:v>
                </c:pt>
                <c:pt idx="579">
                  <c:v>33710</c:v>
                </c:pt>
                <c:pt idx="580">
                  <c:v>33714</c:v>
                </c:pt>
                <c:pt idx="581">
                  <c:v>33715</c:v>
                </c:pt>
                <c:pt idx="582">
                  <c:v>33716</c:v>
                </c:pt>
                <c:pt idx="583">
                  <c:v>33717</c:v>
                </c:pt>
                <c:pt idx="584">
                  <c:v>33718</c:v>
                </c:pt>
                <c:pt idx="585">
                  <c:v>33721</c:v>
                </c:pt>
                <c:pt idx="586">
                  <c:v>33722</c:v>
                </c:pt>
                <c:pt idx="587">
                  <c:v>33723</c:v>
                </c:pt>
                <c:pt idx="588">
                  <c:v>33724</c:v>
                </c:pt>
                <c:pt idx="589">
                  <c:v>33725</c:v>
                </c:pt>
                <c:pt idx="590">
                  <c:v>33728</c:v>
                </c:pt>
                <c:pt idx="591">
                  <c:v>33729</c:v>
                </c:pt>
                <c:pt idx="592">
                  <c:v>33730</c:v>
                </c:pt>
                <c:pt idx="593">
                  <c:v>33731</c:v>
                </c:pt>
                <c:pt idx="594">
                  <c:v>33732</c:v>
                </c:pt>
                <c:pt idx="595">
                  <c:v>33735</c:v>
                </c:pt>
                <c:pt idx="596">
                  <c:v>33736</c:v>
                </c:pt>
                <c:pt idx="597">
                  <c:v>33737</c:v>
                </c:pt>
                <c:pt idx="598">
                  <c:v>33738</c:v>
                </c:pt>
                <c:pt idx="599">
                  <c:v>33739</c:v>
                </c:pt>
                <c:pt idx="600">
                  <c:v>33742</c:v>
                </c:pt>
                <c:pt idx="601">
                  <c:v>33743</c:v>
                </c:pt>
                <c:pt idx="602">
                  <c:v>33744</c:v>
                </c:pt>
                <c:pt idx="603">
                  <c:v>33745</c:v>
                </c:pt>
                <c:pt idx="604">
                  <c:v>33746</c:v>
                </c:pt>
                <c:pt idx="605">
                  <c:v>33750</c:v>
                </c:pt>
                <c:pt idx="606">
                  <c:v>33751</c:v>
                </c:pt>
                <c:pt idx="607">
                  <c:v>33752</c:v>
                </c:pt>
                <c:pt idx="608">
                  <c:v>33753</c:v>
                </c:pt>
                <c:pt idx="609">
                  <c:v>33756</c:v>
                </c:pt>
                <c:pt idx="610">
                  <c:v>33757</c:v>
                </c:pt>
                <c:pt idx="611">
                  <c:v>33758</c:v>
                </c:pt>
                <c:pt idx="612">
                  <c:v>33759</c:v>
                </c:pt>
                <c:pt idx="613">
                  <c:v>33760</c:v>
                </c:pt>
                <c:pt idx="614">
                  <c:v>33763</c:v>
                </c:pt>
                <c:pt idx="615">
                  <c:v>33764</c:v>
                </c:pt>
                <c:pt idx="616">
                  <c:v>33765</c:v>
                </c:pt>
                <c:pt idx="617">
                  <c:v>33766</c:v>
                </c:pt>
                <c:pt idx="618">
                  <c:v>33767</c:v>
                </c:pt>
                <c:pt idx="619">
                  <c:v>33770</c:v>
                </c:pt>
                <c:pt idx="620">
                  <c:v>33771</c:v>
                </c:pt>
                <c:pt idx="621">
                  <c:v>33772</c:v>
                </c:pt>
                <c:pt idx="622">
                  <c:v>33773</c:v>
                </c:pt>
                <c:pt idx="623">
                  <c:v>33774</c:v>
                </c:pt>
                <c:pt idx="624">
                  <c:v>33777</c:v>
                </c:pt>
                <c:pt idx="625">
                  <c:v>33778</c:v>
                </c:pt>
                <c:pt idx="626">
                  <c:v>33779</c:v>
                </c:pt>
                <c:pt idx="627">
                  <c:v>33780</c:v>
                </c:pt>
                <c:pt idx="628">
                  <c:v>33781</c:v>
                </c:pt>
                <c:pt idx="629">
                  <c:v>33784</c:v>
                </c:pt>
                <c:pt idx="630">
                  <c:v>33785</c:v>
                </c:pt>
                <c:pt idx="631">
                  <c:v>33786</c:v>
                </c:pt>
                <c:pt idx="632">
                  <c:v>33787</c:v>
                </c:pt>
                <c:pt idx="633">
                  <c:v>33791</c:v>
                </c:pt>
                <c:pt idx="634">
                  <c:v>33792</c:v>
                </c:pt>
                <c:pt idx="635">
                  <c:v>33793</c:v>
                </c:pt>
                <c:pt idx="636">
                  <c:v>33794</c:v>
                </c:pt>
                <c:pt idx="637">
                  <c:v>33795</c:v>
                </c:pt>
                <c:pt idx="638">
                  <c:v>33798</c:v>
                </c:pt>
                <c:pt idx="639">
                  <c:v>33799</c:v>
                </c:pt>
                <c:pt idx="640">
                  <c:v>33800</c:v>
                </c:pt>
                <c:pt idx="641">
                  <c:v>33801</c:v>
                </c:pt>
                <c:pt idx="642">
                  <c:v>33802</c:v>
                </c:pt>
                <c:pt idx="643">
                  <c:v>33805</c:v>
                </c:pt>
                <c:pt idx="644">
                  <c:v>33806</c:v>
                </c:pt>
                <c:pt idx="645">
                  <c:v>33807</c:v>
                </c:pt>
                <c:pt idx="646">
                  <c:v>33808</c:v>
                </c:pt>
                <c:pt idx="647">
                  <c:v>33809</c:v>
                </c:pt>
                <c:pt idx="648">
                  <c:v>33812</c:v>
                </c:pt>
                <c:pt idx="649">
                  <c:v>33813</c:v>
                </c:pt>
                <c:pt idx="650">
                  <c:v>33814</c:v>
                </c:pt>
                <c:pt idx="651">
                  <c:v>33815</c:v>
                </c:pt>
                <c:pt idx="652">
                  <c:v>33816</c:v>
                </c:pt>
                <c:pt idx="653">
                  <c:v>33819</c:v>
                </c:pt>
                <c:pt idx="654">
                  <c:v>33820</c:v>
                </c:pt>
                <c:pt idx="655">
                  <c:v>33821</c:v>
                </c:pt>
                <c:pt idx="656">
                  <c:v>33822</c:v>
                </c:pt>
                <c:pt idx="657">
                  <c:v>33823</c:v>
                </c:pt>
                <c:pt idx="658">
                  <c:v>33826</c:v>
                </c:pt>
                <c:pt idx="659">
                  <c:v>33827</c:v>
                </c:pt>
                <c:pt idx="660">
                  <c:v>33828</c:v>
                </c:pt>
                <c:pt idx="661">
                  <c:v>33829</c:v>
                </c:pt>
                <c:pt idx="662">
                  <c:v>33830</c:v>
                </c:pt>
                <c:pt idx="663">
                  <c:v>33833</c:v>
                </c:pt>
                <c:pt idx="664">
                  <c:v>33834</c:v>
                </c:pt>
                <c:pt idx="665">
                  <c:v>33835</c:v>
                </c:pt>
                <c:pt idx="666">
                  <c:v>33836</c:v>
                </c:pt>
                <c:pt idx="667">
                  <c:v>33837</c:v>
                </c:pt>
                <c:pt idx="668">
                  <c:v>33840</c:v>
                </c:pt>
                <c:pt idx="669">
                  <c:v>33841</c:v>
                </c:pt>
                <c:pt idx="670">
                  <c:v>33842</c:v>
                </c:pt>
                <c:pt idx="671">
                  <c:v>33843</c:v>
                </c:pt>
                <c:pt idx="672">
                  <c:v>33844</c:v>
                </c:pt>
                <c:pt idx="673">
                  <c:v>33847</c:v>
                </c:pt>
                <c:pt idx="674">
                  <c:v>33848</c:v>
                </c:pt>
                <c:pt idx="675">
                  <c:v>33849</c:v>
                </c:pt>
                <c:pt idx="676">
                  <c:v>33850</c:v>
                </c:pt>
                <c:pt idx="677">
                  <c:v>33851</c:v>
                </c:pt>
                <c:pt idx="678">
                  <c:v>33855</c:v>
                </c:pt>
                <c:pt idx="679">
                  <c:v>33856</c:v>
                </c:pt>
                <c:pt idx="680">
                  <c:v>33857</c:v>
                </c:pt>
                <c:pt idx="681">
                  <c:v>33858</c:v>
                </c:pt>
                <c:pt idx="682">
                  <c:v>33861</c:v>
                </c:pt>
                <c:pt idx="683">
                  <c:v>33862</c:v>
                </c:pt>
                <c:pt idx="684">
                  <c:v>33863</c:v>
                </c:pt>
                <c:pt idx="685">
                  <c:v>33864</c:v>
                </c:pt>
                <c:pt idx="686">
                  <c:v>33865</c:v>
                </c:pt>
                <c:pt idx="687">
                  <c:v>33868</c:v>
                </c:pt>
                <c:pt idx="688">
                  <c:v>33869</c:v>
                </c:pt>
                <c:pt idx="689">
                  <c:v>33870</c:v>
                </c:pt>
                <c:pt idx="690">
                  <c:v>33871</c:v>
                </c:pt>
                <c:pt idx="691">
                  <c:v>33872</c:v>
                </c:pt>
                <c:pt idx="692">
                  <c:v>33875</c:v>
                </c:pt>
                <c:pt idx="693">
                  <c:v>33876</c:v>
                </c:pt>
                <c:pt idx="694">
                  <c:v>33877</c:v>
                </c:pt>
                <c:pt idx="695">
                  <c:v>33878</c:v>
                </c:pt>
                <c:pt idx="696">
                  <c:v>33879</c:v>
                </c:pt>
                <c:pt idx="697">
                  <c:v>33882</c:v>
                </c:pt>
                <c:pt idx="698">
                  <c:v>33883</c:v>
                </c:pt>
                <c:pt idx="699">
                  <c:v>33884</c:v>
                </c:pt>
                <c:pt idx="700">
                  <c:v>33885</c:v>
                </c:pt>
                <c:pt idx="701">
                  <c:v>33886</c:v>
                </c:pt>
                <c:pt idx="702">
                  <c:v>33889</c:v>
                </c:pt>
                <c:pt idx="703">
                  <c:v>33890</c:v>
                </c:pt>
                <c:pt idx="704">
                  <c:v>33891</c:v>
                </c:pt>
                <c:pt idx="705">
                  <c:v>33892</c:v>
                </c:pt>
                <c:pt idx="706">
                  <c:v>33893</c:v>
                </c:pt>
                <c:pt idx="707">
                  <c:v>33896</c:v>
                </c:pt>
                <c:pt idx="708">
                  <c:v>33897</c:v>
                </c:pt>
                <c:pt idx="709">
                  <c:v>33898</c:v>
                </c:pt>
                <c:pt idx="710">
                  <c:v>33899</c:v>
                </c:pt>
                <c:pt idx="711">
                  <c:v>33900</c:v>
                </c:pt>
                <c:pt idx="712">
                  <c:v>33903</c:v>
                </c:pt>
                <c:pt idx="713">
                  <c:v>33904</c:v>
                </c:pt>
                <c:pt idx="714">
                  <c:v>33905</c:v>
                </c:pt>
                <c:pt idx="715">
                  <c:v>33906</c:v>
                </c:pt>
                <c:pt idx="716">
                  <c:v>33907</c:v>
                </c:pt>
                <c:pt idx="717">
                  <c:v>33910</c:v>
                </c:pt>
                <c:pt idx="718">
                  <c:v>33911</c:v>
                </c:pt>
                <c:pt idx="719">
                  <c:v>33912</c:v>
                </c:pt>
                <c:pt idx="720">
                  <c:v>33913</c:v>
                </c:pt>
                <c:pt idx="721">
                  <c:v>33914</c:v>
                </c:pt>
                <c:pt idx="722">
                  <c:v>33917</c:v>
                </c:pt>
                <c:pt idx="723">
                  <c:v>33918</c:v>
                </c:pt>
                <c:pt idx="724">
                  <c:v>33919</c:v>
                </c:pt>
                <c:pt idx="725">
                  <c:v>33920</c:v>
                </c:pt>
                <c:pt idx="726">
                  <c:v>33921</c:v>
                </c:pt>
                <c:pt idx="727">
                  <c:v>33924</c:v>
                </c:pt>
                <c:pt idx="728">
                  <c:v>33925</c:v>
                </c:pt>
                <c:pt idx="729">
                  <c:v>33926</c:v>
                </c:pt>
                <c:pt idx="730">
                  <c:v>33927</c:v>
                </c:pt>
                <c:pt idx="731">
                  <c:v>33928</c:v>
                </c:pt>
                <c:pt idx="732">
                  <c:v>33931</c:v>
                </c:pt>
                <c:pt idx="733">
                  <c:v>33932</c:v>
                </c:pt>
                <c:pt idx="734">
                  <c:v>33933</c:v>
                </c:pt>
                <c:pt idx="735">
                  <c:v>33935</c:v>
                </c:pt>
                <c:pt idx="736">
                  <c:v>33938</c:v>
                </c:pt>
                <c:pt idx="737">
                  <c:v>33939</c:v>
                </c:pt>
                <c:pt idx="738">
                  <c:v>33940</c:v>
                </c:pt>
                <c:pt idx="739">
                  <c:v>33941</c:v>
                </c:pt>
                <c:pt idx="740">
                  <c:v>33942</c:v>
                </c:pt>
                <c:pt idx="741">
                  <c:v>33945</c:v>
                </c:pt>
                <c:pt idx="742">
                  <c:v>33946</c:v>
                </c:pt>
                <c:pt idx="743">
                  <c:v>33947</c:v>
                </c:pt>
                <c:pt idx="744">
                  <c:v>33948</c:v>
                </c:pt>
                <c:pt idx="745">
                  <c:v>33949</c:v>
                </c:pt>
                <c:pt idx="746">
                  <c:v>33952</c:v>
                </c:pt>
                <c:pt idx="747">
                  <c:v>33953</c:v>
                </c:pt>
                <c:pt idx="748">
                  <c:v>33954</c:v>
                </c:pt>
                <c:pt idx="749">
                  <c:v>33955</c:v>
                </c:pt>
                <c:pt idx="750">
                  <c:v>33956</c:v>
                </c:pt>
                <c:pt idx="751">
                  <c:v>33959</c:v>
                </c:pt>
                <c:pt idx="752">
                  <c:v>33960</c:v>
                </c:pt>
                <c:pt idx="753">
                  <c:v>33961</c:v>
                </c:pt>
                <c:pt idx="754">
                  <c:v>33962</c:v>
                </c:pt>
                <c:pt idx="755">
                  <c:v>33966</c:v>
                </c:pt>
                <c:pt idx="756">
                  <c:v>33967</c:v>
                </c:pt>
                <c:pt idx="757">
                  <c:v>33968</c:v>
                </c:pt>
                <c:pt idx="758">
                  <c:v>33969</c:v>
                </c:pt>
                <c:pt idx="759">
                  <c:v>33973</c:v>
                </c:pt>
                <c:pt idx="760">
                  <c:v>33974</c:v>
                </c:pt>
                <c:pt idx="761">
                  <c:v>33975</c:v>
                </c:pt>
                <c:pt idx="762">
                  <c:v>33976</c:v>
                </c:pt>
                <c:pt idx="763">
                  <c:v>33977</c:v>
                </c:pt>
                <c:pt idx="764">
                  <c:v>33980</c:v>
                </c:pt>
                <c:pt idx="765">
                  <c:v>33981</c:v>
                </c:pt>
                <c:pt idx="766">
                  <c:v>33982</c:v>
                </c:pt>
                <c:pt idx="767">
                  <c:v>33983</c:v>
                </c:pt>
                <c:pt idx="768">
                  <c:v>33984</c:v>
                </c:pt>
                <c:pt idx="769">
                  <c:v>33987</c:v>
                </c:pt>
                <c:pt idx="770">
                  <c:v>33988</c:v>
                </c:pt>
                <c:pt idx="771">
                  <c:v>33989</c:v>
                </c:pt>
                <c:pt idx="772">
                  <c:v>33990</c:v>
                </c:pt>
                <c:pt idx="773">
                  <c:v>33991</c:v>
                </c:pt>
                <c:pt idx="774">
                  <c:v>33994</c:v>
                </c:pt>
                <c:pt idx="775">
                  <c:v>33995</c:v>
                </c:pt>
                <c:pt idx="776">
                  <c:v>33996</c:v>
                </c:pt>
                <c:pt idx="777">
                  <c:v>33997</c:v>
                </c:pt>
                <c:pt idx="778">
                  <c:v>33998</c:v>
                </c:pt>
                <c:pt idx="779">
                  <c:v>34001</c:v>
                </c:pt>
                <c:pt idx="780">
                  <c:v>34002</c:v>
                </c:pt>
                <c:pt idx="781">
                  <c:v>34003</c:v>
                </c:pt>
                <c:pt idx="782">
                  <c:v>34004</c:v>
                </c:pt>
                <c:pt idx="783">
                  <c:v>34005</c:v>
                </c:pt>
                <c:pt idx="784">
                  <c:v>34008</c:v>
                </c:pt>
                <c:pt idx="785">
                  <c:v>34009</c:v>
                </c:pt>
                <c:pt idx="786">
                  <c:v>34010</c:v>
                </c:pt>
                <c:pt idx="787">
                  <c:v>34011</c:v>
                </c:pt>
                <c:pt idx="788">
                  <c:v>34012</c:v>
                </c:pt>
                <c:pt idx="789">
                  <c:v>34016</c:v>
                </c:pt>
                <c:pt idx="790">
                  <c:v>34017</c:v>
                </c:pt>
                <c:pt idx="791">
                  <c:v>34018</c:v>
                </c:pt>
                <c:pt idx="792">
                  <c:v>34019</c:v>
                </c:pt>
                <c:pt idx="793">
                  <c:v>34022</c:v>
                </c:pt>
                <c:pt idx="794">
                  <c:v>34023</c:v>
                </c:pt>
                <c:pt idx="795">
                  <c:v>34024</c:v>
                </c:pt>
                <c:pt idx="796">
                  <c:v>34025</c:v>
                </c:pt>
                <c:pt idx="797">
                  <c:v>34026</c:v>
                </c:pt>
                <c:pt idx="798">
                  <c:v>34029</c:v>
                </c:pt>
                <c:pt idx="799">
                  <c:v>34030</c:v>
                </c:pt>
                <c:pt idx="800">
                  <c:v>34031</c:v>
                </c:pt>
                <c:pt idx="801">
                  <c:v>34032</c:v>
                </c:pt>
                <c:pt idx="802">
                  <c:v>34033</c:v>
                </c:pt>
                <c:pt idx="803">
                  <c:v>34036</c:v>
                </c:pt>
                <c:pt idx="804">
                  <c:v>34037</c:v>
                </c:pt>
                <c:pt idx="805">
                  <c:v>34038</c:v>
                </c:pt>
                <c:pt idx="806">
                  <c:v>34039</c:v>
                </c:pt>
                <c:pt idx="807">
                  <c:v>34040</c:v>
                </c:pt>
                <c:pt idx="808">
                  <c:v>34043</c:v>
                </c:pt>
                <c:pt idx="809">
                  <c:v>34044</c:v>
                </c:pt>
                <c:pt idx="810">
                  <c:v>34045</c:v>
                </c:pt>
                <c:pt idx="811">
                  <c:v>34046</c:v>
                </c:pt>
                <c:pt idx="812">
                  <c:v>34047</c:v>
                </c:pt>
                <c:pt idx="813">
                  <c:v>34050</c:v>
                </c:pt>
                <c:pt idx="814">
                  <c:v>34051</c:v>
                </c:pt>
                <c:pt idx="815">
                  <c:v>34052</c:v>
                </c:pt>
                <c:pt idx="816">
                  <c:v>34053</c:v>
                </c:pt>
                <c:pt idx="817">
                  <c:v>34054</c:v>
                </c:pt>
                <c:pt idx="818">
                  <c:v>34057</c:v>
                </c:pt>
                <c:pt idx="819">
                  <c:v>34058</c:v>
                </c:pt>
                <c:pt idx="820">
                  <c:v>34059</c:v>
                </c:pt>
                <c:pt idx="821">
                  <c:v>34060</c:v>
                </c:pt>
                <c:pt idx="822">
                  <c:v>34061</c:v>
                </c:pt>
                <c:pt idx="823">
                  <c:v>34064</c:v>
                </c:pt>
                <c:pt idx="824">
                  <c:v>34065</c:v>
                </c:pt>
                <c:pt idx="825">
                  <c:v>34066</c:v>
                </c:pt>
                <c:pt idx="826">
                  <c:v>34067</c:v>
                </c:pt>
                <c:pt idx="827">
                  <c:v>34071</c:v>
                </c:pt>
                <c:pt idx="828">
                  <c:v>34072</c:v>
                </c:pt>
                <c:pt idx="829">
                  <c:v>34073</c:v>
                </c:pt>
                <c:pt idx="830">
                  <c:v>34074</c:v>
                </c:pt>
                <c:pt idx="831">
                  <c:v>34075</c:v>
                </c:pt>
                <c:pt idx="832">
                  <c:v>34078</c:v>
                </c:pt>
                <c:pt idx="833">
                  <c:v>34079</c:v>
                </c:pt>
                <c:pt idx="834">
                  <c:v>34080</c:v>
                </c:pt>
                <c:pt idx="835">
                  <c:v>34081</c:v>
                </c:pt>
                <c:pt idx="836">
                  <c:v>34082</c:v>
                </c:pt>
                <c:pt idx="837">
                  <c:v>34085</c:v>
                </c:pt>
                <c:pt idx="838">
                  <c:v>34086</c:v>
                </c:pt>
                <c:pt idx="839">
                  <c:v>34087</c:v>
                </c:pt>
                <c:pt idx="840">
                  <c:v>34088</c:v>
                </c:pt>
                <c:pt idx="841">
                  <c:v>34089</c:v>
                </c:pt>
                <c:pt idx="842">
                  <c:v>34092</c:v>
                </c:pt>
                <c:pt idx="843">
                  <c:v>34093</c:v>
                </c:pt>
                <c:pt idx="844">
                  <c:v>34094</c:v>
                </c:pt>
                <c:pt idx="845">
                  <c:v>34095</c:v>
                </c:pt>
                <c:pt idx="846">
                  <c:v>34096</c:v>
                </c:pt>
                <c:pt idx="847">
                  <c:v>34099</c:v>
                </c:pt>
                <c:pt idx="848">
                  <c:v>34100</c:v>
                </c:pt>
                <c:pt idx="849">
                  <c:v>34101</c:v>
                </c:pt>
                <c:pt idx="850">
                  <c:v>34102</c:v>
                </c:pt>
                <c:pt idx="851">
                  <c:v>34103</c:v>
                </c:pt>
                <c:pt idx="852">
                  <c:v>34106</c:v>
                </c:pt>
                <c:pt idx="853">
                  <c:v>34107</c:v>
                </c:pt>
                <c:pt idx="854">
                  <c:v>34108</c:v>
                </c:pt>
                <c:pt idx="855">
                  <c:v>34109</c:v>
                </c:pt>
                <c:pt idx="856">
                  <c:v>34110</c:v>
                </c:pt>
                <c:pt idx="857">
                  <c:v>34113</c:v>
                </c:pt>
                <c:pt idx="858">
                  <c:v>34114</c:v>
                </c:pt>
                <c:pt idx="859">
                  <c:v>34115</c:v>
                </c:pt>
                <c:pt idx="860">
                  <c:v>34116</c:v>
                </c:pt>
                <c:pt idx="861">
                  <c:v>34117</c:v>
                </c:pt>
                <c:pt idx="862">
                  <c:v>34121</c:v>
                </c:pt>
                <c:pt idx="863">
                  <c:v>34122</c:v>
                </c:pt>
                <c:pt idx="864">
                  <c:v>34123</c:v>
                </c:pt>
                <c:pt idx="865">
                  <c:v>34124</c:v>
                </c:pt>
                <c:pt idx="866">
                  <c:v>34127</c:v>
                </c:pt>
                <c:pt idx="867">
                  <c:v>34128</c:v>
                </c:pt>
                <c:pt idx="868">
                  <c:v>34129</c:v>
                </c:pt>
                <c:pt idx="869">
                  <c:v>34130</c:v>
                </c:pt>
                <c:pt idx="870">
                  <c:v>34131</c:v>
                </c:pt>
                <c:pt idx="871">
                  <c:v>34134</c:v>
                </c:pt>
                <c:pt idx="872">
                  <c:v>34135</c:v>
                </c:pt>
                <c:pt idx="873">
                  <c:v>34136</c:v>
                </c:pt>
                <c:pt idx="874">
                  <c:v>34137</c:v>
                </c:pt>
                <c:pt idx="875">
                  <c:v>34138</c:v>
                </c:pt>
                <c:pt idx="876">
                  <c:v>34141</c:v>
                </c:pt>
                <c:pt idx="877">
                  <c:v>34142</c:v>
                </c:pt>
                <c:pt idx="878">
                  <c:v>34143</c:v>
                </c:pt>
                <c:pt idx="879">
                  <c:v>34144</c:v>
                </c:pt>
                <c:pt idx="880">
                  <c:v>34145</c:v>
                </c:pt>
                <c:pt idx="881">
                  <c:v>34148</c:v>
                </c:pt>
                <c:pt idx="882">
                  <c:v>34149</c:v>
                </c:pt>
                <c:pt idx="883">
                  <c:v>34150</c:v>
                </c:pt>
                <c:pt idx="884">
                  <c:v>34151</c:v>
                </c:pt>
                <c:pt idx="885">
                  <c:v>34152</c:v>
                </c:pt>
                <c:pt idx="886">
                  <c:v>34156</c:v>
                </c:pt>
                <c:pt idx="887">
                  <c:v>34157</c:v>
                </c:pt>
                <c:pt idx="888">
                  <c:v>34158</c:v>
                </c:pt>
                <c:pt idx="889">
                  <c:v>34159</c:v>
                </c:pt>
                <c:pt idx="890">
                  <c:v>34162</c:v>
                </c:pt>
                <c:pt idx="891">
                  <c:v>34163</c:v>
                </c:pt>
                <c:pt idx="892">
                  <c:v>34164</c:v>
                </c:pt>
                <c:pt idx="893">
                  <c:v>34165</c:v>
                </c:pt>
                <c:pt idx="894">
                  <c:v>34166</c:v>
                </c:pt>
                <c:pt idx="895">
                  <c:v>34169</c:v>
                </c:pt>
                <c:pt idx="896">
                  <c:v>34170</c:v>
                </c:pt>
                <c:pt idx="897">
                  <c:v>34171</c:v>
                </c:pt>
                <c:pt idx="898">
                  <c:v>34172</c:v>
                </c:pt>
                <c:pt idx="899">
                  <c:v>34173</c:v>
                </c:pt>
                <c:pt idx="900">
                  <c:v>34176</c:v>
                </c:pt>
                <c:pt idx="901">
                  <c:v>34177</c:v>
                </c:pt>
                <c:pt idx="902">
                  <c:v>34178</c:v>
                </c:pt>
                <c:pt idx="903">
                  <c:v>34179</c:v>
                </c:pt>
                <c:pt idx="904">
                  <c:v>34180</c:v>
                </c:pt>
                <c:pt idx="905">
                  <c:v>34183</c:v>
                </c:pt>
                <c:pt idx="906">
                  <c:v>34184</c:v>
                </c:pt>
                <c:pt idx="907">
                  <c:v>34185</c:v>
                </c:pt>
                <c:pt idx="908">
                  <c:v>34186</c:v>
                </c:pt>
                <c:pt idx="909">
                  <c:v>34187</c:v>
                </c:pt>
                <c:pt idx="910">
                  <c:v>34190</c:v>
                </c:pt>
                <c:pt idx="911">
                  <c:v>34191</c:v>
                </c:pt>
                <c:pt idx="912">
                  <c:v>34192</c:v>
                </c:pt>
                <c:pt idx="913">
                  <c:v>34193</c:v>
                </c:pt>
                <c:pt idx="914">
                  <c:v>34194</c:v>
                </c:pt>
                <c:pt idx="915">
                  <c:v>34197</c:v>
                </c:pt>
                <c:pt idx="916">
                  <c:v>34198</c:v>
                </c:pt>
                <c:pt idx="917">
                  <c:v>34199</c:v>
                </c:pt>
                <c:pt idx="918">
                  <c:v>34200</c:v>
                </c:pt>
                <c:pt idx="919">
                  <c:v>34201</c:v>
                </c:pt>
                <c:pt idx="920">
                  <c:v>34204</c:v>
                </c:pt>
                <c:pt idx="921">
                  <c:v>34205</c:v>
                </c:pt>
                <c:pt idx="922">
                  <c:v>34206</c:v>
                </c:pt>
                <c:pt idx="923">
                  <c:v>34207</c:v>
                </c:pt>
                <c:pt idx="924">
                  <c:v>34208</c:v>
                </c:pt>
                <c:pt idx="925">
                  <c:v>34211</c:v>
                </c:pt>
                <c:pt idx="926">
                  <c:v>34212</c:v>
                </c:pt>
                <c:pt idx="927">
                  <c:v>34213</c:v>
                </c:pt>
                <c:pt idx="928">
                  <c:v>34214</c:v>
                </c:pt>
                <c:pt idx="929">
                  <c:v>34215</c:v>
                </c:pt>
                <c:pt idx="930">
                  <c:v>34219</c:v>
                </c:pt>
                <c:pt idx="931">
                  <c:v>34220</c:v>
                </c:pt>
                <c:pt idx="932">
                  <c:v>34221</c:v>
                </c:pt>
                <c:pt idx="933">
                  <c:v>34222</c:v>
                </c:pt>
                <c:pt idx="934">
                  <c:v>34225</c:v>
                </c:pt>
                <c:pt idx="935">
                  <c:v>34226</c:v>
                </c:pt>
                <c:pt idx="936">
                  <c:v>34227</c:v>
                </c:pt>
                <c:pt idx="937">
                  <c:v>34228</c:v>
                </c:pt>
                <c:pt idx="938">
                  <c:v>34229</c:v>
                </c:pt>
                <c:pt idx="939">
                  <c:v>34232</c:v>
                </c:pt>
                <c:pt idx="940">
                  <c:v>34233</c:v>
                </c:pt>
                <c:pt idx="941">
                  <c:v>34234</c:v>
                </c:pt>
                <c:pt idx="942">
                  <c:v>34235</c:v>
                </c:pt>
                <c:pt idx="943">
                  <c:v>34236</c:v>
                </c:pt>
                <c:pt idx="944">
                  <c:v>34239</c:v>
                </c:pt>
                <c:pt idx="945">
                  <c:v>34240</c:v>
                </c:pt>
                <c:pt idx="946">
                  <c:v>34241</c:v>
                </c:pt>
                <c:pt idx="947">
                  <c:v>34242</c:v>
                </c:pt>
                <c:pt idx="948">
                  <c:v>34243</c:v>
                </c:pt>
                <c:pt idx="949">
                  <c:v>34246</c:v>
                </c:pt>
                <c:pt idx="950">
                  <c:v>34247</c:v>
                </c:pt>
                <c:pt idx="951">
                  <c:v>34248</c:v>
                </c:pt>
                <c:pt idx="952">
                  <c:v>34249</c:v>
                </c:pt>
                <c:pt idx="953">
                  <c:v>34250</c:v>
                </c:pt>
                <c:pt idx="954">
                  <c:v>34253</c:v>
                </c:pt>
                <c:pt idx="955">
                  <c:v>34254</c:v>
                </c:pt>
                <c:pt idx="956">
                  <c:v>34255</c:v>
                </c:pt>
                <c:pt idx="957">
                  <c:v>34256</c:v>
                </c:pt>
                <c:pt idx="958">
                  <c:v>34257</c:v>
                </c:pt>
                <c:pt idx="959">
                  <c:v>34260</c:v>
                </c:pt>
                <c:pt idx="960">
                  <c:v>34261</c:v>
                </c:pt>
                <c:pt idx="961">
                  <c:v>34262</c:v>
                </c:pt>
                <c:pt idx="962">
                  <c:v>34263</c:v>
                </c:pt>
                <c:pt idx="963">
                  <c:v>34264</c:v>
                </c:pt>
                <c:pt idx="964">
                  <c:v>34267</c:v>
                </c:pt>
                <c:pt idx="965">
                  <c:v>34268</c:v>
                </c:pt>
                <c:pt idx="966">
                  <c:v>34269</c:v>
                </c:pt>
                <c:pt idx="967">
                  <c:v>34270</c:v>
                </c:pt>
                <c:pt idx="968">
                  <c:v>34271</c:v>
                </c:pt>
                <c:pt idx="969">
                  <c:v>34274</c:v>
                </c:pt>
                <c:pt idx="970">
                  <c:v>34275</c:v>
                </c:pt>
                <c:pt idx="971">
                  <c:v>34276</c:v>
                </c:pt>
                <c:pt idx="972">
                  <c:v>34277</c:v>
                </c:pt>
                <c:pt idx="973">
                  <c:v>34278</c:v>
                </c:pt>
                <c:pt idx="974">
                  <c:v>34281</c:v>
                </c:pt>
                <c:pt idx="975">
                  <c:v>34282</c:v>
                </c:pt>
                <c:pt idx="976">
                  <c:v>34283</c:v>
                </c:pt>
                <c:pt idx="977">
                  <c:v>34284</c:v>
                </c:pt>
                <c:pt idx="978">
                  <c:v>34285</c:v>
                </c:pt>
                <c:pt idx="979">
                  <c:v>34288</c:v>
                </c:pt>
                <c:pt idx="980">
                  <c:v>34289</c:v>
                </c:pt>
                <c:pt idx="981">
                  <c:v>34290</c:v>
                </c:pt>
                <c:pt idx="982">
                  <c:v>34291</c:v>
                </c:pt>
                <c:pt idx="983">
                  <c:v>34292</c:v>
                </c:pt>
                <c:pt idx="984">
                  <c:v>34295</c:v>
                </c:pt>
                <c:pt idx="985">
                  <c:v>34296</c:v>
                </c:pt>
                <c:pt idx="986">
                  <c:v>34297</c:v>
                </c:pt>
                <c:pt idx="987">
                  <c:v>34299</c:v>
                </c:pt>
                <c:pt idx="988">
                  <c:v>34302</c:v>
                </c:pt>
                <c:pt idx="989">
                  <c:v>34303</c:v>
                </c:pt>
                <c:pt idx="990">
                  <c:v>34304</c:v>
                </c:pt>
                <c:pt idx="991">
                  <c:v>34305</c:v>
                </c:pt>
                <c:pt idx="992">
                  <c:v>34306</c:v>
                </c:pt>
                <c:pt idx="993">
                  <c:v>34309</c:v>
                </c:pt>
                <c:pt idx="994">
                  <c:v>34310</c:v>
                </c:pt>
                <c:pt idx="995">
                  <c:v>34311</c:v>
                </c:pt>
                <c:pt idx="996">
                  <c:v>34312</c:v>
                </c:pt>
                <c:pt idx="997">
                  <c:v>34313</c:v>
                </c:pt>
                <c:pt idx="998">
                  <c:v>34316</c:v>
                </c:pt>
                <c:pt idx="999">
                  <c:v>34317</c:v>
                </c:pt>
                <c:pt idx="1000">
                  <c:v>34318</c:v>
                </c:pt>
                <c:pt idx="1001">
                  <c:v>34319</c:v>
                </c:pt>
                <c:pt idx="1002">
                  <c:v>34320</c:v>
                </c:pt>
                <c:pt idx="1003">
                  <c:v>34323</c:v>
                </c:pt>
                <c:pt idx="1004">
                  <c:v>34324</c:v>
                </c:pt>
                <c:pt idx="1005">
                  <c:v>34325</c:v>
                </c:pt>
                <c:pt idx="1006">
                  <c:v>34326</c:v>
                </c:pt>
                <c:pt idx="1007">
                  <c:v>34330</c:v>
                </c:pt>
                <c:pt idx="1008">
                  <c:v>34331</c:v>
                </c:pt>
                <c:pt idx="1009">
                  <c:v>34332</c:v>
                </c:pt>
                <c:pt idx="1010">
                  <c:v>34333</c:v>
                </c:pt>
                <c:pt idx="1011">
                  <c:v>34334</c:v>
                </c:pt>
                <c:pt idx="1012">
                  <c:v>34337</c:v>
                </c:pt>
                <c:pt idx="1013">
                  <c:v>34338</c:v>
                </c:pt>
                <c:pt idx="1014">
                  <c:v>34339</c:v>
                </c:pt>
                <c:pt idx="1015">
                  <c:v>34340</c:v>
                </c:pt>
                <c:pt idx="1016">
                  <c:v>34341</c:v>
                </c:pt>
                <c:pt idx="1017">
                  <c:v>34344</c:v>
                </c:pt>
                <c:pt idx="1018">
                  <c:v>34345</c:v>
                </c:pt>
                <c:pt idx="1019">
                  <c:v>34346</c:v>
                </c:pt>
                <c:pt idx="1020">
                  <c:v>34347</c:v>
                </c:pt>
                <c:pt idx="1021">
                  <c:v>34348</c:v>
                </c:pt>
                <c:pt idx="1022">
                  <c:v>34351</c:v>
                </c:pt>
                <c:pt idx="1023">
                  <c:v>34352</c:v>
                </c:pt>
                <c:pt idx="1024">
                  <c:v>34353</c:v>
                </c:pt>
                <c:pt idx="1025">
                  <c:v>34354</c:v>
                </c:pt>
                <c:pt idx="1026">
                  <c:v>34355</c:v>
                </c:pt>
                <c:pt idx="1027">
                  <c:v>34358</c:v>
                </c:pt>
                <c:pt idx="1028">
                  <c:v>34359</c:v>
                </c:pt>
                <c:pt idx="1029">
                  <c:v>34360</c:v>
                </c:pt>
                <c:pt idx="1030">
                  <c:v>34361</c:v>
                </c:pt>
                <c:pt idx="1031">
                  <c:v>34362</c:v>
                </c:pt>
                <c:pt idx="1032">
                  <c:v>34365</c:v>
                </c:pt>
                <c:pt idx="1033">
                  <c:v>34366</c:v>
                </c:pt>
                <c:pt idx="1034">
                  <c:v>34367</c:v>
                </c:pt>
                <c:pt idx="1035">
                  <c:v>34368</c:v>
                </c:pt>
                <c:pt idx="1036">
                  <c:v>34369</c:v>
                </c:pt>
                <c:pt idx="1037">
                  <c:v>34372</c:v>
                </c:pt>
                <c:pt idx="1038">
                  <c:v>34373</c:v>
                </c:pt>
                <c:pt idx="1039">
                  <c:v>34374</c:v>
                </c:pt>
                <c:pt idx="1040">
                  <c:v>34375</c:v>
                </c:pt>
                <c:pt idx="1041">
                  <c:v>34376</c:v>
                </c:pt>
                <c:pt idx="1042">
                  <c:v>34379</c:v>
                </c:pt>
                <c:pt idx="1043">
                  <c:v>34380</c:v>
                </c:pt>
                <c:pt idx="1044">
                  <c:v>34381</c:v>
                </c:pt>
                <c:pt idx="1045">
                  <c:v>34382</c:v>
                </c:pt>
                <c:pt idx="1046">
                  <c:v>34383</c:v>
                </c:pt>
                <c:pt idx="1047">
                  <c:v>34387</c:v>
                </c:pt>
                <c:pt idx="1048">
                  <c:v>34388</c:v>
                </c:pt>
                <c:pt idx="1049">
                  <c:v>34389</c:v>
                </c:pt>
                <c:pt idx="1050">
                  <c:v>34390</c:v>
                </c:pt>
                <c:pt idx="1051">
                  <c:v>34393</c:v>
                </c:pt>
                <c:pt idx="1052">
                  <c:v>34394</c:v>
                </c:pt>
                <c:pt idx="1053">
                  <c:v>34395</c:v>
                </c:pt>
                <c:pt idx="1054">
                  <c:v>34396</c:v>
                </c:pt>
                <c:pt idx="1055">
                  <c:v>34397</c:v>
                </c:pt>
                <c:pt idx="1056">
                  <c:v>34400</c:v>
                </c:pt>
                <c:pt idx="1057">
                  <c:v>34401</c:v>
                </c:pt>
                <c:pt idx="1058">
                  <c:v>34402</c:v>
                </c:pt>
                <c:pt idx="1059">
                  <c:v>34403</c:v>
                </c:pt>
                <c:pt idx="1060">
                  <c:v>34404</c:v>
                </c:pt>
                <c:pt idx="1061">
                  <c:v>34407</c:v>
                </c:pt>
                <c:pt idx="1062">
                  <c:v>34408</c:v>
                </c:pt>
                <c:pt idx="1063">
                  <c:v>34409</c:v>
                </c:pt>
                <c:pt idx="1064">
                  <c:v>34410</c:v>
                </c:pt>
                <c:pt idx="1065">
                  <c:v>34411</c:v>
                </c:pt>
                <c:pt idx="1066">
                  <c:v>34414</c:v>
                </c:pt>
                <c:pt idx="1067">
                  <c:v>34415</c:v>
                </c:pt>
                <c:pt idx="1068">
                  <c:v>34416</c:v>
                </c:pt>
                <c:pt idx="1069">
                  <c:v>34417</c:v>
                </c:pt>
                <c:pt idx="1070">
                  <c:v>34418</c:v>
                </c:pt>
                <c:pt idx="1071">
                  <c:v>34421</c:v>
                </c:pt>
                <c:pt idx="1072">
                  <c:v>34422</c:v>
                </c:pt>
                <c:pt idx="1073">
                  <c:v>34423</c:v>
                </c:pt>
                <c:pt idx="1074">
                  <c:v>34424</c:v>
                </c:pt>
                <c:pt idx="1075">
                  <c:v>34428</c:v>
                </c:pt>
                <c:pt idx="1076">
                  <c:v>34429</c:v>
                </c:pt>
                <c:pt idx="1077">
                  <c:v>34430</c:v>
                </c:pt>
                <c:pt idx="1078">
                  <c:v>34431</c:v>
                </c:pt>
                <c:pt idx="1079">
                  <c:v>34432</c:v>
                </c:pt>
                <c:pt idx="1080">
                  <c:v>34435</c:v>
                </c:pt>
                <c:pt idx="1081">
                  <c:v>34436</c:v>
                </c:pt>
                <c:pt idx="1082">
                  <c:v>34437</c:v>
                </c:pt>
                <c:pt idx="1083">
                  <c:v>34438</c:v>
                </c:pt>
                <c:pt idx="1084">
                  <c:v>34439</c:v>
                </c:pt>
                <c:pt idx="1085">
                  <c:v>34442</c:v>
                </c:pt>
                <c:pt idx="1086">
                  <c:v>34443</c:v>
                </c:pt>
                <c:pt idx="1087">
                  <c:v>34444</c:v>
                </c:pt>
                <c:pt idx="1088">
                  <c:v>34445</c:v>
                </c:pt>
                <c:pt idx="1089">
                  <c:v>34446</c:v>
                </c:pt>
                <c:pt idx="1090">
                  <c:v>34449</c:v>
                </c:pt>
                <c:pt idx="1091">
                  <c:v>34450</c:v>
                </c:pt>
                <c:pt idx="1092">
                  <c:v>34452</c:v>
                </c:pt>
                <c:pt idx="1093">
                  <c:v>34453</c:v>
                </c:pt>
                <c:pt idx="1094">
                  <c:v>34456</c:v>
                </c:pt>
                <c:pt idx="1095">
                  <c:v>34457</c:v>
                </c:pt>
                <c:pt idx="1096">
                  <c:v>34458</c:v>
                </c:pt>
                <c:pt idx="1097">
                  <c:v>34459</c:v>
                </c:pt>
                <c:pt idx="1098">
                  <c:v>34460</c:v>
                </c:pt>
                <c:pt idx="1099">
                  <c:v>34463</c:v>
                </c:pt>
                <c:pt idx="1100">
                  <c:v>34464</c:v>
                </c:pt>
                <c:pt idx="1101">
                  <c:v>34465</c:v>
                </c:pt>
                <c:pt idx="1102">
                  <c:v>34466</c:v>
                </c:pt>
                <c:pt idx="1103">
                  <c:v>34467</c:v>
                </c:pt>
                <c:pt idx="1104">
                  <c:v>34470</c:v>
                </c:pt>
                <c:pt idx="1105">
                  <c:v>34471</c:v>
                </c:pt>
                <c:pt idx="1106">
                  <c:v>34472</c:v>
                </c:pt>
                <c:pt idx="1107">
                  <c:v>34473</c:v>
                </c:pt>
                <c:pt idx="1108">
                  <c:v>34474</c:v>
                </c:pt>
                <c:pt idx="1109">
                  <c:v>34477</c:v>
                </c:pt>
                <c:pt idx="1110">
                  <c:v>34478</c:v>
                </c:pt>
                <c:pt idx="1111">
                  <c:v>34479</c:v>
                </c:pt>
                <c:pt idx="1112">
                  <c:v>34480</c:v>
                </c:pt>
                <c:pt idx="1113">
                  <c:v>34481</c:v>
                </c:pt>
                <c:pt idx="1114">
                  <c:v>34485</c:v>
                </c:pt>
                <c:pt idx="1115">
                  <c:v>34486</c:v>
                </c:pt>
                <c:pt idx="1116">
                  <c:v>34487</c:v>
                </c:pt>
                <c:pt idx="1117">
                  <c:v>34488</c:v>
                </c:pt>
                <c:pt idx="1118">
                  <c:v>34491</c:v>
                </c:pt>
                <c:pt idx="1119">
                  <c:v>34492</c:v>
                </c:pt>
                <c:pt idx="1120">
                  <c:v>34493</c:v>
                </c:pt>
                <c:pt idx="1121">
                  <c:v>34494</c:v>
                </c:pt>
                <c:pt idx="1122">
                  <c:v>34495</c:v>
                </c:pt>
                <c:pt idx="1123">
                  <c:v>34498</c:v>
                </c:pt>
                <c:pt idx="1124">
                  <c:v>34499</c:v>
                </c:pt>
                <c:pt idx="1125">
                  <c:v>34500</c:v>
                </c:pt>
                <c:pt idx="1126">
                  <c:v>34501</c:v>
                </c:pt>
                <c:pt idx="1127">
                  <c:v>34502</c:v>
                </c:pt>
                <c:pt idx="1128">
                  <c:v>34505</c:v>
                </c:pt>
                <c:pt idx="1129">
                  <c:v>34506</c:v>
                </c:pt>
                <c:pt idx="1130">
                  <c:v>34507</c:v>
                </c:pt>
                <c:pt idx="1131">
                  <c:v>34508</c:v>
                </c:pt>
                <c:pt idx="1132">
                  <c:v>34509</c:v>
                </c:pt>
                <c:pt idx="1133">
                  <c:v>34512</c:v>
                </c:pt>
                <c:pt idx="1134">
                  <c:v>34513</c:v>
                </c:pt>
                <c:pt idx="1135">
                  <c:v>34514</c:v>
                </c:pt>
                <c:pt idx="1136">
                  <c:v>34515</c:v>
                </c:pt>
                <c:pt idx="1137">
                  <c:v>34516</c:v>
                </c:pt>
                <c:pt idx="1138">
                  <c:v>34520</c:v>
                </c:pt>
                <c:pt idx="1139">
                  <c:v>34521</c:v>
                </c:pt>
                <c:pt idx="1140">
                  <c:v>34522</c:v>
                </c:pt>
                <c:pt idx="1141">
                  <c:v>34523</c:v>
                </c:pt>
                <c:pt idx="1142">
                  <c:v>34526</c:v>
                </c:pt>
                <c:pt idx="1143">
                  <c:v>34527</c:v>
                </c:pt>
                <c:pt idx="1144">
                  <c:v>34528</c:v>
                </c:pt>
                <c:pt idx="1145">
                  <c:v>34529</c:v>
                </c:pt>
                <c:pt idx="1146">
                  <c:v>34530</c:v>
                </c:pt>
                <c:pt idx="1147">
                  <c:v>34533</c:v>
                </c:pt>
                <c:pt idx="1148">
                  <c:v>34534</c:v>
                </c:pt>
                <c:pt idx="1149">
                  <c:v>34535</c:v>
                </c:pt>
                <c:pt idx="1150">
                  <c:v>34536</c:v>
                </c:pt>
                <c:pt idx="1151">
                  <c:v>34537</c:v>
                </c:pt>
                <c:pt idx="1152">
                  <c:v>34540</c:v>
                </c:pt>
                <c:pt idx="1153">
                  <c:v>34541</c:v>
                </c:pt>
                <c:pt idx="1154">
                  <c:v>34542</c:v>
                </c:pt>
                <c:pt idx="1155">
                  <c:v>34543</c:v>
                </c:pt>
                <c:pt idx="1156">
                  <c:v>34544</c:v>
                </c:pt>
                <c:pt idx="1157">
                  <c:v>34547</c:v>
                </c:pt>
                <c:pt idx="1158">
                  <c:v>34548</c:v>
                </c:pt>
                <c:pt idx="1159">
                  <c:v>34549</c:v>
                </c:pt>
                <c:pt idx="1160">
                  <c:v>34550</c:v>
                </c:pt>
                <c:pt idx="1161">
                  <c:v>34551</c:v>
                </c:pt>
                <c:pt idx="1162">
                  <c:v>34554</c:v>
                </c:pt>
                <c:pt idx="1163">
                  <c:v>34555</c:v>
                </c:pt>
                <c:pt idx="1164">
                  <c:v>34556</c:v>
                </c:pt>
                <c:pt idx="1165">
                  <c:v>34557</c:v>
                </c:pt>
                <c:pt idx="1166">
                  <c:v>34558</c:v>
                </c:pt>
                <c:pt idx="1167">
                  <c:v>34561</c:v>
                </c:pt>
                <c:pt idx="1168">
                  <c:v>34562</c:v>
                </c:pt>
                <c:pt idx="1169">
                  <c:v>34563</c:v>
                </c:pt>
                <c:pt idx="1170">
                  <c:v>34564</c:v>
                </c:pt>
                <c:pt idx="1171">
                  <c:v>34565</c:v>
                </c:pt>
                <c:pt idx="1172">
                  <c:v>34568</c:v>
                </c:pt>
                <c:pt idx="1173">
                  <c:v>34569</c:v>
                </c:pt>
                <c:pt idx="1174">
                  <c:v>34570</c:v>
                </c:pt>
                <c:pt idx="1175">
                  <c:v>34571</c:v>
                </c:pt>
                <c:pt idx="1176">
                  <c:v>34572</c:v>
                </c:pt>
                <c:pt idx="1177">
                  <c:v>34575</c:v>
                </c:pt>
                <c:pt idx="1178">
                  <c:v>34576</c:v>
                </c:pt>
                <c:pt idx="1179">
                  <c:v>34577</c:v>
                </c:pt>
                <c:pt idx="1180">
                  <c:v>34578</c:v>
                </c:pt>
                <c:pt idx="1181">
                  <c:v>34579</c:v>
                </c:pt>
                <c:pt idx="1182">
                  <c:v>34583</c:v>
                </c:pt>
                <c:pt idx="1183">
                  <c:v>34584</c:v>
                </c:pt>
                <c:pt idx="1184">
                  <c:v>34585</c:v>
                </c:pt>
                <c:pt idx="1185">
                  <c:v>34586</c:v>
                </c:pt>
                <c:pt idx="1186">
                  <c:v>34589</c:v>
                </c:pt>
                <c:pt idx="1187">
                  <c:v>34590</c:v>
                </c:pt>
                <c:pt idx="1188">
                  <c:v>34591</c:v>
                </c:pt>
                <c:pt idx="1189">
                  <c:v>34592</c:v>
                </c:pt>
                <c:pt idx="1190">
                  <c:v>34593</c:v>
                </c:pt>
                <c:pt idx="1191">
                  <c:v>34596</c:v>
                </c:pt>
                <c:pt idx="1192">
                  <c:v>34597</c:v>
                </c:pt>
                <c:pt idx="1193">
                  <c:v>34598</c:v>
                </c:pt>
                <c:pt idx="1194">
                  <c:v>34599</c:v>
                </c:pt>
                <c:pt idx="1195">
                  <c:v>34600</c:v>
                </c:pt>
                <c:pt idx="1196">
                  <c:v>34603</c:v>
                </c:pt>
                <c:pt idx="1197">
                  <c:v>34604</c:v>
                </c:pt>
                <c:pt idx="1198">
                  <c:v>34605</c:v>
                </c:pt>
                <c:pt idx="1199">
                  <c:v>34606</c:v>
                </c:pt>
                <c:pt idx="1200">
                  <c:v>34607</c:v>
                </c:pt>
                <c:pt idx="1201">
                  <c:v>34610</c:v>
                </c:pt>
                <c:pt idx="1202">
                  <c:v>34611</c:v>
                </c:pt>
                <c:pt idx="1203">
                  <c:v>34612</c:v>
                </c:pt>
                <c:pt idx="1204">
                  <c:v>34613</c:v>
                </c:pt>
                <c:pt idx="1205">
                  <c:v>34614</c:v>
                </c:pt>
                <c:pt idx="1206">
                  <c:v>34617</c:v>
                </c:pt>
                <c:pt idx="1207">
                  <c:v>34618</c:v>
                </c:pt>
                <c:pt idx="1208">
                  <c:v>34619</c:v>
                </c:pt>
                <c:pt idx="1209">
                  <c:v>34620</c:v>
                </c:pt>
                <c:pt idx="1210">
                  <c:v>34621</c:v>
                </c:pt>
                <c:pt idx="1211">
                  <c:v>34624</c:v>
                </c:pt>
                <c:pt idx="1212">
                  <c:v>34625</c:v>
                </c:pt>
                <c:pt idx="1213">
                  <c:v>34626</c:v>
                </c:pt>
                <c:pt idx="1214">
                  <c:v>34627</c:v>
                </c:pt>
                <c:pt idx="1215">
                  <c:v>34628</c:v>
                </c:pt>
                <c:pt idx="1216">
                  <c:v>34631</c:v>
                </c:pt>
                <c:pt idx="1217">
                  <c:v>34632</c:v>
                </c:pt>
                <c:pt idx="1218">
                  <c:v>34633</c:v>
                </c:pt>
                <c:pt idx="1219">
                  <c:v>34634</c:v>
                </c:pt>
                <c:pt idx="1220">
                  <c:v>34635</c:v>
                </c:pt>
                <c:pt idx="1221">
                  <c:v>34638</c:v>
                </c:pt>
                <c:pt idx="1222">
                  <c:v>34639</c:v>
                </c:pt>
                <c:pt idx="1223">
                  <c:v>34640</c:v>
                </c:pt>
                <c:pt idx="1224">
                  <c:v>34641</c:v>
                </c:pt>
                <c:pt idx="1225">
                  <c:v>34642</c:v>
                </c:pt>
                <c:pt idx="1226">
                  <c:v>34645</c:v>
                </c:pt>
                <c:pt idx="1227">
                  <c:v>34646</c:v>
                </c:pt>
                <c:pt idx="1228">
                  <c:v>34647</c:v>
                </c:pt>
                <c:pt idx="1229">
                  <c:v>34648</c:v>
                </c:pt>
                <c:pt idx="1230">
                  <c:v>34649</c:v>
                </c:pt>
                <c:pt idx="1231">
                  <c:v>34652</c:v>
                </c:pt>
                <c:pt idx="1232">
                  <c:v>34653</c:v>
                </c:pt>
                <c:pt idx="1233">
                  <c:v>34654</c:v>
                </c:pt>
                <c:pt idx="1234">
                  <c:v>34655</c:v>
                </c:pt>
                <c:pt idx="1235">
                  <c:v>34656</c:v>
                </c:pt>
                <c:pt idx="1236">
                  <c:v>34659</c:v>
                </c:pt>
                <c:pt idx="1237">
                  <c:v>34660</c:v>
                </c:pt>
                <c:pt idx="1238">
                  <c:v>34661</c:v>
                </c:pt>
                <c:pt idx="1239">
                  <c:v>34663</c:v>
                </c:pt>
                <c:pt idx="1240">
                  <c:v>34666</c:v>
                </c:pt>
                <c:pt idx="1241">
                  <c:v>34667</c:v>
                </c:pt>
                <c:pt idx="1242">
                  <c:v>34668</c:v>
                </c:pt>
                <c:pt idx="1243">
                  <c:v>34669</c:v>
                </c:pt>
                <c:pt idx="1244">
                  <c:v>34670</c:v>
                </c:pt>
                <c:pt idx="1245">
                  <c:v>34673</c:v>
                </c:pt>
                <c:pt idx="1246">
                  <c:v>34674</c:v>
                </c:pt>
                <c:pt idx="1247">
                  <c:v>34675</c:v>
                </c:pt>
                <c:pt idx="1248">
                  <c:v>34676</c:v>
                </c:pt>
                <c:pt idx="1249">
                  <c:v>34677</c:v>
                </c:pt>
                <c:pt idx="1250">
                  <c:v>34680</c:v>
                </c:pt>
                <c:pt idx="1251">
                  <c:v>34681</c:v>
                </c:pt>
                <c:pt idx="1252">
                  <c:v>34682</c:v>
                </c:pt>
                <c:pt idx="1253">
                  <c:v>34683</c:v>
                </c:pt>
                <c:pt idx="1254">
                  <c:v>34684</c:v>
                </c:pt>
                <c:pt idx="1255">
                  <c:v>34687</c:v>
                </c:pt>
                <c:pt idx="1256">
                  <c:v>34688</c:v>
                </c:pt>
                <c:pt idx="1257">
                  <c:v>34689</c:v>
                </c:pt>
                <c:pt idx="1258">
                  <c:v>34690</c:v>
                </c:pt>
                <c:pt idx="1259">
                  <c:v>34691</c:v>
                </c:pt>
                <c:pt idx="1260">
                  <c:v>34695</c:v>
                </c:pt>
                <c:pt idx="1261">
                  <c:v>34696</c:v>
                </c:pt>
                <c:pt idx="1262">
                  <c:v>34697</c:v>
                </c:pt>
                <c:pt idx="1263">
                  <c:v>34698</c:v>
                </c:pt>
                <c:pt idx="1264">
                  <c:v>34702</c:v>
                </c:pt>
                <c:pt idx="1265">
                  <c:v>34703</c:v>
                </c:pt>
                <c:pt idx="1266">
                  <c:v>34704</c:v>
                </c:pt>
                <c:pt idx="1267">
                  <c:v>34705</c:v>
                </c:pt>
                <c:pt idx="1268">
                  <c:v>34708</c:v>
                </c:pt>
                <c:pt idx="1269">
                  <c:v>34709</c:v>
                </c:pt>
                <c:pt idx="1270">
                  <c:v>34710</c:v>
                </c:pt>
                <c:pt idx="1271">
                  <c:v>34711</c:v>
                </c:pt>
                <c:pt idx="1272">
                  <c:v>34712</c:v>
                </c:pt>
                <c:pt idx="1273">
                  <c:v>34715</c:v>
                </c:pt>
                <c:pt idx="1274">
                  <c:v>34716</c:v>
                </c:pt>
                <c:pt idx="1275">
                  <c:v>34717</c:v>
                </c:pt>
                <c:pt idx="1276">
                  <c:v>34718</c:v>
                </c:pt>
                <c:pt idx="1277">
                  <c:v>34719</c:v>
                </c:pt>
                <c:pt idx="1278">
                  <c:v>34722</c:v>
                </c:pt>
                <c:pt idx="1279">
                  <c:v>34723</c:v>
                </c:pt>
                <c:pt idx="1280">
                  <c:v>34724</c:v>
                </c:pt>
                <c:pt idx="1281">
                  <c:v>34725</c:v>
                </c:pt>
                <c:pt idx="1282">
                  <c:v>34726</c:v>
                </c:pt>
                <c:pt idx="1283">
                  <c:v>34729</c:v>
                </c:pt>
                <c:pt idx="1284">
                  <c:v>34730</c:v>
                </c:pt>
                <c:pt idx="1285">
                  <c:v>34731</c:v>
                </c:pt>
                <c:pt idx="1286">
                  <c:v>34732</c:v>
                </c:pt>
                <c:pt idx="1287">
                  <c:v>34733</c:v>
                </c:pt>
                <c:pt idx="1288">
                  <c:v>34736</c:v>
                </c:pt>
                <c:pt idx="1289">
                  <c:v>34737</c:v>
                </c:pt>
                <c:pt idx="1290">
                  <c:v>34738</c:v>
                </c:pt>
                <c:pt idx="1291">
                  <c:v>34739</c:v>
                </c:pt>
                <c:pt idx="1292">
                  <c:v>34740</c:v>
                </c:pt>
                <c:pt idx="1293">
                  <c:v>34743</c:v>
                </c:pt>
                <c:pt idx="1294">
                  <c:v>34744</c:v>
                </c:pt>
                <c:pt idx="1295">
                  <c:v>34745</c:v>
                </c:pt>
                <c:pt idx="1296">
                  <c:v>34746</c:v>
                </c:pt>
                <c:pt idx="1297">
                  <c:v>34747</c:v>
                </c:pt>
                <c:pt idx="1298">
                  <c:v>34751</c:v>
                </c:pt>
                <c:pt idx="1299">
                  <c:v>34752</c:v>
                </c:pt>
                <c:pt idx="1300">
                  <c:v>34753</c:v>
                </c:pt>
                <c:pt idx="1301">
                  <c:v>34754</c:v>
                </c:pt>
                <c:pt idx="1302">
                  <c:v>34757</c:v>
                </c:pt>
                <c:pt idx="1303">
                  <c:v>34758</c:v>
                </c:pt>
                <c:pt idx="1304">
                  <c:v>34759</c:v>
                </c:pt>
                <c:pt idx="1305">
                  <c:v>34760</c:v>
                </c:pt>
                <c:pt idx="1306">
                  <c:v>34761</c:v>
                </c:pt>
                <c:pt idx="1307">
                  <c:v>34764</c:v>
                </c:pt>
                <c:pt idx="1308">
                  <c:v>34765</c:v>
                </c:pt>
                <c:pt idx="1309">
                  <c:v>34766</c:v>
                </c:pt>
                <c:pt idx="1310">
                  <c:v>34767</c:v>
                </c:pt>
                <c:pt idx="1311">
                  <c:v>34768</c:v>
                </c:pt>
                <c:pt idx="1312">
                  <c:v>34771</c:v>
                </c:pt>
                <c:pt idx="1313">
                  <c:v>34772</c:v>
                </c:pt>
                <c:pt idx="1314">
                  <c:v>34773</c:v>
                </c:pt>
                <c:pt idx="1315">
                  <c:v>34774</c:v>
                </c:pt>
                <c:pt idx="1316">
                  <c:v>34775</c:v>
                </c:pt>
                <c:pt idx="1317">
                  <c:v>34778</c:v>
                </c:pt>
                <c:pt idx="1318">
                  <c:v>34779</c:v>
                </c:pt>
                <c:pt idx="1319">
                  <c:v>34780</c:v>
                </c:pt>
                <c:pt idx="1320">
                  <c:v>34781</c:v>
                </c:pt>
                <c:pt idx="1321">
                  <c:v>34782</c:v>
                </c:pt>
                <c:pt idx="1322">
                  <c:v>34785</c:v>
                </c:pt>
                <c:pt idx="1323">
                  <c:v>34786</c:v>
                </c:pt>
                <c:pt idx="1324">
                  <c:v>34787</c:v>
                </c:pt>
                <c:pt idx="1325">
                  <c:v>34788</c:v>
                </c:pt>
                <c:pt idx="1326">
                  <c:v>34789</c:v>
                </c:pt>
                <c:pt idx="1327">
                  <c:v>34792</c:v>
                </c:pt>
                <c:pt idx="1328">
                  <c:v>34793</c:v>
                </c:pt>
                <c:pt idx="1329">
                  <c:v>34794</c:v>
                </c:pt>
                <c:pt idx="1330">
                  <c:v>34795</c:v>
                </c:pt>
                <c:pt idx="1331">
                  <c:v>34796</c:v>
                </c:pt>
                <c:pt idx="1332">
                  <c:v>34799</c:v>
                </c:pt>
                <c:pt idx="1333">
                  <c:v>34800</c:v>
                </c:pt>
                <c:pt idx="1334">
                  <c:v>34801</c:v>
                </c:pt>
                <c:pt idx="1335">
                  <c:v>34802</c:v>
                </c:pt>
                <c:pt idx="1336">
                  <c:v>34806</c:v>
                </c:pt>
                <c:pt idx="1337">
                  <c:v>34807</c:v>
                </c:pt>
                <c:pt idx="1338">
                  <c:v>34808</c:v>
                </c:pt>
                <c:pt idx="1339">
                  <c:v>34809</c:v>
                </c:pt>
                <c:pt idx="1340">
                  <c:v>34810</c:v>
                </c:pt>
                <c:pt idx="1341">
                  <c:v>34813</c:v>
                </c:pt>
                <c:pt idx="1342">
                  <c:v>34814</c:v>
                </c:pt>
                <c:pt idx="1343">
                  <c:v>34815</c:v>
                </c:pt>
                <c:pt idx="1344">
                  <c:v>34816</c:v>
                </c:pt>
                <c:pt idx="1345">
                  <c:v>34817</c:v>
                </c:pt>
                <c:pt idx="1346">
                  <c:v>34820</c:v>
                </c:pt>
                <c:pt idx="1347">
                  <c:v>34821</c:v>
                </c:pt>
                <c:pt idx="1348">
                  <c:v>34822</c:v>
                </c:pt>
                <c:pt idx="1349">
                  <c:v>34823</c:v>
                </c:pt>
                <c:pt idx="1350">
                  <c:v>34824</c:v>
                </c:pt>
                <c:pt idx="1351">
                  <c:v>34827</c:v>
                </c:pt>
                <c:pt idx="1352">
                  <c:v>34828</c:v>
                </c:pt>
                <c:pt idx="1353">
                  <c:v>34829</c:v>
                </c:pt>
                <c:pt idx="1354">
                  <c:v>34830</c:v>
                </c:pt>
                <c:pt idx="1355">
                  <c:v>34831</c:v>
                </c:pt>
                <c:pt idx="1356">
                  <c:v>34834</c:v>
                </c:pt>
                <c:pt idx="1357">
                  <c:v>34835</c:v>
                </c:pt>
                <c:pt idx="1358">
                  <c:v>34836</c:v>
                </c:pt>
                <c:pt idx="1359">
                  <c:v>34837</c:v>
                </c:pt>
                <c:pt idx="1360">
                  <c:v>34838</c:v>
                </c:pt>
                <c:pt idx="1361">
                  <c:v>34841</c:v>
                </c:pt>
                <c:pt idx="1362">
                  <c:v>34842</c:v>
                </c:pt>
                <c:pt idx="1363">
                  <c:v>34843</c:v>
                </c:pt>
                <c:pt idx="1364">
                  <c:v>34844</c:v>
                </c:pt>
                <c:pt idx="1365">
                  <c:v>34845</c:v>
                </c:pt>
                <c:pt idx="1366">
                  <c:v>34849</c:v>
                </c:pt>
                <c:pt idx="1367">
                  <c:v>34850</c:v>
                </c:pt>
                <c:pt idx="1368">
                  <c:v>34851</c:v>
                </c:pt>
                <c:pt idx="1369">
                  <c:v>34852</c:v>
                </c:pt>
                <c:pt idx="1370">
                  <c:v>34855</c:v>
                </c:pt>
                <c:pt idx="1371">
                  <c:v>34856</c:v>
                </c:pt>
                <c:pt idx="1372">
                  <c:v>34857</c:v>
                </c:pt>
                <c:pt idx="1373">
                  <c:v>34858</c:v>
                </c:pt>
                <c:pt idx="1374">
                  <c:v>34859</c:v>
                </c:pt>
                <c:pt idx="1375">
                  <c:v>34862</c:v>
                </c:pt>
                <c:pt idx="1376">
                  <c:v>34863</c:v>
                </c:pt>
                <c:pt idx="1377">
                  <c:v>34864</c:v>
                </c:pt>
                <c:pt idx="1378">
                  <c:v>34865</c:v>
                </c:pt>
                <c:pt idx="1379">
                  <c:v>34866</c:v>
                </c:pt>
                <c:pt idx="1380">
                  <c:v>34869</c:v>
                </c:pt>
                <c:pt idx="1381">
                  <c:v>34870</c:v>
                </c:pt>
                <c:pt idx="1382">
                  <c:v>34871</c:v>
                </c:pt>
                <c:pt idx="1383">
                  <c:v>34872</c:v>
                </c:pt>
                <c:pt idx="1384">
                  <c:v>34873</c:v>
                </c:pt>
                <c:pt idx="1385">
                  <c:v>34876</c:v>
                </c:pt>
                <c:pt idx="1386">
                  <c:v>34877</c:v>
                </c:pt>
                <c:pt idx="1387">
                  <c:v>34878</c:v>
                </c:pt>
                <c:pt idx="1388">
                  <c:v>34879</c:v>
                </c:pt>
                <c:pt idx="1389">
                  <c:v>34880</c:v>
                </c:pt>
                <c:pt idx="1390">
                  <c:v>34883</c:v>
                </c:pt>
                <c:pt idx="1391">
                  <c:v>34885</c:v>
                </c:pt>
                <c:pt idx="1392">
                  <c:v>34886</c:v>
                </c:pt>
                <c:pt idx="1393">
                  <c:v>34887</c:v>
                </c:pt>
                <c:pt idx="1394">
                  <c:v>34890</c:v>
                </c:pt>
                <c:pt idx="1395">
                  <c:v>34891</c:v>
                </c:pt>
                <c:pt idx="1396">
                  <c:v>34892</c:v>
                </c:pt>
                <c:pt idx="1397">
                  <c:v>34893</c:v>
                </c:pt>
                <c:pt idx="1398">
                  <c:v>34894</c:v>
                </c:pt>
                <c:pt idx="1399">
                  <c:v>34897</c:v>
                </c:pt>
                <c:pt idx="1400">
                  <c:v>34898</c:v>
                </c:pt>
                <c:pt idx="1401">
                  <c:v>34899</c:v>
                </c:pt>
                <c:pt idx="1402">
                  <c:v>34900</c:v>
                </c:pt>
                <c:pt idx="1403">
                  <c:v>34901</c:v>
                </c:pt>
                <c:pt idx="1404">
                  <c:v>34904</c:v>
                </c:pt>
                <c:pt idx="1405">
                  <c:v>34905</c:v>
                </c:pt>
                <c:pt idx="1406">
                  <c:v>34906</c:v>
                </c:pt>
                <c:pt idx="1407">
                  <c:v>34907</c:v>
                </c:pt>
                <c:pt idx="1408">
                  <c:v>34908</c:v>
                </c:pt>
                <c:pt idx="1409">
                  <c:v>34911</c:v>
                </c:pt>
                <c:pt idx="1410">
                  <c:v>34912</c:v>
                </c:pt>
                <c:pt idx="1411">
                  <c:v>34913</c:v>
                </c:pt>
                <c:pt idx="1412">
                  <c:v>34914</c:v>
                </c:pt>
                <c:pt idx="1413">
                  <c:v>34915</c:v>
                </c:pt>
                <c:pt idx="1414">
                  <c:v>34918</c:v>
                </c:pt>
                <c:pt idx="1415">
                  <c:v>34919</c:v>
                </c:pt>
                <c:pt idx="1416">
                  <c:v>34920</c:v>
                </c:pt>
                <c:pt idx="1417">
                  <c:v>34921</c:v>
                </c:pt>
                <c:pt idx="1418">
                  <c:v>34922</c:v>
                </c:pt>
                <c:pt idx="1419">
                  <c:v>34925</c:v>
                </c:pt>
                <c:pt idx="1420">
                  <c:v>34926</c:v>
                </c:pt>
                <c:pt idx="1421">
                  <c:v>34927</c:v>
                </c:pt>
                <c:pt idx="1422">
                  <c:v>34928</c:v>
                </c:pt>
                <c:pt idx="1423">
                  <c:v>34929</c:v>
                </c:pt>
                <c:pt idx="1424">
                  <c:v>34932</c:v>
                </c:pt>
                <c:pt idx="1425">
                  <c:v>34933</c:v>
                </c:pt>
                <c:pt idx="1426">
                  <c:v>34934</c:v>
                </c:pt>
                <c:pt idx="1427">
                  <c:v>34935</c:v>
                </c:pt>
                <c:pt idx="1428">
                  <c:v>34936</c:v>
                </c:pt>
                <c:pt idx="1429">
                  <c:v>34939</c:v>
                </c:pt>
                <c:pt idx="1430">
                  <c:v>34940</c:v>
                </c:pt>
                <c:pt idx="1431">
                  <c:v>34941</c:v>
                </c:pt>
                <c:pt idx="1432">
                  <c:v>34942</c:v>
                </c:pt>
                <c:pt idx="1433">
                  <c:v>34943</c:v>
                </c:pt>
                <c:pt idx="1434">
                  <c:v>34947</c:v>
                </c:pt>
                <c:pt idx="1435">
                  <c:v>34948</c:v>
                </c:pt>
                <c:pt idx="1436">
                  <c:v>34949</c:v>
                </c:pt>
                <c:pt idx="1437">
                  <c:v>34950</c:v>
                </c:pt>
                <c:pt idx="1438">
                  <c:v>34953</c:v>
                </c:pt>
                <c:pt idx="1439">
                  <c:v>34954</c:v>
                </c:pt>
                <c:pt idx="1440">
                  <c:v>34955</c:v>
                </c:pt>
                <c:pt idx="1441">
                  <c:v>34956</c:v>
                </c:pt>
                <c:pt idx="1442">
                  <c:v>34957</c:v>
                </c:pt>
                <c:pt idx="1443">
                  <c:v>34960</c:v>
                </c:pt>
                <c:pt idx="1444">
                  <c:v>34961</c:v>
                </c:pt>
                <c:pt idx="1445">
                  <c:v>34962</c:v>
                </c:pt>
                <c:pt idx="1446">
                  <c:v>34963</c:v>
                </c:pt>
                <c:pt idx="1447">
                  <c:v>34964</c:v>
                </c:pt>
                <c:pt idx="1448">
                  <c:v>34967</c:v>
                </c:pt>
                <c:pt idx="1449">
                  <c:v>34968</c:v>
                </c:pt>
                <c:pt idx="1450">
                  <c:v>34969</c:v>
                </c:pt>
                <c:pt idx="1451">
                  <c:v>34970</c:v>
                </c:pt>
                <c:pt idx="1452">
                  <c:v>34971</c:v>
                </c:pt>
                <c:pt idx="1453">
                  <c:v>34974</c:v>
                </c:pt>
                <c:pt idx="1454">
                  <c:v>34975</c:v>
                </c:pt>
                <c:pt idx="1455">
                  <c:v>34976</c:v>
                </c:pt>
                <c:pt idx="1456">
                  <c:v>34977</c:v>
                </c:pt>
                <c:pt idx="1457">
                  <c:v>34978</c:v>
                </c:pt>
                <c:pt idx="1458">
                  <c:v>34981</c:v>
                </c:pt>
                <c:pt idx="1459">
                  <c:v>34982</c:v>
                </c:pt>
                <c:pt idx="1460">
                  <c:v>34983</c:v>
                </c:pt>
                <c:pt idx="1461">
                  <c:v>34984</c:v>
                </c:pt>
                <c:pt idx="1462">
                  <c:v>34985</c:v>
                </c:pt>
                <c:pt idx="1463">
                  <c:v>34988</c:v>
                </c:pt>
                <c:pt idx="1464">
                  <c:v>34989</c:v>
                </c:pt>
                <c:pt idx="1465">
                  <c:v>34990</c:v>
                </c:pt>
                <c:pt idx="1466">
                  <c:v>34991</c:v>
                </c:pt>
                <c:pt idx="1467">
                  <c:v>34992</c:v>
                </c:pt>
                <c:pt idx="1468">
                  <c:v>34995</c:v>
                </c:pt>
                <c:pt idx="1469">
                  <c:v>34996</c:v>
                </c:pt>
                <c:pt idx="1470">
                  <c:v>34997</c:v>
                </c:pt>
                <c:pt idx="1471">
                  <c:v>34998</c:v>
                </c:pt>
                <c:pt idx="1472">
                  <c:v>34999</c:v>
                </c:pt>
                <c:pt idx="1473">
                  <c:v>35002</c:v>
                </c:pt>
                <c:pt idx="1474">
                  <c:v>35003</c:v>
                </c:pt>
                <c:pt idx="1475">
                  <c:v>35004</c:v>
                </c:pt>
                <c:pt idx="1476">
                  <c:v>35005</c:v>
                </c:pt>
                <c:pt idx="1477">
                  <c:v>35006</c:v>
                </c:pt>
                <c:pt idx="1478">
                  <c:v>35009</c:v>
                </c:pt>
                <c:pt idx="1479">
                  <c:v>35010</c:v>
                </c:pt>
                <c:pt idx="1480">
                  <c:v>35011</c:v>
                </c:pt>
                <c:pt idx="1481">
                  <c:v>35012</c:v>
                </c:pt>
                <c:pt idx="1482">
                  <c:v>35013</c:v>
                </c:pt>
                <c:pt idx="1483">
                  <c:v>35016</c:v>
                </c:pt>
                <c:pt idx="1484">
                  <c:v>35017</c:v>
                </c:pt>
                <c:pt idx="1485">
                  <c:v>35018</c:v>
                </c:pt>
                <c:pt idx="1486">
                  <c:v>35019</c:v>
                </c:pt>
                <c:pt idx="1487">
                  <c:v>35020</c:v>
                </c:pt>
                <c:pt idx="1488">
                  <c:v>35023</c:v>
                </c:pt>
                <c:pt idx="1489">
                  <c:v>35024</c:v>
                </c:pt>
                <c:pt idx="1490">
                  <c:v>35025</c:v>
                </c:pt>
                <c:pt idx="1491">
                  <c:v>35027</c:v>
                </c:pt>
                <c:pt idx="1492">
                  <c:v>35030</c:v>
                </c:pt>
                <c:pt idx="1493">
                  <c:v>35031</c:v>
                </c:pt>
                <c:pt idx="1494">
                  <c:v>35032</c:v>
                </c:pt>
                <c:pt idx="1495">
                  <c:v>35033</c:v>
                </c:pt>
                <c:pt idx="1496">
                  <c:v>35034</c:v>
                </c:pt>
                <c:pt idx="1497">
                  <c:v>35037</c:v>
                </c:pt>
                <c:pt idx="1498">
                  <c:v>35038</c:v>
                </c:pt>
                <c:pt idx="1499">
                  <c:v>35039</c:v>
                </c:pt>
                <c:pt idx="1500">
                  <c:v>35040</c:v>
                </c:pt>
                <c:pt idx="1501">
                  <c:v>35041</c:v>
                </c:pt>
                <c:pt idx="1502">
                  <c:v>35044</c:v>
                </c:pt>
                <c:pt idx="1503">
                  <c:v>35045</c:v>
                </c:pt>
                <c:pt idx="1504">
                  <c:v>35046</c:v>
                </c:pt>
                <c:pt idx="1505">
                  <c:v>35047</c:v>
                </c:pt>
                <c:pt idx="1506">
                  <c:v>35048</c:v>
                </c:pt>
                <c:pt idx="1507">
                  <c:v>35051</c:v>
                </c:pt>
                <c:pt idx="1508">
                  <c:v>35052</c:v>
                </c:pt>
                <c:pt idx="1509">
                  <c:v>35053</c:v>
                </c:pt>
                <c:pt idx="1510">
                  <c:v>35054</c:v>
                </c:pt>
                <c:pt idx="1511">
                  <c:v>35055</c:v>
                </c:pt>
                <c:pt idx="1512">
                  <c:v>35059</c:v>
                </c:pt>
                <c:pt idx="1513">
                  <c:v>35060</c:v>
                </c:pt>
                <c:pt idx="1514">
                  <c:v>35061</c:v>
                </c:pt>
                <c:pt idx="1515">
                  <c:v>35062</c:v>
                </c:pt>
                <c:pt idx="1516">
                  <c:v>35066</c:v>
                </c:pt>
                <c:pt idx="1517">
                  <c:v>35067</c:v>
                </c:pt>
                <c:pt idx="1518">
                  <c:v>35068</c:v>
                </c:pt>
                <c:pt idx="1519">
                  <c:v>35069</c:v>
                </c:pt>
                <c:pt idx="1520">
                  <c:v>35072</c:v>
                </c:pt>
                <c:pt idx="1521">
                  <c:v>35073</c:v>
                </c:pt>
                <c:pt idx="1522">
                  <c:v>35074</c:v>
                </c:pt>
                <c:pt idx="1523">
                  <c:v>35075</c:v>
                </c:pt>
                <c:pt idx="1524">
                  <c:v>35076</c:v>
                </c:pt>
                <c:pt idx="1525">
                  <c:v>35079</c:v>
                </c:pt>
                <c:pt idx="1526">
                  <c:v>35080</c:v>
                </c:pt>
                <c:pt idx="1527">
                  <c:v>35081</c:v>
                </c:pt>
                <c:pt idx="1528">
                  <c:v>35082</c:v>
                </c:pt>
                <c:pt idx="1529">
                  <c:v>35083</c:v>
                </c:pt>
                <c:pt idx="1530">
                  <c:v>35086</c:v>
                </c:pt>
                <c:pt idx="1531">
                  <c:v>35087</c:v>
                </c:pt>
                <c:pt idx="1532">
                  <c:v>35088</c:v>
                </c:pt>
                <c:pt idx="1533">
                  <c:v>35089</c:v>
                </c:pt>
                <c:pt idx="1534">
                  <c:v>35090</c:v>
                </c:pt>
                <c:pt idx="1535">
                  <c:v>35093</c:v>
                </c:pt>
                <c:pt idx="1536">
                  <c:v>35094</c:v>
                </c:pt>
                <c:pt idx="1537">
                  <c:v>35095</c:v>
                </c:pt>
                <c:pt idx="1538">
                  <c:v>35096</c:v>
                </c:pt>
                <c:pt idx="1539">
                  <c:v>35097</c:v>
                </c:pt>
                <c:pt idx="1540">
                  <c:v>35100</c:v>
                </c:pt>
                <c:pt idx="1541">
                  <c:v>35101</c:v>
                </c:pt>
                <c:pt idx="1542">
                  <c:v>35102</c:v>
                </c:pt>
                <c:pt idx="1543">
                  <c:v>35103</c:v>
                </c:pt>
                <c:pt idx="1544">
                  <c:v>35104</c:v>
                </c:pt>
                <c:pt idx="1545">
                  <c:v>35107</c:v>
                </c:pt>
                <c:pt idx="1546">
                  <c:v>35108</c:v>
                </c:pt>
                <c:pt idx="1547">
                  <c:v>35109</c:v>
                </c:pt>
                <c:pt idx="1548">
                  <c:v>35110</c:v>
                </c:pt>
                <c:pt idx="1549">
                  <c:v>35111</c:v>
                </c:pt>
                <c:pt idx="1550">
                  <c:v>35115</c:v>
                </c:pt>
                <c:pt idx="1551">
                  <c:v>35116</c:v>
                </c:pt>
                <c:pt idx="1552">
                  <c:v>35117</c:v>
                </c:pt>
                <c:pt idx="1553">
                  <c:v>35118</c:v>
                </c:pt>
                <c:pt idx="1554">
                  <c:v>35121</c:v>
                </c:pt>
                <c:pt idx="1555">
                  <c:v>35122</c:v>
                </c:pt>
                <c:pt idx="1556">
                  <c:v>35123</c:v>
                </c:pt>
                <c:pt idx="1557">
                  <c:v>35124</c:v>
                </c:pt>
                <c:pt idx="1558">
                  <c:v>35125</c:v>
                </c:pt>
                <c:pt idx="1559">
                  <c:v>35128</c:v>
                </c:pt>
                <c:pt idx="1560">
                  <c:v>35129</c:v>
                </c:pt>
                <c:pt idx="1561">
                  <c:v>35130</c:v>
                </c:pt>
                <c:pt idx="1562">
                  <c:v>35131</c:v>
                </c:pt>
                <c:pt idx="1563">
                  <c:v>35132</c:v>
                </c:pt>
                <c:pt idx="1564">
                  <c:v>35135</c:v>
                </c:pt>
                <c:pt idx="1565">
                  <c:v>35136</c:v>
                </c:pt>
                <c:pt idx="1566">
                  <c:v>35137</c:v>
                </c:pt>
                <c:pt idx="1567">
                  <c:v>35138</c:v>
                </c:pt>
                <c:pt idx="1568">
                  <c:v>35139</c:v>
                </c:pt>
                <c:pt idx="1569">
                  <c:v>35142</c:v>
                </c:pt>
                <c:pt idx="1570">
                  <c:v>35143</c:v>
                </c:pt>
                <c:pt idx="1571">
                  <c:v>35144</c:v>
                </c:pt>
                <c:pt idx="1572">
                  <c:v>35145</c:v>
                </c:pt>
                <c:pt idx="1573">
                  <c:v>35146</c:v>
                </c:pt>
                <c:pt idx="1574">
                  <c:v>35149</c:v>
                </c:pt>
                <c:pt idx="1575">
                  <c:v>35150</c:v>
                </c:pt>
                <c:pt idx="1576">
                  <c:v>35151</c:v>
                </c:pt>
                <c:pt idx="1577">
                  <c:v>35152</c:v>
                </c:pt>
                <c:pt idx="1578">
                  <c:v>35153</c:v>
                </c:pt>
                <c:pt idx="1579">
                  <c:v>35156</c:v>
                </c:pt>
                <c:pt idx="1580">
                  <c:v>35157</c:v>
                </c:pt>
                <c:pt idx="1581">
                  <c:v>35158</c:v>
                </c:pt>
                <c:pt idx="1582">
                  <c:v>35159</c:v>
                </c:pt>
                <c:pt idx="1583">
                  <c:v>35163</c:v>
                </c:pt>
                <c:pt idx="1584">
                  <c:v>35164</c:v>
                </c:pt>
                <c:pt idx="1585">
                  <c:v>35165</c:v>
                </c:pt>
                <c:pt idx="1586">
                  <c:v>35166</c:v>
                </c:pt>
                <c:pt idx="1587">
                  <c:v>35167</c:v>
                </c:pt>
                <c:pt idx="1588">
                  <c:v>35170</c:v>
                </c:pt>
                <c:pt idx="1589">
                  <c:v>35171</c:v>
                </c:pt>
                <c:pt idx="1590">
                  <c:v>35172</c:v>
                </c:pt>
                <c:pt idx="1591">
                  <c:v>35173</c:v>
                </c:pt>
                <c:pt idx="1592">
                  <c:v>35174</c:v>
                </c:pt>
                <c:pt idx="1593">
                  <c:v>35177</c:v>
                </c:pt>
                <c:pt idx="1594">
                  <c:v>35178</c:v>
                </c:pt>
                <c:pt idx="1595">
                  <c:v>35179</c:v>
                </c:pt>
                <c:pt idx="1596">
                  <c:v>35180</c:v>
                </c:pt>
                <c:pt idx="1597">
                  <c:v>35181</c:v>
                </c:pt>
                <c:pt idx="1598">
                  <c:v>35184</c:v>
                </c:pt>
                <c:pt idx="1599">
                  <c:v>35185</c:v>
                </c:pt>
                <c:pt idx="1600">
                  <c:v>35186</c:v>
                </c:pt>
                <c:pt idx="1601">
                  <c:v>35187</c:v>
                </c:pt>
                <c:pt idx="1602">
                  <c:v>35188</c:v>
                </c:pt>
                <c:pt idx="1603">
                  <c:v>35191</c:v>
                </c:pt>
                <c:pt idx="1604">
                  <c:v>35192</c:v>
                </c:pt>
                <c:pt idx="1605">
                  <c:v>35193</c:v>
                </c:pt>
                <c:pt idx="1606">
                  <c:v>35194</c:v>
                </c:pt>
                <c:pt idx="1607">
                  <c:v>35195</c:v>
                </c:pt>
                <c:pt idx="1608">
                  <c:v>35198</c:v>
                </c:pt>
                <c:pt idx="1609">
                  <c:v>35199</c:v>
                </c:pt>
                <c:pt idx="1610">
                  <c:v>35200</c:v>
                </c:pt>
                <c:pt idx="1611">
                  <c:v>35201</c:v>
                </c:pt>
                <c:pt idx="1612">
                  <c:v>35202</c:v>
                </c:pt>
                <c:pt idx="1613">
                  <c:v>35205</c:v>
                </c:pt>
                <c:pt idx="1614">
                  <c:v>35206</c:v>
                </c:pt>
                <c:pt idx="1615">
                  <c:v>35207</c:v>
                </c:pt>
                <c:pt idx="1616">
                  <c:v>35208</c:v>
                </c:pt>
                <c:pt idx="1617">
                  <c:v>35209</c:v>
                </c:pt>
                <c:pt idx="1618">
                  <c:v>35213</c:v>
                </c:pt>
                <c:pt idx="1619">
                  <c:v>35214</c:v>
                </c:pt>
                <c:pt idx="1620">
                  <c:v>35215</c:v>
                </c:pt>
                <c:pt idx="1621">
                  <c:v>35216</c:v>
                </c:pt>
                <c:pt idx="1622">
                  <c:v>35219</c:v>
                </c:pt>
                <c:pt idx="1623">
                  <c:v>35220</c:v>
                </c:pt>
                <c:pt idx="1624">
                  <c:v>35221</c:v>
                </c:pt>
                <c:pt idx="1625">
                  <c:v>35222</c:v>
                </c:pt>
                <c:pt idx="1626">
                  <c:v>35223</c:v>
                </c:pt>
                <c:pt idx="1627">
                  <c:v>35226</c:v>
                </c:pt>
                <c:pt idx="1628">
                  <c:v>35227</c:v>
                </c:pt>
                <c:pt idx="1629">
                  <c:v>35228</c:v>
                </c:pt>
                <c:pt idx="1630">
                  <c:v>35229</c:v>
                </c:pt>
                <c:pt idx="1631">
                  <c:v>35230</c:v>
                </c:pt>
                <c:pt idx="1632">
                  <c:v>35233</c:v>
                </c:pt>
                <c:pt idx="1633">
                  <c:v>35234</c:v>
                </c:pt>
                <c:pt idx="1634">
                  <c:v>35235</c:v>
                </c:pt>
                <c:pt idx="1635">
                  <c:v>35236</c:v>
                </c:pt>
                <c:pt idx="1636">
                  <c:v>35237</c:v>
                </c:pt>
                <c:pt idx="1637">
                  <c:v>35240</c:v>
                </c:pt>
                <c:pt idx="1638">
                  <c:v>35241</c:v>
                </c:pt>
                <c:pt idx="1639">
                  <c:v>35242</c:v>
                </c:pt>
                <c:pt idx="1640">
                  <c:v>35243</c:v>
                </c:pt>
                <c:pt idx="1641">
                  <c:v>35244</c:v>
                </c:pt>
                <c:pt idx="1642">
                  <c:v>35247</c:v>
                </c:pt>
                <c:pt idx="1643">
                  <c:v>35248</c:v>
                </c:pt>
                <c:pt idx="1644">
                  <c:v>35249</c:v>
                </c:pt>
                <c:pt idx="1645">
                  <c:v>35251</c:v>
                </c:pt>
                <c:pt idx="1646">
                  <c:v>35254</c:v>
                </c:pt>
                <c:pt idx="1647">
                  <c:v>35255</c:v>
                </c:pt>
                <c:pt idx="1648">
                  <c:v>35256</c:v>
                </c:pt>
                <c:pt idx="1649">
                  <c:v>35257</c:v>
                </c:pt>
                <c:pt idx="1650">
                  <c:v>35258</c:v>
                </c:pt>
                <c:pt idx="1651">
                  <c:v>35261</c:v>
                </c:pt>
                <c:pt idx="1652">
                  <c:v>35262</c:v>
                </c:pt>
                <c:pt idx="1653">
                  <c:v>35263</c:v>
                </c:pt>
                <c:pt idx="1654">
                  <c:v>35264</c:v>
                </c:pt>
                <c:pt idx="1655">
                  <c:v>35265</c:v>
                </c:pt>
                <c:pt idx="1656">
                  <c:v>35268</c:v>
                </c:pt>
                <c:pt idx="1657">
                  <c:v>35269</c:v>
                </c:pt>
                <c:pt idx="1658">
                  <c:v>35270</c:v>
                </c:pt>
                <c:pt idx="1659">
                  <c:v>35271</c:v>
                </c:pt>
                <c:pt idx="1660">
                  <c:v>35272</c:v>
                </c:pt>
                <c:pt idx="1661">
                  <c:v>35275</c:v>
                </c:pt>
                <c:pt idx="1662">
                  <c:v>35276</c:v>
                </c:pt>
                <c:pt idx="1663">
                  <c:v>35277</c:v>
                </c:pt>
                <c:pt idx="1664">
                  <c:v>35278</c:v>
                </c:pt>
                <c:pt idx="1665">
                  <c:v>35279</c:v>
                </c:pt>
                <c:pt idx="1666">
                  <c:v>35282</c:v>
                </c:pt>
                <c:pt idx="1667">
                  <c:v>35283</c:v>
                </c:pt>
                <c:pt idx="1668">
                  <c:v>35284</c:v>
                </c:pt>
                <c:pt idx="1669">
                  <c:v>35285</c:v>
                </c:pt>
                <c:pt idx="1670">
                  <c:v>35286</c:v>
                </c:pt>
                <c:pt idx="1671">
                  <c:v>35289</c:v>
                </c:pt>
                <c:pt idx="1672">
                  <c:v>35290</c:v>
                </c:pt>
                <c:pt idx="1673">
                  <c:v>35291</c:v>
                </c:pt>
                <c:pt idx="1674">
                  <c:v>35292</c:v>
                </c:pt>
                <c:pt idx="1675">
                  <c:v>35293</c:v>
                </c:pt>
                <c:pt idx="1676">
                  <c:v>35296</c:v>
                </c:pt>
                <c:pt idx="1677">
                  <c:v>35297</c:v>
                </c:pt>
                <c:pt idx="1678">
                  <c:v>35298</c:v>
                </c:pt>
                <c:pt idx="1679">
                  <c:v>35299</c:v>
                </c:pt>
                <c:pt idx="1680">
                  <c:v>35300</c:v>
                </c:pt>
                <c:pt idx="1681">
                  <c:v>35303</c:v>
                </c:pt>
                <c:pt idx="1682">
                  <c:v>35304</c:v>
                </c:pt>
                <c:pt idx="1683">
                  <c:v>35305</c:v>
                </c:pt>
                <c:pt idx="1684">
                  <c:v>35306</c:v>
                </c:pt>
                <c:pt idx="1685">
                  <c:v>35307</c:v>
                </c:pt>
                <c:pt idx="1686">
                  <c:v>35311</c:v>
                </c:pt>
                <c:pt idx="1687">
                  <c:v>35312</c:v>
                </c:pt>
                <c:pt idx="1688">
                  <c:v>35313</c:v>
                </c:pt>
                <c:pt idx="1689">
                  <c:v>35314</c:v>
                </c:pt>
                <c:pt idx="1690">
                  <c:v>35317</c:v>
                </c:pt>
                <c:pt idx="1691">
                  <c:v>35318</c:v>
                </c:pt>
                <c:pt idx="1692">
                  <c:v>35319</c:v>
                </c:pt>
                <c:pt idx="1693">
                  <c:v>35320</c:v>
                </c:pt>
                <c:pt idx="1694">
                  <c:v>35321</c:v>
                </c:pt>
                <c:pt idx="1695">
                  <c:v>35324</c:v>
                </c:pt>
                <c:pt idx="1696">
                  <c:v>35325</c:v>
                </c:pt>
                <c:pt idx="1697">
                  <c:v>35326</c:v>
                </c:pt>
                <c:pt idx="1698">
                  <c:v>35327</c:v>
                </c:pt>
                <c:pt idx="1699">
                  <c:v>35328</c:v>
                </c:pt>
                <c:pt idx="1700">
                  <c:v>35331</c:v>
                </c:pt>
                <c:pt idx="1701">
                  <c:v>35332</c:v>
                </c:pt>
                <c:pt idx="1702">
                  <c:v>35333</c:v>
                </c:pt>
                <c:pt idx="1703">
                  <c:v>35334</c:v>
                </c:pt>
                <c:pt idx="1704">
                  <c:v>35335</c:v>
                </c:pt>
                <c:pt idx="1705">
                  <c:v>35338</c:v>
                </c:pt>
                <c:pt idx="1706">
                  <c:v>35339</c:v>
                </c:pt>
                <c:pt idx="1707">
                  <c:v>35340</c:v>
                </c:pt>
                <c:pt idx="1708">
                  <c:v>35341</c:v>
                </c:pt>
                <c:pt idx="1709">
                  <c:v>35342</c:v>
                </c:pt>
                <c:pt idx="1710">
                  <c:v>35345</c:v>
                </c:pt>
                <c:pt idx="1711">
                  <c:v>35346</c:v>
                </c:pt>
                <c:pt idx="1712">
                  <c:v>35347</c:v>
                </c:pt>
                <c:pt idx="1713">
                  <c:v>35348</c:v>
                </c:pt>
                <c:pt idx="1714">
                  <c:v>35349</c:v>
                </c:pt>
                <c:pt idx="1715">
                  <c:v>35352</c:v>
                </c:pt>
                <c:pt idx="1716">
                  <c:v>35353</c:v>
                </c:pt>
                <c:pt idx="1717">
                  <c:v>35354</c:v>
                </c:pt>
                <c:pt idx="1718">
                  <c:v>35355</c:v>
                </c:pt>
                <c:pt idx="1719">
                  <c:v>35356</c:v>
                </c:pt>
                <c:pt idx="1720">
                  <c:v>35359</c:v>
                </c:pt>
                <c:pt idx="1721">
                  <c:v>35360</c:v>
                </c:pt>
                <c:pt idx="1722">
                  <c:v>35361</c:v>
                </c:pt>
                <c:pt idx="1723">
                  <c:v>35362</c:v>
                </c:pt>
                <c:pt idx="1724">
                  <c:v>35363</c:v>
                </c:pt>
                <c:pt idx="1725">
                  <c:v>35366</c:v>
                </c:pt>
                <c:pt idx="1726">
                  <c:v>35367</c:v>
                </c:pt>
                <c:pt idx="1727">
                  <c:v>35368</c:v>
                </c:pt>
                <c:pt idx="1728">
                  <c:v>35369</c:v>
                </c:pt>
                <c:pt idx="1729">
                  <c:v>35370</c:v>
                </c:pt>
                <c:pt idx="1730">
                  <c:v>35373</c:v>
                </c:pt>
                <c:pt idx="1731">
                  <c:v>35374</c:v>
                </c:pt>
                <c:pt idx="1732">
                  <c:v>35375</c:v>
                </c:pt>
                <c:pt idx="1733">
                  <c:v>35376</c:v>
                </c:pt>
                <c:pt idx="1734">
                  <c:v>35377</c:v>
                </c:pt>
                <c:pt idx="1735">
                  <c:v>35380</c:v>
                </c:pt>
                <c:pt idx="1736">
                  <c:v>35381</c:v>
                </c:pt>
                <c:pt idx="1737">
                  <c:v>35382</c:v>
                </c:pt>
                <c:pt idx="1738">
                  <c:v>35383</c:v>
                </c:pt>
                <c:pt idx="1739">
                  <c:v>35384</c:v>
                </c:pt>
                <c:pt idx="1740">
                  <c:v>35387</c:v>
                </c:pt>
                <c:pt idx="1741">
                  <c:v>35388</c:v>
                </c:pt>
                <c:pt idx="1742">
                  <c:v>35389</c:v>
                </c:pt>
                <c:pt idx="1743">
                  <c:v>35390</c:v>
                </c:pt>
                <c:pt idx="1744">
                  <c:v>35391</c:v>
                </c:pt>
                <c:pt idx="1745">
                  <c:v>35394</c:v>
                </c:pt>
                <c:pt idx="1746">
                  <c:v>35395</c:v>
                </c:pt>
                <c:pt idx="1747">
                  <c:v>35396</c:v>
                </c:pt>
                <c:pt idx="1748">
                  <c:v>35398</c:v>
                </c:pt>
                <c:pt idx="1749">
                  <c:v>35401</c:v>
                </c:pt>
                <c:pt idx="1750">
                  <c:v>35402</c:v>
                </c:pt>
                <c:pt idx="1751">
                  <c:v>35403</c:v>
                </c:pt>
                <c:pt idx="1752">
                  <c:v>35404</c:v>
                </c:pt>
                <c:pt idx="1753">
                  <c:v>35405</c:v>
                </c:pt>
                <c:pt idx="1754">
                  <c:v>35408</c:v>
                </c:pt>
                <c:pt idx="1755">
                  <c:v>35409</c:v>
                </c:pt>
                <c:pt idx="1756">
                  <c:v>35410</c:v>
                </c:pt>
                <c:pt idx="1757">
                  <c:v>35411</c:v>
                </c:pt>
                <c:pt idx="1758">
                  <c:v>35412</c:v>
                </c:pt>
                <c:pt idx="1759">
                  <c:v>35415</c:v>
                </c:pt>
                <c:pt idx="1760">
                  <c:v>35416</c:v>
                </c:pt>
                <c:pt idx="1761">
                  <c:v>35417</c:v>
                </c:pt>
                <c:pt idx="1762">
                  <c:v>35418</c:v>
                </c:pt>
                <c:pt idx="1763">
                  <c:v>35419</c:v>
                </c:pt>
                <c:pt idx="1764">
                  <c:v>35422</c:v>
                </c:pt>
                <c:pt idx="1765">
                  <c:v>35423</c:v>
                </c:pt>
                <c:pt idx="1766">
                  <c:v>35425</c:v>
                </c:pt>
                <c:pt idx="1767">
                  <c:v>35426</c:v>
                </c:pt>
                <c:pt idx="1768">
                  <c:v>35429</c:v>
                </c:pt>
                <c:pt idx="1769">
                  <c:v>35430</c:v>
                </c:pt>
                <c:pt idx="1770">
                  <c:v>35432</c:v>
                </c:pt>
                <c:pt idx="1771">
                  <c:v>35433</c:v>
                </c:pt>
                <c:pt idx="1772">
                  <c:v>35436</c:v>
                </c:pt>
                <c:pt idx="1773">
                  <c:v>35437</c:v>
                </c:pt>
                <c:pt idx="1774">
                  <c:v>35438</c:v>
                </c:pt>
                <c:pt idx="1775">
                  <c:v>35439</c:v>
                </c:pt>
                <c:pt idx="1776">
                  <c:v>35440</c:v>
                </c:pt>
                <c:pt idx="1777">
                  <c:v>35443</c:v>
                </c:pt>
                <c:pt idx="1778">
                  <c:v>35444</c:v>
                </c:pt>
                <c:pt idx="1779">
                  <c:v>35445</c:v>
                </c:pt>
                <c:pt idx="1780">
                  <c:v>35446</c:v>
                </c:pt>
                <c:pt idx="1781">
                  <c:v>35447</c:v>
                </c:pt>
                <c:pt idx="1782">
                  <c:v>35450</c:v>
                </c:pt>
                <c:pt idx="1783">
                  <c:v>35451</c:v>
                </c:pt>
                <c:pt idx="1784">
                  <c:v>35452</c:v>
                </c:pt>
                <c:pt idx="1785">
                  <c:v>35453</c:v>
                </c:pt>
                <c:pt idx="1786">
                  <c:v>35454</c:v>
                </c:pt>
                <c:pt idx="1787">
                  <c:v>35457</c:v>
                </c:pt>
                <c:pt idx="1788">
                  <c:v>35458</c:v>
                </c:pt>
                <c:pt idx="1789">
                  <c:v>35459</c:v>
                </c:pt>
                <c:pt idx="1790">
                  <c:v>35460</c:v>
                </c:pt>
                <c:pt idx="1791">
                  <c:v>35464</c:v>
                </c:pt>
                <c:pt idx="1792">
                  <c:v>35465</c:v>
                </c:pt>
                <c:pt idx="1793">
                  <c:v>35466</c:v>
                </c:pt>
                <c:pt idx="1794">
                  <c:v>35467</c:v>
                </c:pt>
                <c:pt idx="1795">
                  <c:v>35468</c:v>
                </c:pt>
                <c:pt idx="1796">
                  <c:v>35471</c:v>
                </c:pt>
                <c:pt idx="1797">
                  <c:v>35472</c:v>
                </c:pt>
                <c:pt idx="1798">
                  <c:v>35473</c:v>
                </c:pt>
                <c:pt idx="1799">
                  <c:v>35474</c:v>
                </c:pt>
                <c:pt idx="1800">
                  <c:v>35475</c:v>
                </c:pt>
                <c:pt idx="1801">
                  <c:v>35479</c:v>
                </c:pt>
                <c:pt idx="1802">
                  <c:v>35480</c:v>
                </c:pt>
                <c:pt idx="1803">
                  <c:v>35481</c:v>
                </c:pt>
                <c:pt idx="1804">
                  <c:v>35482</c:v>
                </c:pt>
                <c:pt idx="1805">
                  <c:v>35485</c:v>
                </c:pt>
                <c:pt idx="1806">
                  <c:v>35486</c:v>
                </c:pt>
                <c:pt idx="1807">
                  <c:v>35487</c:v>
                </c:pt>
                <c:pt idx="1808">
                  <c:v>35488</c:v>
                </c:pt>
                <c:pt idx="1809">
                  <c:v>35489</c:v>
                </c:pt>
                <c:pt idx="1810">
                  <c:v>35492</c:v>
                </c:pt>
                <c:pt idx="1811">
                  <c:v>35493</c:v>
                </c:pt>
                <c:pt idx="1812">
                  <c:v>35494</c:v>
                </c:pt>
                <c:pt idx="1813">
                  <c:v>35495</c:v>
                </c:pt>
                <c:pt idx="1814">
                  <c:v>35496</c:v>
                </c:pt>
                <c:pt idx="1815">
                  <c:v>35499</c:v>
                </c:pt>
                <c:pt idx="1816">
                  <c:v>35500</c:v>
                </c:pt>
                <c:pt idx="1817">
                  <c:v>35501</c:v>
                </c:pt>
                <c:pt idx="1818">
                  <c:v>35502</c:v>
                </c:pt>
                <c:pt idx="1819">
                  <c:v>35503</c:v>
                </c:pt>
                <c:pt idx="1820">
                  <c:v>35506</c:v>
                </c:pt>
                <c:pt idx="1821">
                  <c:v>35507</c:v>
                </c:pt>
                <c:pt idx="1822">
                  <c:v>35508</c:v>
                </c:pt>
                <c:pt idx="1823">
                  <c:v>35509</c:v>
                </c:pt>
                <c:pt idx="1824">
                  <c:v>35510</c:v>
                </c:pt>
                <c:pt idx="1825">
                  <c:v>35513</c:v>
                </c:pt>
                <c:pt idx="1826">
                  <c:v>35514</c:v>
                </c:pt>
                <c:pt idx="1827">
                  <c:v>35515</c:v>
                </c:pt>
                <c:pt idx="1828">
                  <c:v>35516</c:v>
                </c:pt>
                <c:pt idx="1829">
                  <c:v>35520</c:v>
                </c:pt>
                <c:pt idx="1830">
                  <c:v>35521</c:v>
                </c:pt>
                <c:pt idx="1831">
                  <c:v>35522</c:v>
                </c:pt>
                <c:pt idx="1832">
                  <c:v>35523</c:v>
                </c:pt>
                <c:pt idx="1833">
                  <c:v>35524</c:v>
                </c:pt>
                <c:pt idx="1834">
                  <c:v>35527</c:v>
                </c:pt>
                <c:pt idx="1835">
                  <c:v>35528</c:v>
                </c:pt>
                <c:pt idx="1836">
                  <c:v>35529</c:v>
                </c:pt>
                <c:pt idx="1837">
                  <c:v>35530</c:v>
                </c:pt>
                <c:pt idx="1838">
                  <c:v>35531</c:v>
                </c:pt>
                <c:pt idx="1839">
                  <c:v>35534</c:v>
                </c:pt>
                <c:pt idx="1840">
                  <c:v>35535</c:v>
                </c:pt>
                <c:pt idx="1841">
                  <c:v>35536</c:v>
                </c:pt>
                <c:pt idx="1842">
                  <c:v>35537</c:v>
                </c:pt>
                <c:pt idx="1843">
                  <c:v>35538</c:v>
                </c:pt>
                <c:pt idx="1844">
                  <c:v>35541</c:v>
                </c:pt>
                <c:pt idx="1845">
                  <c:v>35542</c:v>
                </c:pt>
                <c:pt idx="1846">
                  <c:v>35543</c:v>
                </c:pt>
                <c:pt idx="1847">
                  <c:v>35544</c:v>
                </c:pt>
                <c:pt idx="1848">
                  <c:v>35545</c:v>
                </c:pt>
                <c:pt idx="1849">
                  <c:v>35548</c:v>
                </c:pt>
                <c:pt idx="1850">
                  <c:v>35549</c:v>
                </c:pt>
                <c:pt idx="1851">
                  <c:v>35550</c:v>
                </c:pt>
                <c:pt idx="1852">
                  <c:v>35551</c:v>
                </c:pt>
                <c:pt idx="1853">
                  <c:v>35552</c:v>
                </c:pt>
                <c:pt idx="1854">
                  <c:v>35555</c:v>
                </c:pt>
                <c:pt idx="1855">
                  <c:v>35556</c:v>
                </c:pt>
                <c:pt idx="1856">
                  <c:v>35557</c:v>
                </c:pt>
                <c:pt idx="1857">
                  <c:v>35558</c:v>
                </c:pt>
                <c:pt idx="1858">
                  <c:v>35559</c:v>
                </c:pt>
                <c:pt idx="1859">
                  <c:v>35562</c:v>
                </c:pt>
                <c:pt idx="1860">
                  <c:v>35563</c:v>
                </c:pt>
                <c:pt idx="1861">
                  <c:v>35564</c:v>
                </c:pt>
                <c:pt idx="1862">
                  <c:v>35565</c:v>
                </c:pt>
                <c:pt idx="1863">
                  <c:v>35566</c:v>
                </c:pt>
                <c:pt idx="1864">
                  <c:v>35569</c:v>
                </c:pt>
                <c:pt idx="1865">
                  <c:v>35570</c:v>
                </c:pt>
                <c:pt idx="1866">
                  <c:v>35571</c:v>
                </c:pt>
                <c:pt idx="1867">
                  <c:v>35572</c:v>
                </c:pt>
                <c:pt idx="1868">
                  <c:v>35573</c:v>
                </c:pt>
                <c:pt idx="1869">
                  <c:v>35577</c:v>
                </c:pt>
                <c:pt idx="1870">
                  <c:v>35578</c:v>
                </c:pt>
                <c:pt idx="1871">
                  <c:v>35579</c:v>
                </c:pt>
                <c:pt idx="1872">
                  <c:v>35580</c:v>
                </c:pt>
                <c:pt idx="1873">
                  <c:v>35583</c:v>
                </c:pt>
                <c:pt idx="1874">
                  <c:v>35584</c:v>
                </c:pt>
                <c:pt idx="1875">
                  <c:v>35585</c:v>
                </c:pt>
                <c:pt idx="1876">
                  <c:v>35586</c:v>
                </c:pt>
                <c:pt idx="1877">
                  <c:v>35587</c:v>
                </c:pt>
                <c:pt idx="1878">
                  <c:v>35590</c:v>
                </c:pt>
                <c:pt idx="1879">
                  <c:v>35591</c:v>
                </c:pt>
                <c:pt idx="1880">
                  <c:v>35592</c:v>
                </c:pt>
                <c:pt idx="1881">
                  <c:v>35593</c:v>
                </c:pt>
                <c:pt idx="1882">
                  <c:v>35594</c:v>
                </c:pt>
                <c:pt idx="1883">
                  <c:v>35597</c:v>
                </c:pt>
                <c:pt idx="1884">
                  <c:v>35598</c:v>
                </c:pt>
                <c:pt idx="1885">
                  <c:v>35599</c:v>
                </c:pt>
                <c:pt idx="1886">
                  <c:v>35600</c:v>
                </c:pt>
                <c:pt idx="1887">
                  <c:v>35601</c:v>
                </c:pt>
                <c:pt idx="1888">
                  <c:v>35604</c:v>
                </c:pt>
                <c:pt idx="1889">
                  <c:v>35605</c:v>
                </c:pt>
                <c:pt idx="1890">
                  <c:v>35606</c:v>
                </c:pt>
                <c:pt idx="1891">
                  <c:v>35607</c:v>
                </c:pt>
                <c:pt idx="1892">
                  <c:v>35608</c:v>
                </c:pt>
                <c:pt idx="1893">
                  <c:v>35611</c:v>
                </c:pt>
                <c:pt idx="1894">
                  <c:v>35612</c:v>
                </c:pt>
                <c:pt idx="1895">
                  <c:v>35613</c:v>
                </c:pt>
                <c:pt idx="1896">
                  <c:v>35614</c:v>
                </c:pt>
                <c:pt idx="1897">
                  <c:v>35618</c:v>
                </c:pt>
                <c:pt idx="1898">
                  <c:v>35619</c:v>
                </c:pt>
                <c:pt idx="1899">
                  <c:v>35620</c:v>
                </c:pt>
                <c:pt idx="1900">
                  <c:v>35621</c:v>
                </c:pt>
                <c:pt idx="1901">
                  <c:v>35622</c:v>
                </c:pt>
                <c:pt idx="1902">
                  <c:v>35625</c:v>
                </c:pt>
                <c:pt idx="1903">
                  <c:v>35626</c:v>
                </c:pt>
                <c:pt idx="1904">
                  <c:v>35627</c:v>
                </c:pt>
                <c:pt idx="1905">
                  <c:v>35628</c:v>
                </c:pt>
                <c:pt idx="1906">
                  <c:v>35629</c:v>
                </c:pt>
                <c:pt idx="1907">
                  <c:v>35632</c:v>
                </c:pt>
                <c:pt idx="1908">
                  <c:v>35633</c:v>
                </c:pt>
                <c:pt idx="1909">
                  <c:v>35634</c:v>
                </c:pt>
                <c:pt idx="1910">
                  <c:v>35635</c:v>
                </c:pt>
                <c:pt idx="1911">
                  <c:v>35636</c:v>
                </c:pt>
                <c:pt idx="1912">
                  <c:v>35639</c:v>
                </c:pt>
                <c:pt idx="1913">
                  <c:v>35640</c:v>
                </c:pt>
                <c:pt idx="1914">
                  <c:v>35641</c:v>
                </c:pt>
                <c:pt idx="1915">
                  <c:v>35642</c:v>
                </c:pt>
                <c:pt idx="1916">
                  <c:v>35643</c:v>
                </c:pt>
                <c:pt idx="1917">
                  <c:v>35646</c:v>
                </c:pt>
                <c:pt idx="1918">
                  <c:v>35647</c:v>
                </c:pt>
                <c:pt idx="1919">
                  <c:v>35648</c:v>
                </c:pt>
                <c:pt idx="1920">
                  <c:v>35649</c:v>
                </c:pt>
                <c:pt idx="1921">
                  <c:v>35650</c:v>
                </c:pt>
                <c:pt idx="1922">
                  <c:v>35653</c:v>
                </c:pt>
                <c:pt idx="1923">
                  <c:v>35654</c:v>
                </c:pt>
                <c:pt idx="1924">
                  <c:v>35655</c:v>
                </c:pt>
                <c:pt idx="1925">
                  <c:v>35656</c:v>
                </c:pt>
                <c:pt idx="1926">
                  <c:v>35657</c:v>
                </c:pt>
                <c:pt idx="1927">
                  <c:v>35660</c:v>
                </c:pt>
                <c:pt idx="1928">
                  <c:v>35661</c:v>
                </c:pt>
                <c:pt idx="1929">
                  <c:v>35662</c:v>
                </c:pt>
                <c:pt idx="1930">
                  <c:v>35663</c:v>
                </c:pt>
                <c:pt idx="1931">
                  <c:v>35664</c:v>
                </c:pt>
                <c:pt idx="1932">
                  <c:v>35667</c:v>
                </c:pt>
                <c:pt idx="1933">
                  <c:v>35668</c:v>
                </c:pt>
                <c:pt idx="1934">
                  <c:v>35669</c:v>
                </c:pt>
                <c:pt idx="1935">
                  <c:v>35670</c:v>
                </c:pt>
                <c:pt idx="1936">
                  <c:v>35671</c:v>
                </c:pt>
                <c:pt idx="1937">
                  <c:v>35675</c:v>
                </c:pt>
                <c:pt idx="1938">
                  <c:v>35676</c:v>
                </c:pt>
                <c:pt idx="1939">
                  <c:v>35677</c:v>
                </c:pt>
                <c:pt idx="1940">
                  <c:v>35678</c:v>
                </c:pt>
                <c:pt idx="1941">
                  <c:v>35681</c:v>
                </c:pt>
                <c:pt idx="1942">
                  <c:v>35682</c:v>
                </c:pt>
                <c:pt idx="1943">
                  <c:v>35683</c:v>
                </c:pt>
                <c:pt idx="1944">
                  <c:v>35684</c:v>
                </c:pt>
                <c:pt idx="1945">
                  <c:v>35685</c:v>
                </c:pt>
                <c:pt idx="1946">
                  <c:v>35688</c:v>
                </c:pt>
                <c:pt idx="1947">
                  <c:v>35689</c:v>
                </c:pt>
                <c:pt idx="1948">
                  <c:v>35690</c:v>
                </c:pt>
                <c:pt idx="1949">
                  <c:v>35691</c:v>
                </c:pt>
                <c:pt idx="1950">
                  <c:v>35692</c:v>
                </c:pt>
                <c:pt idx="1951">
                  <c:v>35695</c:v>
                </c:pt>
                <c:pt idx="1952">
                  <c:v>35696</c:v>
                </c:pt>
                <c:pt idx="1953">
                  <c:v>35697</c:v>
                </c:pt>
                <c:pt idx="1954">
                  <c:v>35698</c:v>
                </c:pt>
                <c:pt idx="1955">
                  <c:v>35699</c:v>
                </c:pt>
                <c:pt idx="1956">
                  <c:v>35702</c:v>
                </c:pt>
                <c:pt idx="1957">
                  <c:v>35703</c:v>
                </c:pt>
                <c:pt idx="1958">
                  <c:v>35704</c:v>
                </c:pt>
                <c:pt idx="1959">
                  <c:v>35705</c:v>
                </c:pt>
                <c:pt idx="1960">
                  <c:v>35706</c:v>
                </c:pt>
                <c:pt idx="1961">
                  <c:v>35709</c:v>
                </c:pt>
                <c:pt idx="1962">
                  <c:v>35710</c:v>
                </c:pt>
                <c:pt idx="1963">
                  <c:v>35711</c:v>
                </c:pt>
                <c:pt idx="1964">
                  <c:v>35712</c:v>
                </c:pt>
                <c:pt idx="1965">
                  <c:v>35713</c:v>
                </c:pt>
                <c:pt idx="1966">
                  <c:v>35716</c:v>
                </c:pt>
                <c:pt idx="1967">
                  <c:v>35717</c:v>
                </c:pt>
                <c:pt idx="1968">
                  <c:v>35718</c:v>
                </c:pt>
                <c:pt idx="1969">
                  <c:v>35719</c:v>
                </c:pt>
                <c:pt idx="1970">
                  <c:v>35720</c:v>
                </c:pt>
                <c:pt idx="1971">
                  <c:v>35723</c:v>
                </c:pt>
                <c:pt idx="1972">
                  <c:v>35724</c:v>
                </c:pt>
                <c:pt idx="1973">
                  <c:v>35725</c:v>
                </c:pt>
                <c:pt idx="1974">
                  <c:v>35726</c:v>
                </c:pt>
                <c:pt idx="1975">
                  <c:v>35727</c:v>
                </c:pt>
                <c:pt idx="1976">
                  <c:v>35730</c:v>
                </c:pt>
                <c:pt idx="1977">
                  <c:v>35731</c:v>
                </c:pt>
                <c:pt idx="1978">
                  <c:v>35732</c:v>
                </c:pt>
                <c:pt idx="1979">
                  <c:v>35733</c:v>
                </c:pt>
                <c:pt idx="1980">
                  <c:v>35734</c:v>
                </c:pt>
                <c:pt idx="1981">
                  <c:v>35737</c:v>
                </c:pt>
                <c:pt idx="1982">
                  <c:v>35738</c:v>
                </c:pt>
                <c:pt idx="1983">
                  <c:v>35739</c:v>
                </c:pt>
                <c:pt idx="1984">
                  <c:v>35740</c:v>
                </c:pt>
                <c:pt idx="1985">
                  <c:v>35741</c:v>
                </c:pt>
                <c:pt idx="1986">
                  <c:v>35744</c:v>
                </c:pt>
                <c:pt idx="1987">
                  <c:v>35745</c:v>
                </c:pt>
                <c:pt idx="1988">
                  <c:v>35746</c:v>
                </c:pt>
                <c:pt idx="1989">
                  <c:v>35747</c:v>
                </c:pt>
                <c:pt idx="1990">
                  <c:v>35748</c:v>
                </c:pt>
                <c:pt idx="1991">
                  <c:v>35751</c:v>
                </c:pt>
                <c:pt idx="1992">
                  <c:v>35752</c:v>
                </c:pt>
                <c:pt idx="1993">
                  <c:v>35753</c:v>
                </c:pt>
                <c:pt idx="1994">
                  <c:v>35754</c:v>
                </c:pt>
                <c:pt idx="1995">
                  <c:v>35755</c:v>
                </c:pt>
                <c:pt idx="1996">
                  <c:v>35758</c:v>
                </c:pt>
                <c:pt idx="1997">
                  <c:v>35759</c:v>
                </c:pt>
                <c:pt idx="1998">
                  <c:v>35762</c:v>
                </c:pt>
                <c:pt idx="1999">
                  <c:v>35765</c:v>
                </c:pt>
                <c:pt idx="2000">
                  <c:v>35766</c:v>
                </c:pt>
                <c:pt idx="2001">
                  <c:v>35767</c:v>
                </c:pt>
                <c:pt idx="2002">
                  <c:v>35768</c:v>
                </c:pt>
                <c:pt idx="2003">
                  <c:v>35769</c:v>
                </c:pt>
                <c:pt idx="2004">
                  <c:v>35772</c:v>
                </c:pt>
                <c:pt idx="2005">
                  <c:v>35773</c:v>
                </c:pt>
                <c:pt idx="2006">
                  <c:v>35774</c:v>
                </c:pt>
                <c:pt idx="2007">
                  <c:v>35775</c:v>
                </c:pt>
                <c:pt idx="2008">
                  <c:v>35776</c:v>
                </c:pt>
                <c:pt idx="2009">
                  <c:v>35779</c:v>
                </c:pt>
                <c:pt idx="2010">
                  <c:v>35780</c:v>
                </c:pt>
                <c:pt idx="2011">
                  <c:v>35781</c:v>
                </c:pt>
                <c:pt idx="2012">
                  <c:v>35782</c:v>
                </c:pt>
                <c:pt idx="2013">
                  <c:v>35783</c:v>
                </c:pt>
                <c:pt idx="2014">
                  <c:v>35786</c:v>
                </c:pt>
                <c:pt idx="2015">
                  <c:v>35787</c:v>
                </c:pt>
                <c:pt idx="2016">
                  <c:v>35788</c:v>
                </c:pt>
                <c:pt idx="2017">
                  <c:v>35790</c:v>
                </c:pt>
                <c:pt idx="2018">
                  <c:v>35793</c:v>
                </c:pt>
                <c:pt idx="2019">
                  <c:v>35794</c:v>
                </c:pt>
                <c:pt idx="2020">
                  <c:v>35795</c:v>
                </c:pt>
                <c:pt idx="2021">
                  <c:v>35797</c:v>
                </c:pt>
                <c:pt idx="2022">
                  <c:v>35800</c:v>
                </c:pt>
                <c:pt idx="2023">
                  <c:v>35801</c:v>
                </c:pt>
                <c:pt idx="2024">
                  <c:v>35802</c:v>
                </c:pt>
                <c:pt idx="2025">
                  <c:v>35803</c:v>
                </c:pt>
                <c:pt idx="2026">
                  <c:v>35804</c:v>
                </c:pt>
                <c:pt idx="2027">
                  <c:v>35807</c:v>
                </c:pt>
                <c:pt idx="2028">
                  <c:v>35808</c:v>
                </c:pt>
                <c:pt idx="2029">
                  <c:v>35809</c:v>
                </c:pt>
                <c:pt idx="2030">
                  <c:v>35810</c:v>
                </c:pt>
                <c:pt idx="2031">
                  <c:v>35811</c:v>
                </c:pt>
                <c:pt idx="2032">
                  <c:v>35815</c:v>
                </c:pt>
                <c:pt idx="2033">
                  <c:v>35816</c:v>
                </c:pt>
                <c:pt idx="2034">
                  <c:v>35817</c:v>
                </c:pt>
                <c:pt idx="2035">
                  <c:v>35818</c:v>
                </c:pt>
                <c:pt idx="2036">
                  <c:v>35821</c:v>
                </c:pt>
                <c:pt idx="2037">
                  <c:v>35822</c:v>
                </c:pt>
                <c:pt idx="2038">
                  <c:v>35823</c:v>
                </c:pt>
                <c:pt idx="2039">
                  <c:v>35824</c:v>
                </c:pt>
                <c:pt idx="2040">
                  <c:v>35825</c:v>
                </c:pt>
                <c:pt idx="2041">
                  <c:v>35828</c:v>
                </c:pt>
                <c:pt idx="2042">
                  <c:v>35829</c:v>
                </c:pt>
                <c:pt idx="2043">
                  <c:v>35830</c:v>
                </c:pt>
                <c:pt idx="2044">
                  <c:v>35831</c:v>
                </c:pt>
                <c:pt idx="2045">
                  <c:v>35832</c:v>
                </c:pt>
                <c:pt idx="2046">
                  <c:v>35835</c:v>
                </c:pt>
                <c:pt idx="2047">
                  <c:v>35836</c:v>
                </c:pt>
                <c:pt idx="2048">
                  <c:v>35837</c:v>
                </c:pt>
                <c:pt idx="2049">
                  <c:v>35838</c:v>
                </c:pt>
                <c:pt idx="2050">
                  <c:v>35839</c:v>
                </c:pt>
                <c:pt idx="2051">
                  <c:v>35843</c:v>
                </c:pt>
                <c:pt idx="2052">
                  <c:v>35844</c:v>
                </c:pt>
                <c:pt idx="2053">
                  <c:v>35845</c:v>
                </c:pt>
                <c:pt idx="2054">
                  <c:v>35846</c:v>
                </c:pt>
                <c:pt idx="2055">
                  <c:v>35849</c:v>
                </c:pt>
                <c:pt idx="2056">
                  <c:v>35850</c:v>
                </c:pt>
                <c:pt idx="2057">
                  <c:v>35851</c:v>
                </c:pt>
                <c:pt idx="2058">
                  <c:v>35852</c:v>
                </c:pt>
                <c:pt idx="2059">
                  <c:v>35853</c:v>
                </c:pt>
                <c:pt idx="2060">
                  <c:v>35856</c:v>
                </c:pt>
                <c:pt idx="2061">
                  <c:v>35857</c:v>
                </c:pt>
                <c:pt idx="2062">
                  <c:v>35858</c:v>
                </c:pt>
                <c:pt idx="2063">
                  <c:v>35859</c:v>
                </c:pt>
                <c:pt idx="2064">
                  <c:v>35860</c:v>
                </c:pt>
                <c:pt idx="2065">
                  <c:v>35863</c:v>
                </c:pt>
                <c:pt idx="2066">
                  <c:v>35864</c:v>
                </c:pt>
                <c:pt idx="2067">
                  <c:v>35865</c:v>
                </c:pt>
                <c:pt idx="2068">
                  <c:v>35866</c:v>
                </c:pt>
                <c:pt idx="2069">
                  <c:v>35867</c:v>
                </c:pt>
                <c:pt idx="2070">
                  <c:v>35870</c:v>
                </c:pt>
                <c:pt idx="2071">
                  <c:v>35871</c:v>
                </c:pt>
                <c:pt idx="2072">
                  <c:v>35872</c:v>
                </c:pt>
                <c:pt idx="2073">
                  <c:v>35873</c:v>
                </c:pt>
                <c:pt idx="2074">
                  <c:v>35874</c:v>
                </c:pt>
                <c:pt idx="2075">
                  <c:v>35877</c:v>
                </c:pt>
                <c:pt idx="2076">
                  <c:v>35878</c:v>
                </c:pt>
                <c:pt idx="2077">
                  <c:v>35879</c:v>
                </c:pt>
                <c:pt idx="2078">
                  <c:v>35880</c:v>
                </c:pt>
                <c:pt idx="2079">
                  <c:v>35881</c:v>
                </c:pt>
                <c:pt idx="2080">
                  <c:v>35884</c:v>
                </c:pt>
                <c:pt idx="2081">
                  <c:v>35885</c:v>
                </c:pt>
                <c:pt idx="2082">
                  <c:v>35886</c:v>
                </c:pt>
                <c:pt idx="2083">
                  <c:v>35887</c:v>
                </c:pt>
                <c:pt idx="2084">
                  <c:v>35888</c:v>
                </c:pt>
                <c:pt idx="2085">
                  <c:v>35891</c:v>
                </c:pt>
                <c:pt idx="2086">
                  <c:v>35892</c:v>
                </c:pt>
                <c:pt idx="2087">
                  <c:v>35893</c:v>
                </c:pt>
                <c:pt idx="2088">
                  <c:v>35894</c:v>
                </c:pt>
                <c:pt idx="2089">
                  <c:v>35898</c:v>
                </c:pt>
                <c:pt idx="2090">
                  <c:v>35899</c:v>
                </c:pt>
                <c:pt idx="2091">
                  <c:v>35900</c:v>
                </c:pt>
                <c:pt idx="2092">
                  <c:v>35901</c:v>
                </c:pt>
                <c:pt idx="2093">
                  <c:v>35902</c:v>
                </c:pt>
                <c:pt idx="2094">
                  <c:v>35905</c:v>
                </c:pt>
                <c:pt idx="2095">
                  <c:v>35906</c:v>
                </c:pt>
                <c:pt idx="2096">
                  <c:v>35907</c:v>
                </c:pt>
                <c:pt idx="2097">
                  <c:v>35908</c:v>
                </c:pt>
                <c:pt idx="2098">
                  <c:v>35909</c:v>
                </c:pt>
                <c:pt idx="2099">
                  <c:v>35912</c:v>
                </c:pt>
                <c:pt idx="2100">
                  <c:v>35913</c:v>
                </c:pt>
                <c:pt idx="2101">
                  <c:v>35914</c:v>
                </c:pt>
                <c:pt idx="2102">
                  <c:v>35915</c:v>
                </c:pt>
                <c:pt idx="2103">
                  <c:v>35916</c:v>
                </c:pt>
                <c:pt idx="2104">
                  <c:v>35919</c:v>
                </c:pt>
                <c:pt idx="2105">
                  <c:v>35920</c:v>
                </c:pt>
                <c:pt idx="2106">
                  <c:v>35921</c:v>
                </c:pt>
                <c:pt idx="2107">
                  <c:v>35922</c:v>
                </c:pt>
                <c:pt idx="2108">
                  <c:v>35923</c:v>
                </c:pt>
                <c:pt idx="2109">
                  <c:v>35926</c:v>
                </c:pt>
                <c:pt idx="2110">
                  <c:v>35927</c:v>
                </c:pt>
                <c:pt idx="2111">
                  <c:v>35928</c:v>
                </c:pt>
                <c:pt idx="2112">
                  <c:v>35929</c:v>
                </c:pt>
                <c:pt idx="2113">
                  <c:v>35930</c:v>
                </c:pt>
                <c:pt idx="2114">
                  <c:v>35933</c:v>
                </c:pt>
                <c:pt idx="2115">
                  <c:v>35934</c:v>
                </c:pt>
                <c:pt idx="2116">
                  <c:v>35935</c:v>
                </c:pt>
                <c:pt idx="2117">
                  <c:v>35936</c:v>
                </c:pt>
                <c:pt idx="2118">
                  <c:v>35937</c:v>
                </c:pt>
                <c:pt idx="2119">
                  <c:v>35941</c:v>
                </c:pt>
                <c:pt idx="2120">
                  <c:v>35942</c:v>
                </c:pt>
                <c:pt idx="2121">
                  <c:v>35943</c:v>
                </c:pt>
                <c:pt idx="2122">
                  <c:v>35944</c:v>
                </c:pt>
                <c:pt idx="2123">
                  <c:v>35947</c:v>
                </c:pt>
                <c:pt idx="2124">
                  <c:v>35948</c:v>
                </c:pt>
                <c:pt idx="2125">
                  <c:v>35949</c:v>
                </c:pt>
                <c:pt idx="2126">
                  <c:v>35950</c:v>
                </c:pt>
                <c:pt idx="2127">
                  <c:v>35951</c:v>
                </c:pt>
                <c:pt idx="2128">
                  <c:v>35954</c:v>
                </c:pt>
                <c:pt idx="2129">
                  <c:v>35955</c:v>
                </c:pt>
                <c:pt idx="2130">
                  <c:v>35956</c:v>
                </c:pt>
                <c:pt idx="2131">
                  <c:v>35957</c:v>
                </c:pt>
                <c:pt idx="2132">
                  <c:v>35958</c:v>
                </c:pt>
                <c:pt idx="2133">
                  <c:v>35961</c:v>
                </c:pt>
                <c:pt idx="2134">
                  <c:v>35962</c:v>
                </c:pt>
                <c:pt idx="2135">
                  <c:v>35963</c:v>
                </c:pt>
                <c:pt idx="2136">
                  <c:v>35964</c:v>
                </c:pt>
                <c:pt idx="2137">
                  <c:v>35965</c:v>
                </c:pt>
                <c:pt idx="2138">
                  <c:v>35968</c:v>
                </c:pt>
                <c:pt idx="2139">
                  <c:v>35969</c:v>
                </c:pt>
                <c:pt idx="2140">
                  <c:v>35970</c:v>
                </c:pt>
                <c:pt idx="2141">
                  <c:v>35971</c:v>
                </c:pt>
                <c:pt idx="2142">
                  <c:v>35972</c:v>
                </c:pt>
                <c:pt idx="2143">
                  <c:v>35975</c:v>
                </c:pt>
                <c:pt idx="2144">
                  <c:v>35976</c:v>
                </c:pt>
                <c:pt idx="2145">
                  <c:v>35977</c:v>
                </c:pt>
                <c:pt idx="2146">
                  <c:v>35978</c:v>
                </c:pt>
                <c:pt idx="2147">
                  <c:v>35982</c:v>
                </c:pt>
                <c:pt idx="2148">
                  <c:v>35983</c:v>
                </c:pt>
                <c:pt idx="2149">
                  <c:v>35984</c:v>
                </c:pt>
                <c:pt idx="2150">
                  <c:v>35985</c:v>
                </c:pt>
                <c:pt idx="2151">
                  <c:v>35986</c:v>
                </c:pt>
                <c:pt idx="2152">
                  <c:v>35989</c:v>
                </c:pt>
                <c:pt idx="2153">
                  <c:v>35990</c:v>
                </c:pt>
                <c:pt idx="2154">
                  <c:v>35991</c:v>
                </c:pt>
                <c:pt idx="2155">
                  <c:v>35992</c:v>
                </c:pt>
                <c:pt idx="2156">
                  <c:v>35993</c:v>
                </c:pt>
                <c:pt idx="2157">
                  <c:v>35996</c:v>
                </c:pt>
                <c:pt idx="2158">
                  <c:v>35997</c:v>
                </c:pt>
                <c:pt idx="2159">
                  <c:v>35998</c:v>
                </c:pt>
                <c:pt idx="2160">
                  <c:v>35999</c:v>
                </c:pt>
                <c:pt idx="2161">
                  <c:v>36000</c:v>
                </c:pt>
                <c:pt idx="2162">
                  <c:v>36003</c:v>
                </c:pt>
                <c:pt idx="2163">
                  <c:v>36004</c:v>
                </c:pt>
                <c:pt idx="2164">
                  <c:v>36005</c:v>
                </c:pt>
                <c:pt idx="2165">
                  <c:v>36006</c:v>
                </c:pt>
                <c:pt idx="2166">
                  <c:v>36007</c:v>
                </c:pt>
                <c:pt idx="2167">
                  <c:v>36010</c:v>
                </c:pt>
                <c:pt idx="2168">
                  <c:v>36011</c:v>
                </c:pt>
                <c:pt idx="2169">
                  <c:v>36012</c:v>
                </c:pt>
                <c:pt idx="2170">
                  <c:v>36013</c:v>
                </c:pt>
                <c:pt idx="2171">
                  <c:v>36014</c:v>
                </c:pt>
                <c:pt idx="2172">
                  <c:v>36017</c:v>
                </c:pt>
                <c:pt idx="2173">
                  <c:v>36018</c:v>
                </c:pt>
                <c:pt idx="2174">
                  <c:v>36019</c:v>
                </c:pt>
                <c:pt idx="2175">
                  <c:v>36020</c:v>
                </c:pt>
                <c:pt idx="2176">
                  <c:v>36021</c:v>
                </c:pt>
                <c:pt idx="2177">
                  <c:v>36024</c:v>
                </c:pt>
                <c:pt idx="2178">
                  <c:v>36025</c:v>
                </c:pt>
                <c:pt idx="2179">
                  <c:v>36026</c:v>
                </c:pt>
                <c:pt idx="2180">
                  <c:v>36027</c:v>
                </c:pt>
                <c:pt idx="2181">
                  <c:v>36028</c:v>
                </c:pt>
                <c:pt idx="2182">
                  <c:v>36031</c:v>
                </c:pt>
                <c:pt idx="2183">
                  <c:v>36032</c:v>
                </c:pt>
                <c:pt idx="2184">
                  <c:v>36033</c:v>
                </c:pt>
                <c:pt idx="2185">
                  <c:v>36034</c:v>
                </c:pt>
                <c:pt idx="2186">
                  <c:v>36035</c:v>
                </c:pt>
                <c:pt idx="2187">
                  <c:v>36038</c:v>
                </c:pt>
                <c:pt idx="2188">
                  <c:v>36039</c:v>
                </c:pt>
                <c:pt idx="2189">
                  <c:v>36040</c:v>
                </c:pt>
                <c:pt idx="2190">
                  <c:v>36041</c:v>
                </c:pt>
                <c:pt idx="2191">
                  <c:v>36042</c:v>
                </c:pt>
                <c:pt idx="2192">
                  <c:v>36046</c:v>
                </c:pt>
                <c:pt idx="2193">
                  <c:v>36047</c:v>
                </c:pt>
                <c:pt idx="2194">
                  <c:v>36048</c:v>
                </c:pt>
                <c:pt idx="2195">
                  <c:v>36049</c:v>
                </c:pt>
                <c:pt idx="2196">
                  <c:v>36052</c:v>
                </c:pt>
                <c:pt idx="2197">
                  <c:v>36053</c:v>
                </c:pt>
                <c:pt idx="2198">
                  <c:v>36054</c:v>
                </c:pt>
                <c:pt idx="2199">
                  <c:v>36055</c:v>
                </c:pt>
                <c:pt idx="2200">
                  <c:v>36056</c:v>
                </c:pt>
                <c:pt idx="2201">
                  <c:v>36059</c:v>
                </c:pt>
                <c:pt idx="2202">
                  <c:v>36060</c:v>
                </c:pt>
                <c:pt idx="2203">
                  <c:v>36061</c:v>
                </c:pt>
                <c:pt idx="2204">
                  <c:v>36062</c:v>
                </c:pt>
                <c:pt idx="2205">
                  <c:v>36063</c:v>
                </c:pt>
                <c:pt idx="2206">
                  <c:v>36066</c:v>
                </c:pt>
                <c:pt idx="2207">
                  <c:v>36067</c:v>
                </c:pt>
                <c:pt idx="2208">
                  <c:v>36068</c:v>
                </c:pt>
                <c:pt idx="2209">
                  <c:v>36069</c:v>
                </c:pt>
                <c:pt idx="2210">
                  <c:v>36070</c:v>
                </c:pt>
                <c:pt idx="2211">
                  <c:v>36073</c:v>
                </c:pt>
                <c:pt idx="2212">
                  <c:v>36074</c:v>
                </c:pt>
                <c:pt idx="2213">
                  <c:v>36075</c:v>
                </c:pt>
                <c:pt idx="2214">
                  <c:v>36076</c:v>
                </c:pt>
                <c:pt idx="2215">
                  <c:v>36077</c:v>
                </c:pt>
                <c:pt idx="2216">
                  <c:v>36080</c:v>
                </c:pt>
                <c:pt idx="2217">
                  <c:v>36081</c:v>
                </c:pt>
                <c:pt idx="2218">
                  <c:v>36082</c:v>
                </c:pt>
                <c:pt idx="2219">
                  <c:v>36083</c:v>
                </c:pt>
                <c:pt idx="2220">
                  <c:v>36084</c:v>
                </c:pt>
                <c:pt idx="2221">
                  <c:v>36087</c:v>
                </c:pt>
                <c:pt idx="2222">
                  <c:v>36088</c:v>
                </c:pt>
                <c:pt idx="2223">
                  <c:v>36089</c:v>
                </c:pt>
                <c:pt idx="2224">
                  <c:v>36090</c:v>
                </c:pt>
                <c:pt idx="2225">
                  <c:v>36091</c:v>
                </c:pt>
                <c:pt idx="2226">
                  <c:v>36094</c:v>
                </c:pt>
                <c:pt idx="2227">
                  <c:v>36095</c:v>
                </c:pt>
                <c:pt idx="2228">
                  <c:v>36096</c:v>
                </c:pt>
                <c:pt idx="2229">
                  <c:v>36097</c:v>
                </c:pt>
                <c:pt idx="2230">
                  <c:v>36098</c:v>
                </c:pt>
                <c:pt idx="2231">
                  <c:v>36101</c:v>
                </c:pt>
                <c:pt idx="2232">
                  <c:v>36102</c:v>
                </c:pt>
                <c:pt idx="2233">
                  <c:v>36103</c:v>
                </c:pt>
                <c:pt idx="2234">
                  <c:v>36104</c:v>
                </c:pt>
                <c:pt idx="2235">
                  <c:v>36105</c:v>
                </c:pt>
                <c:pt idx="2236">
                  <c:v>36108</c:v>
                </c:pt>
                <c:pt idx="2237">
                  <c:v>36109</c:v>
                </c:pt>
                <c:pt idx="2238">
                  <c:v>36110</c:v>
                </c:pt>
                <c:pt idx="2239">
                  <c:v>36111</c:v>
                </c:pt>
                <c:pt idx="2240">
                  <c:v>36112</c:v>
                </c:pt>
                <c:pt idx="2241">
                  <c:v>36115</c:v>
                </c:pt>
                <c:pt idx="2242">
                  <c:v>36116</c:v>
                </c:pt>
                <c:pt idx="2243">
                  <c:v>36117</c:v>
                </c:pt>
                <c:pt idx="2244">
                  <c:v>36118</c:v>
                </c:pt>
                <c:pt idx="2245">
                  <c:v>36119</c:v>
                </c:pt>
                <c:pt idx="2246">
                  <c:v>36122</c:v>
                </c:pt>
                <c:pt idx="2247">
                  <c:v>36123</c:v>
                </c:pt>
                <c:pt idx="2248">
                  <c:v>36124</c:v>
                </c:pt>
                <c:pt idx="2249">
                  <c:v>36126</c:v>
                </c:pt>
                <c:pt idx="2250">
                  <c:v>36129</c:v>
                </c:pt>
                <c:pt idx="2251">
                  <c:v>36130</c:v>
                </c:pt>
                <c:pt idx="2252">
                  <c:v>36131</c:v>
                </c:pt>
                <c:pt idx="2253">
                  <c:v>36132</c:v>
                </c:pt>
                <c:pt idx="2254">
                  <c:v>36133</c:v>
                </c:pt>
                <c:pt idx="2255">
                  <c:v>36136</c:v>
                </c:pt>
                <c:pt idx="2256">
                  <c:v>36137</c:v>
                </c:pt>
                <c:pt idx="2257">
                  <c:v>36138</c:v>
                </c:pt>
                <c:pt idx="2258">
                  <c:v>36139</c:v>
                </c:pt>
                <c:pt idx="2259">
                  <c:v>36140</c:v>
                </c:pt>
                <c:pt idx="2260">
                  <c:v>36143</c:v>
                </c:pt>
                <c:pt idx="2261">
                  <c:v>36144</c:v>
                </c:pt>
                <c:pt idx="2262">
                  <c:v>36145</c:v>
                </c:pt>
                <c:pt idx="2263">
                  <c:v>36146</c:v>
                </c:pt>
                <c:pt idx="2264">
                  <c:v>36147</c:v>
                </c:pt>
                <c:pt idx="2265">
                  <c:v>36150</c:v>
                </c:pt>
                <c:pt idx="2266">
                  <c:v>36151</c:v>
                </c:pt>
                <c:pt idx="2267">
                  <c:v>36152</c:v>
                </c:pt>
                <c:pt idx="2268">
                  <c:v>36153</c:v>
                </c:pt>
                <c:pt idx="2269">
                  <c:v>36157</c:v>
                </c:pt>
                <c:pt idx="2270">
                  <c:v>36158</c:v>
                </c:pt>
                <c:pt idx="2271">
                  <c:v>36159</c:v>
                </c:pt>
                <c:pt idx="2272">
                  <c:v>36160</c:v>
                </c:pt>
                <c:pt idx="2273">
                  <c:v>36164</c:v>
                </c:pt>
                <c:pt idx="2274">
                  <c:v>36165</c:v>
                </c:pt>
                <c:pt idx="2275">
                  <c:v>36166</c:v>
                </c:pt>
                <c:pt idx="2276">
                  <c:v>36167</c:v>
                </c:pt>
                <c:pt idx="2277">
                  <c:v>36168</c:v>
                </c:pt>
                <c:pt idx="2278">
                  <c:v>36171</c:v>
                </c:pt>
                <c:pt idx="2279">
                  <c:v>36172</c:v>
                </c:pt>
                <c:pt idx="2280">
                  <c:v>36173</c:v>
                </c:pt>
                <c:pt idx="2281">
                  <c:v>36174</c:v>
                </c:pt>
                <c:pt idx="2282">
                  <c:v>36175</c:v>
                </c:pt>
                <c:pt idx="2283">
                  <c:v>36179</c:v>
                </c:pt>
                <c:pt idx="2284">
                  <c:v>36180</c:v>
                </c:pt>
                <c:pt idx="2285">
                  <c:v>36181</c:v>
                </c:pt>
                <c:pt idx="2286">
                  <c:v>36182</c:v>
                </c:pt>
                <c:pt idx="2287">
                  <c:v>36185</c:v>
                </c:pt>
                <c:pt idx="2288">
                  <c:v>36186</c:v>
                </c:pt>
                <c:pt idx="2289">
                  <c:v>36187</c:v>
                </c:pt>
                <c:pt idx="2290">
                  <c:v>36188</c:v>
                </c:pt>
                <c:pt idx="2291">
                  <c:v>36189</c:v>
                </c:pt>
                <c:pt idx="2292">
                  <c:v>36192</c:v>
                </c:pt>
                <c:pt idx="2293">
                  <c:v>36193</c:v>
                </c:pt>
                <c:pt idx="2294">
                  <c:v>36194</c:v>
                </c:pt>
                <c:pt idx="2295">
                  <c:v>36195</c:v>
                </c:pt>
                <c:pt idx="2296">
                  <c:v>36196</c:v>
                </c:pt>
                <c:pt idx="2297">
                  <c:v>36199</c:v>
                </c:pt>
                <c:pt idx="2298">
                  <c:v>36200</c:v>
                </c:pt>
                <c:pt idx="2299">
                  <c:v>36201</c:v>
                </c:pt>
                <c:pt idx="2300">
                  <c:v>36202</c:v>
                </c:pt>
                <c:pt idx="2301">
                  <c:v>36203</c:v>
                </c:pt>
                <c:pt idx="2302">
                  <c:v>36207</c:v>
                </c:pt>
                <c:pt idx="2303">
                  <c:v>36208</c:v>
                </c:pt>
                <c:pt idx="2304">
                  <c:v>36209</c:v>
                </c:pt>
                <c:pt idx="2305">
                  <c:v>36210</c:v>
                </c:pt>
                <c:pt idx="2306">
                  <c:v>36213</c:v>
                </c:pt>
                <c:pt idx="2307">
                  <c:v>36214</c:v>
                </c:pt>
                <c:pt idx="2308">
                  <c:v>36215</c:v>
                </c:pt>
                <c:pt idx="2309">
                  <c:v>36216</c:v>
                </c:pt>
                <c:pt idx="2310">
                  <c:v>36217</c:v>
                </c:pt>
                <c:pt idx="2311">
                  <c:v>36220</c:v>
                </c:pt>
                <c:pt idx="2312">
                  <c:v>36221</c:v>
                </c:pt>
                <c:pt idx="2313">
                  <c:v>36222</c:v>
                </c:pt>
                <c:pt idx="2314">
                  <c:v>36223</c:v>
                </c:pt>
                <c:pt idx="2315">
                  <c:v>36224</c:v>
                </c:pt>
                <c:pt idx="2316">
                  <c:v>36227</c:v>
                </c:pt>
                <c:pt idx="2317">
                  <c:v>36228</c:v>
                </c:pt>
                <c:pt idx="2318">
                  <c:v>36229</c:v>
                </c:pt>
                <c:pt idx="2319">
                  <c:v>36230</c:v>
                </c:pt>
                <c:pt idx="2320">
                  <c:v>36231</c:v>
                </c:pt>
                <c:pt idx="2321">
                  <c:v>36234</c:v>
                </c:pt>
                <c:pt idx="2322">
                  <c:v>36235</c:v>
                </c:pt>
                <c:pt idx="2323">
                  <c:v>36236</c:v>
                </c:pt>
                <c:pt idx="2324">
                  <c:v>36237</c:v>
                </c:pt>
                <c:pt idx="2325">
                  <c:v>36238</c:v>
                </c:pt>
                <c:pt idx="2326">
                  <c:v>36241</c:v>
                </c:pt>
                <c:pt idx="2327">
                  <c:v>36242</c:v>
                </c:pt>
                <c:pt idx="2328">
                  <c:v>36243</c:v>
                </c:pt>
                <c:pt idx="2329">
                  <c:v>36244</c:v>
                </c:pt>
                <c:pt idx="2330">
                  <c:v>36245</c:v>
                </c:pt>
                <c:pt idx="2331">
                  <c:v>36248</c:v>
                </c:pt>
                <c:pt idx="2332">
                  <c:v>36249</c:v>
                </c:pt>
                <c:pt idx="2333">
                  <c:v>36250</c:v>
                </c:pt>
                <c:pt idx="2334">
                  <c:v>36251</c:v>
                </c:pt>
                <c:pt idx="2335">
                  <c:v>36255</c:v>
                </c:pt>
                <c:pt idx="2336">
                  <c:v>36256</c:v>
                </c:pt>
                <c:pt idx="2337">
                  <c:v>36257</c:v>
                </c:pt>
                <c:pt idx="2338">
                  <c:v>36258</c:v>
                </c:pt>
                <c:pt idx="2339">
                  <c:v>36259</c:v>
                </c:pt>
                <c:pt idx="2340">
                  <c:v>36262</c:v>
                </c:pt>
                <c:pt idx="2341">
                  <c:v>36263</c:v>
                </c:pt>
                <c:pt idx="2342">
                  <c:v>36264</c:v>
                </c:pt>
                <c:pt idx="2343">
                  <c:v>36265</c:v>
                </c:pt>
                <c:pt idx="2344">
                  <c:v>36266</c:v>
                </c:pt>
                <c:pt idx="2345">
                  <c:v>36269</c:v>
                </c:pt>
                <c:pt idx="2346">
                  <c:v>36270</c:v>
                </c:pt>
                <c:pt idx="2347">
                  <c:v>36271</c:v>
                </c:pt>
                <c:pt idx="2348">
                  <c:v>36272</c:v>
                </c:pt>
                <c:pt idx="2349">
                  <c:v>36273</c:v>
                </c:pt>
                <c:pt idx="2350">
                  <c:v>36276</c:v>
                </c:pt>
                <c:pt idx="2351">
                  <c:v>36277</c:v>
                </c:pt>
                <c:pt idx="2352">
                  <c:v>36278</c:v>
                </c:pt>
                <c:pt idx="2353">
                  <c:v>36279</c:v>
                </c:pt>
                <c:pt idx="2354">
                  <c:v>36280</c:v>
                </c:pt>
                <c:pt idx="2355">
                  <c:v>36283</c:v>
                </c:pt>
                <c:pt idx="2356">
                  <c:v>36284</c:v>
                </c:pt>
                <c:pt idx="2357">
                  <c:v>36285</c:v>
                </c:pt>
                <c:pt idx="2358">
                  <c:v>36286</c:v>
                </c:pt>
                <c:pt idx="2359">
                  <c:v>36287</c:v>
                </c:pt>
                <c:pt idx="2360">
                  <c:v>36290</c:v>
                </c:pt>
                <c:pt idx="2361">
                  <c:v>36291</c:v>
                </c:pt>
                <c:pt idx="2362">
                  <c:v>36292</c:v>
                </c:pt>
                <c:pt idx="2363">
                  <c:v>36293</c:v>
                </c:pt>
                <c:pt idx="2364">
                  <c:v>36294</c:v>
                </c:pt>
                <c:pt idx="2365">
                  <c:v>36297</c:v>
                </c:pt>
                <c:pt idx="2366">
                  <c:v>36298</c:v>
                </c:pt>
                <c:pt idx="2367">
                  <c:v>36299</c:v>
                </c:pt>
                <c:pt idx="2368">
                  <c:v>36300</c:v>
                </c:pt>
                <c:pt idx="2369">
                  <c:v>36301</c:v>
                </c:pt>
                <c:pt idx="2370">
                  <c:v>36304</c:v>
                </c:pt>
                <c:pt idx="2371">
                  <c:v>36305</c:v>
                </c:pt>
                <c:pt idx="2372">
                  <c:v>36306</c:v>
                </c:pt>
                <c:pt idx="2373">
                  <c:v>36307</c:v>
                </c:pt>
                <c:pt idx="2374">
                  <c:v>36308</c:v>
                </c:pt>
                <c:pt idx="2375">
                  <c:v>36312</c:v>
                </c:pt>
                <c:pt idx="2376">
                  <c:v>36313</c:v>
                </c:pt>
                <c:pt idx="2377">
                  <c:v>36314</c:v>
                </c:pt>
                <c:pt idx="2378">
                  <c:v>36315</c:v>
                </c:pt>
                <c:pt idx="2379">
                  <c:v>36318</c:v>
                </c:pt>
                <c:pt idx="2380">
                  <c:v>36319</c:v>
                </c:pt>
                <c:pt idx="2381">
                  <c:v>36320</c:v>
                </c:pt>
                <c:pt idx="2382">
                  <c:v>36321</c:v>
                </c:pt>
                <c:pt idx="2383">
                  <c:v>36322</c:v>
                </c:pt>
                <c:pt idx="2384">
                  <c:v>36325</c:v>
                </c:pt>
                <c:pt idx="2385">
                  <c:v>36326</c:v>
                </c:pt>
                <c:pt idx="2386">
                  <c:v>36327</c:v>
                </c:pt>
                <c:pt idx="2387">
                  <c:v>36328</c:v>
                </c:pt>
                <c:pt idx="2388">
                  <c:v>36329</c:v>
                </c:pt>
                <c:pt idx="2389">
                  <c:v>36332</c:v>
                </c:pt>
                <c:pt idx="2390">
                  <c:v>36333</c:v>
                </c:pt>
                <c:pt idx="2391">
                  <c:v>36334</c:v>
                </c:pt>
                <c:pt idx="2392">
                  <c:v>36335</c:v>
                </c:pt>
                <c:pt idx="2393">
                  <c:v>36336</c:v>
                </c:pt>
                <c:pt idx="2394">
                  <c:v>36339</c:v>
                </c:pt>
                <c:pt idx="2395">
                  <c:v>36340</c:v>
                </c:pt>
                <c:pt idx="2396">
                  <c:v>36341</c:v>
                </c:pt>
                <c:pt idx="2397">
                  <c:v>36342</c:v>
                </c:pt>
                <c:pt idx="2398">
                  <c:v>36343</c:v>
                </c:pt>
                <c:pt idx="2399">
                  <c:v>36347</c:v>
                </c:pt>
                <c:pt idx="2400">
                  <c:v>36348</c:v>
                </c:pt>
                <c:pt idx="2401">
                  <c:v>36349</c:v>
                </c:pt>
                <c:pt idx="2402">
                  <c:v>36350</c:v>
                </c:pt>
                <c:pt idx="2403">
                  <c:v>36353</c:v>
                </c:pt>
                <c:pt idx="2404">
                  <c:v>36354</c:v>
                </c:pt>
                <c:pt idx="2405">
                  <c:v>36355</c:v>
                </c:pt>
                <c:pt idx="2406">
                  <c:v>36356</c:v>
                </c:pt>
                <c:pt idx="2407">
                  <c:v>36357</c:v>
                </c:pt>
                <c:pt idx="2408">
                  <c:v>36360</c:v>
                </c:pt>
                <c:pt idx="2409">
                  <c:v>36361</c:v>
                </c:pt>
                <c:pt idx="2410">
                  <c:v>36362</c:v>
                </c:pt>
                <c:pt idx="2411">
                  <c:v>36363</c:v>
                </c:pt>
                <c:pt idx="2412">
                  <c:v>36364</c:v>
                </c:pt>
                <c:pt idx="2413">
                  <c:v>36367</c:v>
                </c:pt>
                <c:pt idx="2414">
                  <c:v>36368</c:v>
                </c:pt>
                <c:pt idx="2415">
                  <c:v>36369</c:v>
                </c:pt>
                <c:pt idx="2416">
                  <c:v>36370</c:v>
                </c:pt>
                <c:pt idx="2417">
                  <c:v>36371</c:v>
                </c:pt>
                <c:pt idx="2418">
                  <c:v>36374</c:v>
                </c:pt>
                <c:pt idx="2419">
                  <c:v>36375</c:v>
                </c:pt>
                <c:pt idx="2420">
                  <c:v>36376</c:v>
                </c:pt>
                <c:pt idx="2421">
                  <c:v>36377</c:v>
                </c:pt>
                <c:pt idx="2422">
                  <c:v>36378</c:v>
                </c:pt>
                <c:pt idx="2423">
                  <c:v>36381</c:v>
                </c:pt>
                <c:pt idx="2424">
                  <c:v>36382</c:v>
                </c:pt>
                <c:pt idx="2425">
                  <c:v>36383</c:v>
                </c:pt>
                <c:pt idx="2426">
                  <c:v>36384</c:v>
                </c:pt>
                <c:pt idx="2427">
                  <c:v>36385</c:v>
                </c:pt>
                <c:pt idx="2428">
                  <c:v>36388</c:v>
                </c:pt>
                <c:pt idx="2429">
                  <c:v>36389</c:v>
                </c:pt>
                <c:pt idx="2430">
                  <c:v>36390</c:v>
                </c:pt>
                <c:pt idx="2431">
                  <c:v>36391</c:v>
                </c:pt>
                <c:pt idx="2432">
                  <c:v>36392</c:v>
                </c:pt>
                <c:pt idx="2433">
                  <c:v>36395</c:v>
                </c:pt>
                <c:pt idx="2434">
                  <c:v>36396</c:v>
                </c:pt>
                <c:pt idx="2435">
                  <c:v>36397</c:v>
                </c:pt>
                <c:pt idx="2436">
                  <c:v>36398</c:v>
                </c:pt>
                <c:pt idx="2437">
                  <c:v>36399</c:v>
                </c:pt>
                <c:pt idx="2438">
                  <c:v>36402</c:v>
                </c:pt>
                <c:pt idx="2439">
                  <c:v>36403</c:v>
                </c:pt>
                <c:pt idx="2440">
                  <c:v>36404</c:v>
                </c:pt>
                <c:pt idx="2441">
                  <c:v>36405</c:v>
                </c:pt>
                <c:pt idx="2442">
                  <c:v>36406</c:v>
                </c:pt>
                <c:pt idx="2443">
                  <c:v>36410</c:v>
                </c:pt>
                <c:pt idx="2444">
                  <c:v>36411</c:v>
                </c:pt>
                <c:pt idx="2445">
                  <c:v>36412</c:v>
                </c:pt>
                <c:pt idx="2446">
                  <c:v>36413</c:v>
                </c:pt>
                <c:pt idx="2447">
                  <c:v>36416</c:v>
                </c:pt>
                <c:pt idx="2448">
                  <c:v>36417</c:v>
                </c:pt>
                <c:pt idx="2449">
                  <c:v>36418</c:v>
                </c:pt>
                <c:pt idx="2450">
                  <c:v>36419</c:v>
                </c:pt>
                <c:pt idx="2451">
                  <c:v>36420</c:v>
                </c:pt>
                <c:pt idx="2452">
                  <c:v>36423</c:v>
                </c:pt>
                <c:pt idx="2453">
                  <c:v>36424</c:v>
                </c:pt>
                <c:pt idx="2454">
                  <c:v>36425</c:v>
                </c:pt>
                <c:pt idx="2455">
                  <c:v>36426</c:v>
                </c:pt>
                <c:pt idx="2456">
                  <c:v>36427</c:v>
                </c:pt>
                <c:pt idx="2457">
                  <c:v>36430</c:v>
                </c:pt>
                <c:pt idx="2458">
                  <c:v>36431</c:v>
                </c:pt>
                <c:pt idx="2459">
                  <c:v>36432</c:v>
                </c:pt>
                <c:pt idx="2460">
                  <c:v>36433</c:v>
                </c:pt>
                <c:pt idx="2461">
                  <c:v>36434</c:v>
                </c:pt>
                <c:pt idx="2462">
                  <c:v>36437</c:v>
                </c:pt>
                <c:pt idx="2463">
                  <c:v>36438</c:v>
                </c:pt>
                <c:pt idx="2464">
                  <c:v>36439</c:v>
                </c:pt>
                <c:pt idx="2465">
                  <c:v>36440</c:v>
                </c:pt>
                <c:pt idx="2466">
                  <c:v>36441</c:v>
                </c:pt>
                <c:pt idx="2467">
                  <c:v>36444</c:v>
                </c:pt>
                <c:pt idx="2468">
                  <c:v>36445</c:v>
                </c:pt>
                <c:pt idx="2469">
                  <c:v>36446</c:v>
                </c:pt>
                <c:pt idx="2470">
                  <c:v>36447</c:v>
                </c:pt>
                <c:pt idx="2471">
                  <c:v>36448</c:v>
                </c:pt>
                <c:pt idx="2472">
                  <c:v>36451</c:v>
                </c:pt>
                <c:pt idx="2473">
                  <c:v>36452</c:v>
                </c:pt>
                <c:pt idx="2474">
                  <c:v>36453</c:v>
                </c:pt>
                <c:pt idx="2475">
                  <c:v>36454</c:v>
                </c:pt>
                <c:pt idx="2476">
                  <c:v>36455</c:v>
                </c:pt>
                <c:pt idx="2477">
                  <c:v>36458</c:v>
                </c:pt>
                <c:pt idx="2478">
                  <c:v>36459</c:v>
                </c:pt>
                <c:pt idx="2479">
                  <c:v>36460</c:v>
                </c:pt>
                <c:pt idx="2480">
                  <c:v>36461</c:v>
                </c:pt>
                <c:pt idx="2481">
                  <c:v>36462</c:v>
                </c:pt>
                <c:pt idx="2482">
                  <c:v>36465</c:v>
                </c:pt>
                <c:pt idx="2483">
                  <c:v>36466</c:v>
                </c:pt>
                <c:pt idx="2484">
                  <c:v>36467</c:v>
                </c:pt>
                <c:pt idx="2485">
                  <c:v>36468</c:v>
                </c:pt>
                <c:pt idx="2486">
                  <c:v>36469</c:v>
                </c:pt>
                <c:pt idx="2487">
                  <c:v>36472</c:v>
                </c:pt>
                <c:pt idx="2488">
                  <c:v>36473</c:v>
                </c:pt>
                <c:pt idx="2489">
                  <c:v>36474</c:v>
                </c:pt>
                <c:pt idx="2490">
                  <c:v>36475</c:v>
                </c:pt>
                <c:pt idx="2491">
                  <c:v>36476</c:v>
                </c:pt>
                <c:pt idx="2492">
                  <c:v>36479</c:v>
                </c:pt>
                <c:pt idx="2493">
                  <c:v>36480</c:v>
                </c:pt>
                <c:pt idx="2494">
                  <c:v>36481</c:v>
                </c:pt>
                <c:pt idx="2495">
                  <c:v>36482</c:v>
                </c:pt>
                <c:pt idx="2496">
                  <c:v>36483</c:v>
                </c:pt>
                <c:pt idx="2497">
                  <c:v>36486</c:v>
                </c:pt>
                <c:pt idx="2498">
                  <c:v>36487</c:v>
                </c:pt>
                <c:pt idx="2499">
                  <c:v>36488</c:v>
                </c:pt>
                <c:pt idx="2500">
                  <c:v>36490</c:v>
                </c:pt>
                <c:pt idx="2501">
                  <c:v>36493</c:v>
                </c:pt>
                <c:pt idx="2502">
                  <c:v>36494</c:v>
                </c:pt>
                <c:pt idx="2503">
                  <c:v>36495</c:v>
                </c:pt>
                <c:pt idx="2504">
                  <c:v>36496</c:v>
                </c:pt>
                <c:pt idx="2505">
                  <c:v>36497</c:v>
                </c:pt>
                <c:pt idx="2506">
                  <c:v>36500</c:v>
                </c:pt>
                <c:pt idx="2507">
                  <c:v>36501</c:v>
                </c:pt>
                <c:pt idx="2508">
                  <c:v>36502</c:v>
                </c:pt>
                <c:pt idx="2509">
                  <c:v>36503</c:v>
                </c:pt>
                <c:pt idx="2510">
                  <c:v>36504</c:v>
                </c:pt>
                <c:pt idx="2511">
                  <c:v>36507</c:v>
                </c:pt>
                <c:pt idx="2512">
                  <c:v>36508</c:v>
                </c:pt>
                <c:pt idx="2513">
                  <c:v>36509</c:v>
                </c:pt>
                <c:pt idx="2514">
                  <c:v>36510</c:v>
                </c:pt>
                <c:pt idx="2515">
                  <c:v>36511</c:v>
                </c:pt>
                <c:pt idx="2516">
                  <c:v>36514</c:v>
                </c:pt>
                <c:pt idx="2517">
                  <c:v>36515</c:v>
                </c:pt>
                <c:pt idx="2518">
                  <c:v>36516</c:v>
                </c:pt>
                <c:pt idx="2519">
                  <c:v>36517</c:v>
                </c:pt>
                <c:pt idx="2520">
                  <c:v>36521</c:v>
                </c:pt>
                <c:pt idx="2521">
                  <c:v>36522</c:v>
                </c:pt>
                <c:pt idx="2522">
                  <c:v>36523</c:v>
                </c:pt>
                <c:pt idx="2523">
                  <c:v>36524</c:v>
                </c:pt>
                <c:pt idx="2524">
                  <c:v>36525</c:v>
                </c:pt>
                <c:pt idx="2525">
                  <c:v>36528</c:v>
                </c:pt>
                <c:pt idx="2526">
                  <c:v>36529</c:v>
                </c:pt>
                <c:pt idx="2527">
                  <c:v>36530</c:v>
                </c:pt>
                <c:pt idx="2528">
                  <c:v>36531</c:v>
                </c:pt>
                <c:pt idx="2529">
                  <c:v>36532</c:v>
                </c:pt>
                <c:pt idx="2530">
                  <c:v>36535</c:v>
                </c:pt>
                <c:pt idx="2531">
                  <c:v>36536</c:v>
                </c:pt>
                <c:pt idx="2532">
                  <c:v>36537</c:v>
                </c:pt>
                <c:pt idx="2533">
                  <c:v>36538</c:v>
                </c:pt>
                <c:pt idx="2534">
                  <c:v>36539</c:v>
                </c:pt>
                <c:pt idx="2535">
                  <c:v>36543</c:v>
                </c:pt>
                <c:pt idx="2536">
                  <c:v>36544</c:v>
                </c:pt>
                <c:pt idx="2537">
                  <c:v>36545</c:v>
                </c:pt>
                <c:pt idx="2538">
                  <c:v>36546</c:v>
                </c:pt>
                <c:pt idx="2539">
                  <c:v>36549</c:v>
                </c:pt>
                <c:pt idx="2540">
                  <c:v>36550</c:v>
                </c:pt>
                <c:pt idx="2541">
                  <c:v>36551</c:v>
                </c:pt>
                <c:pt idx="2542">
                  <c:v>36552</c:v>
                </c:pt>
                <c:pt idx="2543">
                  <c:v>36553</c:v>
                </c:pt>
                <c:pt idx="2544">
                  <c:v>36556</c:v>
                </c:pt>
                <c:pt idx="2545">
                  <c:v>36557</c:v>
                </c:pt>
                <c:pt idx="2546">
                  <c:v>36558</c:v>
                </c:pt>
                <c:pt idx="2547">
                  <c:v>36559</c:v>
                </c:pt>
                <c:pt idx="2548">
                  <c:v>36560</c:v>
                </c:pt>
                <c:pt idx="2549">
                  <c:v>36563</c:v>
                </c:pt>
                <c:pt idx="2550">
                  <c:v>36564</c:v>
                </c:pt>
                <c:pt idx="2551">
                  <c:v>36565</c:v>
                </c:pt>
                <c:pt idx="2552">
                  <c:v>36566</c:v>
                </c:pt>
                <c:pt idx="2553">
                  <c:v>36567</c:v>
                </c:pt>
                <c:pt idx="2554">
                  <c:v>36570</c:v>
                </c:pt>
                <c:pt idx="2555">
                  <c:v>36571</c:v>
                </c:pt>
                <c:pt idx="2556">
                  <c:v>36572</c:v>
                </c:pt>
                <c:pt idx="2557">
                  <c:v>36573</c:v>
                </c:pt>
                <c:pt idx="2558">
                  <c:v>36574</c:v>
                </c:pt>
                <c:pt idx="2559">
                  <c:v>36578</c:v>
                </c:pt>
                <c:pt idx="2560">
                  <c:v>36579</c:v>
                </c:pt>
                <c:pt idx="2561">
                  <c:v>36580</c:v>
                </c:pt>
                <c:pt idx="2562">
                  <c:v>36581</c:v>
                </c:pt>
                <c:pt idx="2563">
                  <c:v>36584</c:v>
                </c:pt>
                <c:pt idx="2564">
                  <c:v>36585</c:v>
                </c:pt>
                <c:pt idx="2565">
                  <c:v>36586</c:v>
                </c:pt>
                <c:pt idx="2566">
                  <c:v>36587</c:v>
                </c:pt>
                <c:pt idx="2567">
                  <c:v>36588</c:v>
                </c:pt>
                <c:pt idx="2568">
                  <c:v>36591</c:v>
                </c:pt>
                <c:pt idx="2569">
                  <c:v>36592</c:v>
                </c:pt>
                <c:pt idx="2570">
                  <c:v>36593</c:v>
                </c:pt>
                <c:pt idx="2571">
                  <c:v>36594</c:v>
                </c:pt>
                <c:pt idx="2572">
                  <c:v>36595</c:v>
                </c:pt>
                <c:pt idx="2573">
                  <c:v>36598</c:v>
                </c:pt>
                <c:pt idx="2574">
                  <c:v>36599</c:v>
                </c:pt>
                <c:pt idx="2575">
                  <c:v>36600</c:v>
                </c:pt>
                <c:pt idx="2576">
                  <c:v>36601</c:v>
                </c:pt>
                <c:pt idx="2577">
                  <c:v>36602</c:v>
                </c:pt>
                <c:pt idx="2578">
                  <c:v>36605</c:v>
                </c:pt>
                <c:pt idx="2579">
                  <c:v>36606</c:v>
                </c:pt>
                <c:pt idx="2580">
                  <c:v>36607</c:v>
                </c:pt>
                <c:pt idx="2581">
                  <c:v>36608</c:v>
                </c:pt>
                <c:pt idx="2582">
                  <c:v>36609</c:v>
                </c:pt>
                <c:pt idx="2583">
                  <c:v>36612</c:v>
                </c:pt>
                <c:pt idx="2584">
                  <c:v>36613</c:v>
                </c:pt>
                <c:pt idx="2585">
                  <c:v>36614</c:v>
                </c:pt>
                <c:pt idx="2586">
                  <c:v>36615</c:v>
                </c:pt>
                <c:pt idx="2587">
                  <c:v>36616</c:v>
                </c:pt>
                <c:pt idx="2588">
                  <c:v>36619</c:v>
                </c:pt>
                <c:pt idx="2589">
                  <c:v>36620</c:v>
                </c:pt>
                <c:pt idx="2590">
                  <c:v>36621</c:v>
                </c:pt>
                <c:pt idx="2591">
                  <c:v>36622</c:v>
                </c:pt>
                <c:pt idx="2592">
                  <c:v>36623</c:v>
                </c:pt>
                <c:pt idx="2593">
                  <c:v>36626</c:v>
                </c:pt>
                <c:pt idx="2594">
                  <c:v>36627</c:v>
                </c:pt>
                <c:pt idx="2595">
                  <c:v>36628</c:v>
                </c:pt>
                <c:pt idx="2596">
                  <c:v>36629</c:v>
                </c:pt>
                <c:pt idx="2597">
                  <c:v>36630</c:v>
                </c:pt>
                <c:pt idx="2598">
                  <c:v>36633</c:v>
                </c:pt>
                <c:pt idx="2599">
                  <c:v>36634</c:v>
                </c:pt>
                <c:pt idx="2600">
                  <c:v>36635</c:v>
                </c:pt>
                <c:pt idx="2601">
                  <c:v>36636</c:v>
                </c:pt>
                <c:pt idx="2602">
                  <c:v>36640</c:v>
                </c:pt>
                <c:pt idx="2603">
                  <c:v>36641</c:v>
                </c:pt>
                <c:pt idx="2604">
                  <c:v>36642</c:v>
                </c:pt>
                <c:pt idx="2605">
                  <c:v>36643</c:v>
                </c:pt>
                <c:pt idx="2606">
                  <c:v>36644</c:v>
                </c:pt>
                <c:pt idx="2607">
                  <c:v>36647</c:v>
                </c:pt>
                <c:pt idx="2608">
                  <c:v>36648</c:v>
                </c:pt>
                <c:pt idx="2609">
                  <c:v>36649</c:v>
                </c:pt>
                <c:pt idx="2610">
                  <c:v>36650</c:v>
                </c:pt>
                <c:pt idx="2611">
                  <c:v>36651</c:v>
                </c:pt>
                <c:pt idx="2612">
                  <c:v>36654</c:v>
                </c:pt>
                <c:pt idx="2613">
                  <c:v>36655</c:v>
                </c:pt>
                <c:pt idx="2614">
                  <c:v>36656</c:v>
                </c:pt>
                <c:pt idx="2615">
                  <c:v>36657</c:v>
                </c:pt>
                <c:pt idx="2616">
                  <c:v>36658</c:v>
                </c:pt>
                <c:pt idx="2617">
                  <c:v>36661</c:v>
                </c:pt>
                <c:pt idx="2618">
                  <c:v>36662</c:v>
                </c:pt>
                <c:pt idx="2619">
                  <c:v>36663</c:v>
                </c:pt>
                <c:pt idx="2620">
                  <c:v>36664</c:v>
                </c:pt>
                <c:pt idx="2621">
                  <c:v>36665</c:v>
                </c:pt>
                <c:pt idx="2622">
                  <c:v>36668</c:v>
                </c:pt>
                <c:pt idx="2623">
                  <c:v>36669</c:v>
                </c:pt>
                <c:pt idx="2624">
                  <c:v>36670</c:v>
                </c:pt>
                <c:pt idx="2625">
                  <c:v>36671</c:v>
                </c:pt>
                <c:pt idx="2626">
                  <c:v>36672</c:v>
                </c:pt>
                <c:pt idx="2627">
                  <c:v>36676</c:v>
                </c:pt>
                <c:pt idx="2628">
                  <c:v>36677</c:v>
                </c:pt>
                <c:pt idx="2629">
                  <c:v>36678</c:v>
                </c:pt>
                <c:pt idx="2630">
                  <c:v>36679</c:v>
                </c:pt>
                <c:pt idx="2631">
                  <c:v>36682</c:v>
                </c:pt>
                <c:pt idx="2632">
                  <c:v>36683</c:v>
                </c:pt>
                <c:pt idx="2633">
                  <c:v>36684</c:v>
                </c:pt>
                <c:pt idx="2634">
                  <c:v>36685</c:v>
                </c:pt>
                <c:pt idx="2635">
                  <c:v>36686</c:v>
                </c:pt>
                <c:pt idx="2636">
                  <c:v>36689</c:v>
                </c:pt>
                <c:pt idx="2637">
                  <c:v>36690</c:v>
                </c:pt>
                <c:pt idx="2638">
                  <c:v>36691</c:v>
                </c:pt>
                <c:pt idx="2639">
                  <c:v>36692</c:v>
                </c:pt>
                <c:pt idx="2640">
                  <c:v>36693</c:v>
                </c:pt>
                <c:pt idx="2641">
                  <c:v>36696</c:v>
                </c:pt>
                <c:pt idx="2642">
                  <c:v>36697</c:v>
                </c:pt>
                <c:pt idx="2643">
                  <c:v>36698</c:v>
                </c:pt>
                <c:pt idx="2644">
                  <c:v>36699</c:v>
                </c:pt>
                <c:pt idx="2645">
                  <c:v>36700</c:v>
                </c:pt>
                <c:pt idx="2646">
                  <c:v>36703</c:v>
                </c:pt>
                <c:pt idx="2647">
                  <c:v>36704</c:v>
                </c:pt>
                <c:pt idx="2648">
                  <c:v>36705</c:v>
                </c:pt>
                <c:pt idx="2649">
                  <c:v>36706</c:v>
                </c:pt>
                <c:pt idx="2650">
                  <c:v>36707</c:v>
                </c:pt>
                <c:pt idx="2651">
                  <c:v>36710</c:v>
                </c:pt>
                <c:pt idx="2652">
                  <c:v>36712</c:v>
                </c:pt>
                <c:pt idx="2653">
                  <c:v>36713</c:v>
                </c:pt>
                <c:pt idx="2654">
                  <c:v>36714</c:v>
                </c:pt>
                <c:pt idx="2655">
                  <c:v>36717</c:v>
                </c:pt>
                <c:pt idx="2656">
                  <c:v>36718</c:v>
                </c:pt>
                <c:pt idx="2657">
                  <c:v>36719</c:v>
                </c:pt>
                <c:pt idx="2658">
                  <c:v>36720</c:v>
                </c:pt>
                <c:pt idx="2659">
                  <c:v>36721</c:v>
                </c:pt>
                <c:pt idx="2660">
                  <c:v>36724</c:v>
                </c:pt>
                <c:pt idx="2661">
                  <c:v>36725</c:v>
                </c:pt>
                <c:pt idx="2662">
                  <c:v>36726</c:v>
                </c:pt>
                <c:pt idx="2663">
                  <c:v>36727</c:v>
                </c:pt>
                <c:pt idx="2664">
                  <c:v>36728</c:v>
                </c:pt>
                <c:pt idx="2665">
                  <c:v>36731</c:v>
                </c:pt>
                <c:pt idx="2666">
                  <c:v>36732</c:v>
                </c:pt>
                <c:pt idx="2667">
                  <c:v>36733</c:v>
                </c:pt>
                <c:pt idx="2668">
                  <c:v>36734</c:v>
                </c:pt>
                <c:pt idx="2669">
                  <c:v>36735</c:v>
                </c:pt>
                <c:pt idx="2670">
                  <c:v>36738</c:v>
                </c:pt>
                <c:pt idx="2671">
                  <c:v>36739</c:v>
                </c:pt>
                <c:pt idx="2672">
                  <c:v>36740</c:v>
                </c:pt>
                <c:pt idx="2673">
                  <c:v>36741</c:v>
                </c:pt>
                <c:pt idx="2674">
                  <c:v>36742</c:v>
                </c:pt>
                <c:pt idx="2675">
                  <c:v>36745</c:v>
                </c:pt>
                <c:pt idx="2676">
                  <c:v>36746</c:v>
                </c:pt>
                <c:pt idx="2677">
                  <c:v>36747</c:v>
                </c:pt>
                <c:pt idx="2678">
                  <c:v>36748</c:v>
                </c:pt>
                <c:pt idx="2679">
                  <c:v>36749</c:v>
                </c:pt>
                <c:pt idx="2680">
                  <c:v>36752</c:v>
                </c:pt>
                <c:pt idx="2681">
                  <c:v>36753</c:v>
                </c:pt>
                <c:pt idx="2682">
                  <c:v>36754</c:v>
                </c:pt>
                <c:pt idx="2683">
                  <c:v>36755</c:v>
                </c:pt>
                <c:pt idx="2684">
                  <c:v>36756</c:v>
                </c:pt>
                <c:pt idx="2685">
                  <c:v>36759</c:v>
                </c:pt>
                <c:pt idx="2686">
                  <c:v>36760</c:v>
                </c:pt>
                <c:pt idx="2687">
                  <c:v>36761</c:v>
                </c:pt>
                <c:pt idx="2688">
                  <c:v>36762</c:v>
                </c:pt>
                <c:pt idx="2689">
                  <c:v>36763</c:v>
                </c:pt>
                <c:pt idx="2690">
                  <c:v>36766</c:v>
                </c:pt>
                <c:pt idx="2691">
                  <c:v>36767</c:v>
                </c:pt>
                <c:pt idx="2692">
                  <c:v>36768</c:v>
                </c:pt>
                <c:pt idx="2693">
                  <c:v>36769</c:v>
                </c:pt>
                <c:pt idx="2694">
                  <c:v>36770</c:v>
                </c:pt>
                <c:pt idx="2695">
                  <c:v>36774</c:v>
                </c:pt>
                <c:pt idx="2696">
                  <c:v>36775</c:v>
                </c:pt>
                <c:pt idx="2697">
                  <c:v>36776</c:v>
                </c:pt>
                <c:pt idx="2698">
                  <c:v>36777</c:v>
                </c:pt>
                <c:pt idx="2699">
                  <c:v>36780</c:v>
                </c:pt>
                <c:pt idx="2700">
                  <c:v>36781</c:v>
                </c:pt>
                <c:pt idx="2701">
                  <c:v>36782</c:v>
                </c:pt>
                <c:pt idx="2702">
                  <c:v>36783</c:v>
                </c:pt>
                <c:pt idx="2703">
                  <c:v>36784</c:v>
                </c:pt>
                <c:pt idx="2704">
                  <c:v>36787</c:v>
                </c:pt>
                <c:pt idx="2705">
                  <c:v>36788</c:v>
                </c:pt>
                <c:pt idx="2706">
                  <c:v>36789</c:v>
                </c:pt>
                <c:pt idx="2707">
                  <c:v>36790</c:v>
                </c:pt>
                <c:pt idx="2708">
                  <c:v>36791</c:v>
                </c:pt>
                <c:pt idx="2709">
                  <c:v>36794</c:v>
                </c:pt>
                <c:pt idx="2710">
                  <c:v>36795</c:v>
                </c:pt>
                <c:pt idx="2711">
                  <c:v>36796</c:v>
                </c:pt>
                <c:pt idx="2712">
                  <c:v>36797</c:v>
                </c:pt>
                <c:pt idx="2713">
                  <c:v>36798</c:v>
                </c:pt>
                <c:pt idx="2714">
                  <c:v>36801</c:v>
                </c:pt>
                <c:pt idx="2715">
                  <c:v>36802</c:v>
                </c:pt>
                <c:pt idx="2716">
                  <c:v>36803</c:v>
                </c:pt>
                <c:pt idx="2717">
                  <c:v>36804</c:v>
                </c:pt>
                <c:pt idx="2718">
                  <c:v>36805</c:v>
                </c:pt>
                <c:pt idx="2719">
                  <c:v>36808</c:v>
                </c:pt>
                <c:pt idx="2720">
                  <c:v>36809</c:v>
                </c:pt>
                <c:pt idx="2721">
                  <c:v>36810</c:v>
                </c:pt>
                <c:pt idx="2722">
                  <c:v>36811</c:v>
                </c:pt>
                <c:pt idx="2723">
                  <c:v>36812</c:v>
                </c:pt>
                <c:pt idx="2724">
                  <c:v>36815</c:v>
                </c:pt>
                <c:pt idx="2725">
                  <c:v>36816</c:v>
                </c:pt>
                <c:pt idx="2726">
                  <c:v>36817</c:v>
                </c:pt>
                <c:pt idx="2727">
                  <c:v>36818</c:v>
                </c:pt>
                <c:pt idx="2728">
                  <c:v>36819</c:v>
                </c:pt>
                <c:pt idx="2729">
                  <c:v>36822</c:v>
                </c:pt>
                <c:pt idx="2730">
                  <c:v>36823</c:v>
                </c:pt>
                <c:pt idx="2731">
                  <c:v>36824</c:v>
                </c:pt>
                <c:pt idx="2732">
                  <c:v>36825</c:v>
                </c:pt>
                <c:pt idx="2733">
                  <c:v>36826</c:v>
                </c:pt>
                <c:pt idx="2734">
                  <c:v>36829</c:v>
                </c:pt>
                <c:pt idx="2735">
                  <c:v>36830</c:v>
                </c:pt>
                <c:pt idx="2736">
                  <c:v>36831</c:v>
                </c:pt>
                <c:pt idx="2737">
                  <c:v>36832</c:v>
                </c:pt>
                <c:pt idx="2738">
                  <c:v>36833</c:v>
                </c:pt>
                <c:pt idx="2739">
                  <c:v>36836</c:v>
                </c:pt>
                <c:pt idx="2740">
                  <c:v>36837</c:v>
                </c:pt>
                <c:pt idx="2741">
                  <c:v>36838</c:v>
                </c:pt>
                <c:pt idx="2742">
                  <c:v>36839</c:v>
                </c:pt>
                <c:pt idx="2743">
                  <c:v>36840</c:v>
                </c:pt>
                <c:pt idx="2744">
                  <c:v>36843</c:v>
                </c:pt>
                <c:pt idx="2745">
                  <c:v>36844</c:v>
                </c:pt>
                <c:pt idx="2746">
                  <c:v>36845</c:v>
                </c:pt>
                <c:pt idx="2747">
                  <c:v>36846</c:v>
                </c:pt>
                <c:pt idx="2748">
                  <c:v>36847</c:v>
                </c:pt>
                <c:pt idx="2749">
                  <c:v>36850</c:v>
                </c:pt>
                <c:pt idx="2750">
                  <c:v>36851</c:v>
                </c:pt>
                <c:pt idx="2751">
                  <c:v>36852</c:v>
                </c:pt>
                <c:pt idx="2752">
                  <c:v>36854</c:v>
                </c:pt>
                <c:pt idx="2753">
                  <c:v>36857</c:v>
                </c:pt>
                <c:pt idx="2754">
                  <c:v>36858</c:v>
                </c:pt>
                <c:pt idx="2755">
                  <c:v>36859</c:v>
                </c:pt>
                <c:pt idx="2756">
                  <c:v>36860</c:v>
                </c:pt>
                <c:pt idx="2757">
                  <c:v>36861</c:v>
                </c:pt>
                <c:pt idx="2758">
                  <c:v>36864</c:v>
                </c:pt>
                <c:pt idx="2759">
                  <c:v>36865</c:v>
                </c:pt>
                <c:pt idx="2760">
                  <c:v>36866</c:v>
                </c:pt>
                <c:pt idx="2761">
                  <c:v>36867</c:v>
                </c:pt>
                <c:pt idx="2762">
                  <c:v>36868</c:v>
                </c:pt>
                <c:pt idx="2763">
                  <c:v>36871</c:v>
                </c:pt>
                <c:pt idx="2764">
                  <c:v>36872</c:v>
                </c:pt>
                <c:pt idx="2765">
                  <c:v>36873</c:v>
                </c:pt>
                <c:pt idx="2766">
                  <c:v>36874</c:v>
                </c:pt>
                <c:pt idx="2767">
                  <c:v>36875</c:v>
                </c:pt>
                <c:pt idx="2768">
                  <c:v>36878</c:v>
                </c:pt>
                <c:pt idx="2769">
                  <c:v>36879</c:v>
                </c:pt>
                <c:pt idx="2770">
                  <c:v>36880</c:v>
                </c:pt>
                <c:pt idx="2771">
                  <c:v>36881</c:v>
                </c:pt>
                <c:pt idx="2772">
                  <c:v>36882</c:v>
                </c:pt>
                <c:pt idx="2773">
                  <c:v>36886</c:v>
                </c:pt>
                <c:pt idx="2774">
                  <c:v>36887</c:v>
                </c:pt>
                <c:pt idx="2775">
                  <c:v>36888</c:v>
                </c:pt>
                <c:pt idx="2776">
                  <c:v>36889</c:v>
                </c:pt>
                <c:pt idx="2777">
                  <c:v>36893</c:v>
                </c:pt>
                <c:pt idx="2778">
                  <c:v>36894</c:v>
                </c:pt>
                <c:pt idx="2779">
                  <c:v>36895</c:v>
                </c:pt>
                <c:pt idx="2780">
                  <c:v>36896</c:v>
                </c:pt>
                <c:pt idx="2781">
                  <c:v>36899</c:v>
                </c:pt>
                <c:pt idx="2782">
                  <c:v>36900</c:v>
                </c:pt>
                <c:pt idx="2783">
                  <c:v>36901</c:v>
                </c:pt>
                <c:pt idx="2784">
                  <c:v>36902</c:v>
                </c:pt>
                <c:pt idx="2785">
                  <c:v>36903</c:v>
                </c:pt>
                <c:pt idx="2786">
                  <c:v>36907</c:v>
                </c:pt>
                <c:pt idx="2787">
                  <c:v>36908</c:v>
                </c:pt>
                <c:pt idx="2788">
                  <c:v>36909</c:v>
                </c:pt>
                <c:pt idx="2789">
                  <c:v>36910</c:v>
                </c:pt>
                <c:pt idx="2790">
                  <c:v>36913</c:v>
                </c:pt>
                <c:pt idx="2791">
                  <c:v>36914</c:v>
                </c:pt>
                <c:pt idx="2792">
                  <c:v>36915</c:v>
                </c:pt>
                <c:pt idx="2793">
                  <c:v>36916</c:v>
                </c:pt>
                <c:pt idx="2794">
                  <c:v>36917</c:v>
                </c:pt>
                <c:pt idx="2795">
                  <c:v>36920</c:v>
                </c:pt>
                <c:pt idx="2796">
                  <c:v>36921</c:v>
                </c:pt>
                <c:pt idx="2797">
                  <c:v>36922</c:v>
                </c:pt>
                <c:pt idx="2798">
                  <c:v>36923</c:v>
                </c:pt>
                <c:pt idx="2799">
                  <c:v>36924</c:v>
                </c:pt>
                <c:pt idx="2800">
                  <c:v>36927</c:v>
                </c:pt>
                <c:pt idx="2801">
                  <c:v>36928</c:v>
                </c:pt>
                <c:pt idx="2802">
                  <c:v>36929</c:v>
                </c:pt>
                <c:pt idx="2803">
                  <c:v>36930</c:v>
                </c:pt>
                <c:pt idx="2804">
                  <c:v>36931</c:v>
                </c:pt>
                <c:pt idx="2805">
                  <c:v>36934</c:v>
                </c:pt>
                <c:pt idx="2806">
                  <c:v>36935</c:v>
                </c:pt>
                <c:pt idx="2807">
                  <c:v>36936</c:v>
                </c:pt>
                <c:pt idx="2808">
                  <c:v>36937</c:v>
                </c:pt>
                <c:pt idx="2809">
                  <c:v>36938</c:v>
                </c:pt>
                <c:pt idx="2810">
                  <c:v>36942</c:v>
                </c:pt>
                <c:pt idx="2811">
                  <c:v>36943</c:v>
                </c:pt>
                <c:pt idx="2812">
                  <c:v>36944</c:v>
                </c:pt>
                <c:pt idx="2813">
                  <c:v>36945</c:v>
                </c:pt>
                <c:pt idx="2814">
                  <c:v>36948</c:v>
                </c:pt>
                <c:pt idx="2815">
                  <c:v>36949</c:v>
                </c:pt>
                <c:pt idx="2816">
                  <c:v>36950</c:v>
                </c:pt>
                <c:pt idx="2817">
                  <c:v>36951</c:v>
                </c:pt>
                <c:pt idx="2818">
                  <c:v>36952</c:v>
                </c:pt>
                <c:pt idx="2819">
                  <c:v>36955</c:v>
                </c:pt>
                <c:pt idx="2820">
                  <c:v>36956</c:v>
                </c:pt>
                <c:pt idx="2821">
                  <c:v>36957</c:v>
                </c:pt>
                <c:pt idx="2822">
                  <c:v>36958</c:v>
                </c:pt>
                <c:pt idx="2823">
                  <c:v>36959</c:v>
                </c:pt>
                <c:pt idx="2824">
                  <c:v>36962</c:v>
                </c:pt>
                <c:pt idx="2825">
                  <c:v>36963</c:v>
                </c:pt>
                <c:pt idx="2826">
                  <c:v>36964</c:v>
                </c:pt>
                <c:pt idx="2827">
                  <c:v>36965</c:v>
                </c:pt>
                <c:pt idx="2828">
                  <c:v>36966</c:v>
                </c:pt>
                <c:pt idx="2829">
                  <c:v>36969</c:v>
                </c:pt>
                <c:pt idx="2830">
                  <c:v>36970</c:v>
                </c:pt>
                <c:pt idx="2831">
                  <c:v>36971</c:v>
                </c:pt>
                <c:pt idx="2832">
                  <c:v>36972</c:v>
                </c:pt>
                <c:pt idx="2833">
                  <c:v>36973</c:v>
                </c:pt>
                <c:pt idx="2834">
                  <c:v>36976</c:v>
                </c:pt>
                <c:pt idx="2835">
                  <c:v>36977</c:v>
                </c:pt>
                <c:pt idx="2836">
                  <c:v>36978</c:v>
                </c:pt>
                <c:pt idx="2837">
                  <c:v>36979</c:v>
                </c:pt>
                <c:pt idx="2838">
                  <c:v>36980</c:v>
                </c:pt>
                <c:pt idx="2839">
                  <c:v>36983</c:v>
                </c:pt>
                <c:pt idx="2840">
                  <c:v>36984</c:v>
                </c:pt>
                <c:pt idx="2841">
                  <c:v>36985</c:v>
                </c:pt>
                <c:pt idx="2842">
                  <c:v>36986</c:v>
                </c:pt>
                <c:pt idx="2843">
                  <c:v>36987</c:v>
                </c:pt>
                <c:pt idx="2844">
                  <c:v>36990</c:v>
                </c:pt>
                <c:pt idx="2845">
                  <c:v>36991</c:v>
                </c:pt>
                <c:pt idx="2846">
                  <c:v>36992</c:v>
                </c:pt>
                <c:pt idx="2847">
                  <c:v>36993</c:v>
                </c:pt>
                <c:pt idx="2848">
                  <c:v>36997</c:v>
                </c:pt>
                <c:pt idx="2849">
                  <c:v>36998</c:v>
                </c:pt>
                <c:pt idx="2850">
                  <c:v>36999</c:v>
                </c:pt>
                <c:pt idx="2851">
                  <c:v>37000</c:v>
                </c:pt>
                <c:pt idx="2852">
                  <c:v>37001</c:v>
                </c:pt>
                <c:pt idx="2853">
                  <c:v>37004</c:v>
                </c:pt>
                <c:pt idx="2854">
                  <c:v>37005</c:v>
                </c:pt>
                <c:pt idx="2855">
                  <c:v>37006</c:v>
                </c:pt>
                <c:pt idx="2856">
                  <c:v>37007</c:v>
                </c:pt>
                <c:pt idx="2857">
                  <c:v>37008</c:v>
                </c:pt>
                <c:pt idx="2858">
                  <c:v>37011</c:v>
                </c:pt>
                <c:pt idx="2859">
                  <c:v>37012</c:v>
                </c:pt>
                <c:pt idx="2860">
                  <c:v>37013</c:v>
                </c:pt>
                <c:pt idx="2861">
                  <c:v>37014</c:v>
                </c:pt>
                <c:pt idx="2862">
                  <c:v>37015</c:v>
                </c:pt>
                <c:pt idx="2863">
                  <c:v>37018</c:v>
                </c:pt>
                <c:pt idx="2864">
                  <c:v>37019</c:v>
                </c:pt>
                <c:pt idx="2865">
                  <c:v>37020</c:v>
                </c:pt>
                <c:pt idx="2866">
                  <c:v>37021</c:v>
                </c:pt>
                <c:pt idx="2867">
                  <c:v>37022</c:v>
                </c:pt>
                <c:pt idx="2868">
                  <c:v>37025</c:v>
                </c:pt>
                <c:pt idx="2869">
                  <c:v>37026</c:v>
                </c:pt>
                <c:pt idx="2870">
                  <c:v>37027</c:v>
                </c:pt>
                <c:pt idx="2871">
                  <c:v>37028</c:v>
                </c:pt>
                <c:pt idx="2872">
                  <c:v>37029</c:v>
                </c:pt>
                <c:pt idx="2873">
                  <c:v>37032</c:v>
                </c:pt>
                <c:pt idx="2874">
                  <c:v>37033</c:v>
                </c:pt>
                <c:pt idx="2875">
                  <c:v>37034</c:v>
                </c:pt>
                <c:pt idx="2876">
                  <c:v>37035</c:v>
                </c:pt>
                <c:pt idx="2877">
                  <c:v>37036</c:v>
                </c:pt>
                <c:pt idx="2878">
                  <c:v>37040</c:v>
                </c:pt>
                <c:pt idx="2879">
                  <c:v>37041</c:v>
                </c:pt>
                <c:pt idx="2880">
                  <c:v>37042</c:v>
                </c:pt>
                <c:pt idx="2881">
                  <c:v>37043</c:v>
                </c:pt>
                <c:pt idx="2882">
                  <c:v>37046</c:v>
                </c:pt>
                <c:pt idx="2883">
                  <c:v>37047</c:v>
                </c:pt>
                <c:pt idx="2884">
                  <c:v>37048</c:v>
                </c:pt>
                <c:pt idx="2885">
                  <c:v>37049</c:v>
                </c:pt>
                <c:pt idx="2886">
                  <c:v>37050</c:v>
                </c:pt>
                <c:pt idx="2887">
                  <c:v>37053</c:v>
                </c:pt>
                <c:pt idx="2888">
                  <c:v>37054</c:v>
                </c:pt>
                <c:pt idx="2889">
                  <c:v>37055</c:v>
                </c:pt>
                <c:pt idx="2890">
                  <c:v>37056</c:v>
                </c:pt>
                <c:pt idx="2891">
                  <c:v>37057</c:v>
                </c:pt>
                <c:pt idx="2892">
                  <c:v>37060</c:v>
                </c:pt>
                <c:pt idx="2893">
                  <c:v>37061</c:v>
                </c:pt>
                <c:pt idx="2894">
                  <c:v>37062</c:v>
                </c:pt>
                <c:pt idx="2895">
                  <c:v>37063</c:v>
                </c:pt>
                <c:pt idx="2896">
                  <c:v>37064</c:v>
                </c:pt>
                <c:pt idx="2897">
                  <c:v>37067</c:v>
                </c:pt>
                <c:pt idx="2898">
                  <c:v>37068</c:v>
                </c:pt>
                <c:pt idx="2899">
                  <c:v>37069</c:v>
                </c:pt>
                <c:pt idx="2900">
                  <c:v>37070</c:v>
                </c:pt>
                <c:pt idx="2901">
                  <c:v>37071</c:v>
                </c:pt>
                <c:pt idx="2902">
                  <c:v>37074</c:v>
                </c:pt>
                <c:pt idx="2903">
                  <c:v>37075</c:v>
                </c:pt>
                <c:pt idx="2904">
                  <c:v>37077</c:v>
                </c:pt>
                <c:pt idx="2905">
                  <c:v>37078</c:v>
                </c:pt>
                <c:pt idx="2906">
                  <c:v>37081</c:v>
                </c:pt>
                <c:pt idx="2907">
                  <c:v>37082</c:v>
                </c:pt>
                <c:pt idx="2908">
                  <c:v>37083</c:v>
                </c:pt>
                <c:pt idx="2909">
                  <c:v>37084</c:v>
                </c:pt>
                <c:pt idx="2910">
                  <c:v>37085</c:v>
                </c:pt>
                <c:pt idx="2911">
                  <c:v>37088</c:v>
                </c:pt>
                <c:pt idx="2912">
                  <c:v>37089</c:v>
                </c:pt>
                <c:pt idx="2913">
                  <c:v>37090</c:v>
                </c:pt>
                <c:pt idx="2914">
                  <c:v>37091</c:v>
                </c:pt>
                <c:pt idx="2915">
                  <c:v>37092</c:v>
                </c:pt>
                <c:pt idx="2916">
                  <c:v>37095</c:v>
                </c:pt>
                <c:pt idx="2917">
                  <c:v>37096</c:v>
                </c:pt>
                <c:pt idx="2918">
                  <c:v>37097</c:v>
                </c:pt>
                <c:pt idx="2919">
                  <c:v>37098</c:v>
                </c:pt>
                <c:pt idx="2920">
                  <c:v>37099</c:v>
                </c:pt>
                <c:pt idx="2921">
                  <c:v>37102</c:v>
                </c:pt>
                <c:pt idx="2922">
                  <c:v>37103</c:v>
                </c:pt>
                <c:pt idx="2923">
                  <c:v>37104</c:v>
                </c:pt>
                <c:pt idx="2924">
                  <c:v>37105</c:v>
                </c:pt>
                <c:pt idx="2925">
                  <c:v>37106</c:v>
                </c:pt>
                <c:pt idx="2926">
                  <c:v>37109</c:v>
                </c:pt>
                <c:pt idx="2927">
                  <c:v>37110</c:v>
                </c:pt>
                <c:pt idx="2928">
                  <c:v>37111</c:v>
                </c:pt>
                <c:pt idx="2929">
                  <c:v>37112</c:v>
                </c:pt>
                <c:pt idx="2930">
                  <c:v>37113</c:v>
                </c:pt>
                <c:pt idx="2931">
                  <c:v>37116</c:v>
                </c:pt>
                <c:pt idx="2932">
                  <c:v>37117</c:v>
                </c:pt>
                <c:pt idx="2933">
                  <c:v>37118</c:v>
                </c:pt>
                <c:pt idx="2934">
                  <c:v>37119</c:v>
                </c:pt>
                <c:pt idx="2935">
                  <c:v>37120</c:v>
                </c:pt>
                <c:pt idx="2936">
                  <c:v>37123</c:v>
                </c:pt>
                <c:pt idx="2937">
                  <c:v>37124</c:v>
                </c:pt>
                <c:pt idx="2938">
                  <c:v>37125</c:v>
                </c:pt>
                <c:pt idx="2939">
                  <c:v>37126</c:v>
                </c:pt>
                <c:pt idx="2940">
                  <c:v>37127</c:v>
                </c:pt>
                <c:pt idx="2941">
                  <c:v>37130</c:v>
                </c:pt>
                <c:pt idx="2942">
                  <c:v>37131</c:v>
                </c:pt>
                <c:pt idx="2943">
                  <c:v>37132</c:v>
                </c:pt>
                <c:pt idx="2944">
                  <c:v>37133</c:v>
                </c:pt>
                <c:pt idx="2945">
                  <c:v>37134</c:v>
                </c:pt>
                <c:pt idx="2946">
                  <c:v>37138</c:v>
                </c:pt>
                <c:pt idx="2947">
                  <c:v>37139</c:v>
                </c:pt>
                <c:pt idx="2948">
                  <c:v>37140</c:v>
                </c:pt>
                <c:pt idx="2949">
                  <c:v>37141</c:v>
                </c:pt>
                <c:pt idx="2950">
                  <c:v>37144</c:v>
                </c:pt>
                <c:pt idx="2951">
                  <c:v>37151</c:v>
                </c:pt>
                <c:pt idx="2952">
                  <c:v>37152</c:v>
                </c:pt>
                <c:pt idx="2953">
                  <c:v>37153</c:v>
                </c:pt>
                <c:pt idx="2954">
                  <c:v>37154</c:v>
                </c:pt>
                <c:pt idx="2955">
                  <c:v>37155</c:v>
                </c:pt>
                <c:pt idx="2956">
                  <c:v>37158</c:v>
                </c:pt>
                <c:pt idx="2957">
                  <c:v>37159</c:v>
                </c:pt>
                <c:pt idx="2958">
                  <c:v>37160</c:v>
                </c:pt>
                <c:pt idx="2959">
                  <c:v>37161</c:v>
                </c:pt>
                <c:pt idx="2960">
                  <c:v>37162</c:v>
                </c:pt>
                <c:pt idx="2961">
                  <c:v>37165</c:v>
                </c:pt>
                <c:pt idx="2962">
                  <c:v>37166</c:v>
                </c:pt>
                <c:pt idx="2963">
                  <c:v>37167</c:v>
                </c:pt>
                <c:pt idx="2964">
                  <c:v>37168</c:v>
                </c:pt>
                <c:pt idx="2965">
                  <c:v>37169</c:v>
                </c:pt>
                <c:pt idx="2966">
                  <c:v>37172</c:v>
                </c:pt>
                <c:pt idx="2967">
                  <c:v>37173</c:v>
                </c:pt>
                <c:pt idx="2968">
                  <c:v>37174</c:v>
                </c:pt>
                <c:pt idx="2969">
                  <c:v>37175</c:v>
                </c:pt>
                <c:pt idx="2970">
                  <c:v>37176</c:v>
                </c:pt>
                <c:pt idx="2971">
                  <c:v>37179</c:v>
                </c:pt>
                <c:pt idx="2972">
                  <c:v>37180</c:v>
                </c:pt>
                <c:pt idx="2973">
                  <c:v>37181</c:v>
                </c:pt>
                <c:pt idx="2974">
                  <c:v>37182</c:v>
                </c:pt>
                <c:pt idx="2975">
                  <c:v>37183</c:v>
                </c:pt>
                <c:pt idx="2976">
                  <c:v>37186</c:v>
                </c:pt>
                <c:pt idx="2977">
                  <c:v>37187</c:v>
                </c:pt>
                <c:pt idx="2978">
                  <c:v>37188</c:v>
                </c:pt>
                <c:pt idx="2979">
                  <c:v>37189</c:v>
                </c:pt>
                <c:pt idx="2980">
                  <c:v>37190</c:v>
                </c:pt>
                <c:pt idx="2981">
                  <c:v>37193</c:v>
                </c:pt>
                <c:pt idx="2982">
                  <c:v>37194</c:v>
                </c:pt>
                <c:pt idx="2983">
                  <c:v>37195</c:v>
                </c:pt>
                <c:pt idx="2984">
                  <c:v>37196</c:v>
                </c:pt>
                <c:pt idx="2985">
                  <c:v>37197</c:v>
                </c:pt>
                <c:pt idx="2986">
                  <c:v>37200</c:v>
                </c:pt>
                <c:pt idx="2987">
                  <c:v>37201</c:v>
                </c:pt>
                <c:pt idx="2988">
                  <c:v>37202</c:v>
                </c:pt>
                <c:pt idx="2989">
                  <c:v>37203</c:v>
                </c:pt>
                <c:pt idx="2990">
                  <c:v>37204</c:v>
                </c:pt>
                <c:pt idx="2991">
                  <c:v>37207</c:v>
                </c:pt>
                <c:pt idx="2992">
                  <c:v>37208</c:v>
                </c:pt>
                <c:pt idx="2993">
                  <c:v>37209</c:v>
                </c:pt>
                <c:pt idx="2994">
                  <c:v>37210</c:v>
                </c:pt>
                <c:pt idx="2995">
                  <c:v>37211</c:v>
                </c:pt>
                <c:pt idx="2996">
                  <c:v>37214</c:v>
                </c:pt>
                <c:pt idx="2997">
                  <c:v>37215</c:v>
                </c:pt>
                <c:pt idx="2998">
                  <c:v>37216</c:v>
                </c:pt>
                <c:pt idx="2999">
                  <c:v>37218</c:v>
                </c:pt>
                <c:pt idx="3000">
                  <c:v>37221</c:v>
                </c:pt>
                <c:pt idx="3001">
                  <c:v>37222</c:v>
                </c:pt>
                <c:pt idx="3002">
                  <c:v>37223</c:v>
                </c:pt>
                <c:pt idx="3003">
                  <c:v>37224</c:v>
                </c:pt>
                <c:pt idx="3004">
                  <c:v>37225</c:v>
                </c:pt>
                <c:pt idx="3005">
                  <c:v>37228</c:v>
                </c:pt>
                <c:pt idx="3006">
                  <c:v>37229</c:v>
                </c:pt>
                <c:pt idx="3007">
                  <c:v>37230</c:v>
                </c:pt>
                <c:pt idx="3008">
                  <c:v>37231</c:v>
                </c:pt>
                <c:pt idx="3009">
                  <c:v>37232</c:v>
                </c:pt>
                <c:pt idx="3010">
                  <c:v>37235</c:v>
                </c:pt>
                <c:pt idx="3011">
                  <c:v>37236</c:v>
                </c:pt>
                <c:pt idx="3012">
                  <c:v>37237</c:v>
                </c:pt>
                <c:pt idx="3013">
                  <c:v>37238</c:v>
                </c:pt>
                <c:pt idx="3014">
                  <c:v>37239</c:v>
                </c:pt>
                <c:pt idx="3015">
                  <c:v>37242</c:v>
                </c:pt>
                <c:pt idx="3016">
                  <c:v>37243</c:v>
                </c:pt>
                <c:pt idx="3017">
                  <c:v>37244</c:v>
                </c:pt>
                <c:pt idx="3018">
                  <c:v>37245</c:v>
                </c:pt>
                <c:pt idx="3019">
                  <c:v>37246</c:v>
                </c:pt>
                <c:pt idx="3020">
                  <c:v>37249</c:v>
                </c:pt>
                <c:pt idx="3021">
                  <c:v>37251</c:v>
                </c:pt>
                <c:pt idx="3022">
                  <c:v>37252</c:v>
                </c:pt>
                <c:pt idx="3023">
                  <c:v>37253</c:v>
                </c:pt>
                <c:pt idx="3024">
                  <c:v>37256</c:v>
                </c:pt>
                <c:pt idx="3025">
                  <c:v>37258</c:v>
                </c:pt>
                <c:pt idx="3026">
                  <c:v>37259</c:v>
                </c:pt>
                <c:pt idx="3027">
                  <c:v>37260</c:v>
                </c:pt>
                <c:pt idx="3028">
                  <c:v>37263</c:v>
                </c:pt>
                <c:pt idx="3029">
                  <c:v>37264</c:v>
                </c:pt>
                <c:pt idx="3030">
                  <c:v>37265</c:v>
                </c:pt>
                <c:pt idx="3031">
                  <c:v>37266</c:v>
                </c:pt>
                <c:pt idx="3032">
                  <c:v>37267</c:v>
                </c:pt>
                <c:pt idx="3033">
                  <c:v>37270</c:v>
                </c:pt>
                <c:pt idx="3034">
                  <c:v>37271</c:v>
                </c:pt>
                <c:pt idx="3035">
                  <c:v>37272</c:v>
                </c:pt>
                <c:pt idx="3036">
                  <c:v>37273</c:v>
                </c:pt>
                <c:pt idx="3037">
                  <c:v>37274</c:v>
                </c:pt>
                <c:pt idx="3038">
                  <c:v>37278</c:v>
                </c:pt>
                <c:pt idx="3039">
                  <c:v>37279</c:v>
                </c:pt>
                <c:pt idx="3040">
                  <c:v>37280</c:v>
                </c:pt>
                <c:pt idx="3041">
                  <c:v>37281</c:v>
                </c:pt>
                <c:pt idx="3042">
                  <c:v>37284</c:v>
                </c:pt>
                <c:pt idx="3043">
                  <c:v>37285</c:v>
                </c:pt>
                <c:pt idx="3044">
                  <c:v>37286</c:v>
                </c:pt>
                <c:pt idx="3045">
                  <c:v>37287</c:v>
                </c:pt>
                <c:pt idx="3046">
                  <c:v>37288</c:v>
                </c:pt>
                <c:pt idx="3047">
                  <c:v>37291</c:v>
                </c:pt>
                <c:pt idx="3048">
                  <c:v>37292</c:v>
                </c:pt>
                <c:pt idx="3049">
                  <c:v>37293</c:v>
                </c:pt>
                <c:pt idx="3050">
                  <c:v>37294</c:v>
                </c:pt>
                <c:pt idx="3051">
                  <c:v>37295</c:v>
                </c:pt>
                <c:pt idx="3052">
                  <c:v>37298</c:v>
                </c:pt>
                <c:pt idx="3053">
                  <c:v>37299</c:v>
                </c:pt>
                <c:pt idx="3054">
                  <c:v>37300</c:v>
                </c:pt>
                <c:pt idx="3055">
                  <c:v>37301</c:v>
                </c:pt>
                <c:pt idx="3056">
                  <c:v>37302</c:v>
                </c:pt>
                <c:pt idx="3057">
                  <c:v>37306</c:v>
                </c:pt>
                <c:pt idx="3058">
                  <c:v>37307</c:v>
                </c:pt>
                <c:pt idx="3059">
                  <c:v>37308</c:v>
                </c:pt>
                <c:pt idx="3060">
                  <c:v>37309</c:v>
                </c:pt>
                <c:pt idx="3061">
                  <c:v>37312</c:v>
                </c:pt>
                <c:pt idx="3062">
                  <c:v>37313</c:v>
                </c:pt>
                <c:pt idx="3063">
                  <c:v>37314</c:v>
                </c:pt>
                <c:pt idx="3064">
                  <c:v>37315</c:v>
                </c:pt>
                <c:pt idx="3065">
                  <c:v>37316</c:v>
                </c:pt>
                <c:pt idx="3066">
                  <c:v>37319</c:v>
                </c:pt>
                <c:pt idx="3067">
                  <c:v>37320</c:v>
                </c:pt>
                <c:pt idx="3068">
                  <c:v>37321</c:v>
                </c:pt>
                <c:pt idx="3069">
                  <c:v>37322</c:v>
                </c:pt>
                <c:pt idx="3070">
                  <c:v>37323</c:v>
                </c:pt>
                <c:pt idx="3071">
                  <c:v>37326</c:v>
                </c:pt>
                <c:pt idx="3072">
                  <c:v>37327</c:v>
                </c:pt>
                <c:pt idx="3073">
                  <c:v>37328</c:v>
                </c:pt>
                <c:pt idx="3074">
                  <c:v>37329</c:v>
                </c:pt>
                <c:pt idx="3075">
                  <c:v>37330</c:v>
                </c:pt>
                <c:pt idx="3076">
                  <c:v>37333</c:v>
                </c:pt>
                <c:pt idx="3077">
                  <c:v>37334</c:v>
                </c:pt>
                <c:pt idx="3078">
                  <c:v>37335</c:v>
                </c:pt>
                <c:pt idx="3079">
                  <c:v>37336</c:v>
                </c:pt>
                <c:pt idx="3080">
                  <c:v>37337</c:v>
                </c:pt>
                <c:pt idx="3081">
                  <c:v>37340</c:v>
                </c:pt>
                <c:pt idx="3082">
                  <c:v>37341</c:v>
                </c:pt>
                <c:pt idx="3083">
                  <c:v>37342</c:v>
                </c:pt>
                <c:pt idx="3084">
                  <c:v>37343</c:v>
                </c:pt>
                <c:pt idx="3085">
                  <c:v>37347</c:v>
                </c:pt>
                <c:pt idx="3086">
                  <c:v>37348</c:v>
                </c:pt>
                <c:pt idx="3087">
                  <c:v>37349</c:v>
                </c:pt>
                <c:pt idx="3088">
                  <c:v>37350</c:v>
                </c:pt>
                <c:pt idx="3089">
                  <c:v>37351</c:v>
                </c:pt>
                <c:pt idx="3090">
                  <c:v>37354</c:v>
                </c:pt>
                <c:pt idx="3091">
                  <c:v>37355</c:v>
                </c:pt>
                <c:pt idx="3092">
                  <c:v>37356</c:v>
                </c:pt>
                <c:pt idx="3093">
                  <c:v>37357</c:v>
                </c:pt>
                <c:pt idx="3094">
                  <c:v>37358</c:v>
                </c:pt>
                <c:pt idx="3095">
                  <c:v>37361</c:v>
                </c:pt>
                <c:pt idx="3096">
                  <c:v>37362</c:v>
                </c:pt>
                <c:pt idx="3097">
                  <c:v>37363</c:v>
                </c:pt>
                <c:pt idx="3098">
                  <c:v>37364</c:v>
                </c:pt>
                <c:pt idx="3099">
                  <c:v>37365</c:v>
                </c:pt>
                <c:pt idx="3100">
                  <c:v>37368</c:v>
                </c:pt>
                <c:pt idx="3101">
                  <c:v>37369</c:v>
                </c:pt>
                <c:pt idx="3102">
                  <c:v>37370</c:v>
                </c:pt>
                <c:pt idx="3103">
                  <c:v>37371</c:v>
                </c:pt>
                <c:pt idx="3104">
                  <c:v>37372</c:v>
                </c:pt>
                <c:pt idx="3105">
                  <c:v>37375</c:v>
                </c:pt>
                <c:pt idx="3106">
                  <c:v>37376</c:v>
                </c:pt>
                <c:pt idx="3107">
                  <c:v>37377</c:v>
                </c:pt>
                <c:pt idx="3108">
                  <c:v>37378</c:v>
                </c:pt>
                <c:pt idx="3109">
                  <c:v>37379</c:v>
                </c:pt>
                <c:pt idx="3110">
                  <c:v>37382</c:v>
                </c:pt>
                <c:pt idx="3111">
                  <c:v>37383</c:v>
                </c:pt>
                <c:pt idx="3112">
                  <c:v>37384</c:v>
                </c:pt>
                <c:pt idx="3113">
                  <c:v>37385</c:v>
                </c:pt>
                <c:pt idx="3114">
                  <c:v>37386</c:v>
                </c:pt>
                <c:pt idx="3115">
                  <c:v>37389</c:v>
                </c:pt>
                <c:pt idx="3116">
                  <c:v>37390</c:v>
                </c:pt>
                <c:pt idx="3117">
                  <c:v>37391</c:v>
                </c:pt>
                <c:pt idx="3118">
                  <c:v>37392</c:v>
                </c:pt>
                <c:pt idx="3119">
                  <c:v>37393</c:v>
                </c:pt>
                <c:pt idx="3120">
                  <c:v>37396</c:v>
                </c:pt>
                <c:pt idx="3121">
                  <c:v>37397</c:v>
                </c:pt>
                <c:pt idx="3122">
                  <c:v>37398</c:v>
                </c:pt>
                <c:pt idx="3123">
                  <c:v>37399</c:v>
                </c:pt>
                <c:pt idx="3124">
                  <c:v>37400</c:v>
                </c:pt>
                <c:pt idx="3125">
                  <c:v>37404</c:v>
                </c:pt>
                <c:pt idx="3126">
                  <c:v>37405</c:v>
                </c:pt>
                <c:pt idx="3127">
                  <c:v>37406</c:v>
                </c:pt>
                <c:pt idx="3128">
                  <c:v>37407</c:v>
                </c:pt>
                <c:pt idx="3129">
                  <c:v>37410</c:v>
                </c:pt>
                <c:pt idx="3130">
                  <c:v>37411</c:v>
                </c:pt>
                <c:pt idx="3131">
                  <c:v>37412</c:v>
                </c:pt>
                <c:pt idx="3132">
                  <c:v>37413</c:v>
                </c:pt>
                <c:pt idx="3133">
                  <c:v>37414</c:v>
                </c:pt>
                <c:pt idx="3134">
                  <c:v>37417</c:v>
                </c:pt>
                <c:pt idx="3135">
                  <c:v>37418</c:v>
                </c:pt>
                <c:pt idx="3136">
                  <c:v>37419</c:v>
                </c:pt>
                <c:pt idx="3137">
                  <c:v>37420</c:v>
                </c:pt>
                <c:pt idx="3138">
                  <c:v>37421</c:v>
                </c:pt>
                <c:pt idx="3139">
                  <c:v>37424</c:v>
                </c:pt>
                <c:pt idx="3140">
                  <c:v>37425</c:v>
                </c:pt>
                <c:pt idx="3141">
                  <c:v>37426</c:v>
                </c:pt>
                <c:pt idx="3142">
                  <c:v>37427</c:v>
                </c:pt>
                <c:pt idx="3143">
                  <c:v>37428</c:v>
                </c:pt>
                <c:pt idx="3144">
                  <c:v>37431</c:v>
                </c:pt>
                <c:pt idx="3145">
                  <c:v>37432</c:v>
                </c:pt>
                <c:pt idx="3146">
                  <c:v>37433</c:v>
                </c:pt>
                <c:pt idx="3147">
                  <c:v>37434</c:v>
                </c:pt>
                <c:pt idx="3148">
                  <c:v>37435</c:v>
                </c:pt>
                <c:pt idx="3149">
                  <c:v>37438</c:v>
                </c:pt>
                <c:pt idx="3150">
                  <c:v>37439</c:v>
                </c:pt>
                <c:pt idx="3151">
                  <c:v>37440</c:v>
                </c:pt>
                <c:pt idx="3152">
                  <c:v>37442</c:v>
                </c:pt>
                <c:pt idx="3153">
                  <c:v>37445</c:v>
                </c:pt>
                <c:pt idx="3154">
                  <c:v>37446</c:v>
                </c:pt>
                <c:pt idx="3155">
                  <c:v>37447</c:v>
                </c:pt>
                <c:pt idx="3156">
                  <c:v>37448</c:v>
                </c:pt>
                <c:pt idx="3157">
                  <c:v>37449</c:v>
                </c:pt>
                <c:pt idx="3158">
                  <c:v>37452</c:v>
                </c:pt>
                <c:pt idx="3159">
                  <c:v>37453</c:v>
                </c:pt>
                <c:pt idx="3160">
                  <c:v>37454</c:v>
                </c:pt>
                <c:pt idx="3161">
                  <c:v>37455</c:v>
                </c:pt>
                <c:pt idx="3162">
                  <c:v>37456</c:v>
                </c:pt>
                <c:pt idx="3163">
                  <c:v>37459</c:v>
                </c:pt>
                <c:pt idx="3164">
                  <c:v>37460</c:v>
                </c:pt>
                <c:pt idx="3165">
                  <c:v>37461</c:v>
                </c:pt>
                <c:pt idx="3166">
                  <c:v>37462</c:v>
                </c:pt>
                <c:pt idx="3167">
                  <c:v>37463</c:v>
                </c:pt>
                <c:pt idx="3168">
                  <c:v>37466</c:v>
                </c:pt>
                <c:pt idx="3169">
                  <c:v>37467</c:v>
                </c:pt>
                <c:pt idx="3170">
                  <c:v>37468</c:v>
                </c:pt>
                <c:pt idx="3171">
                  <c:v>37469</c:v>
                </c:pt>
                <c:pt idx="3172">
                  <c:v>37470</c:v>
                </c:pt>
                <c:pt idx="3173">
                  <c:v>37473</c:v>
                </c:pt>
                <c:pt idx="3174">
                  <c:v>37474</c:v>
                </c:pt>
                <c:pt idx="3175">
                  <c:v>37475</c:v>
                </c:pt>
                <c:pt idx="3176">
                  <c:v>37476</c:v>
                </c:pt>
                <c:pt idx="3177">
                  <c:v>37477</c:v>
                </c:pt>
                <c:pt idx="3178">
                  <c:v>37480</c:v>
                </c:pt>
                <c:pt idx="3179">
                  <c:v>37481</c:v>
                </c:pt>
                <c:pt idx="3180">
                  <c:v>37482</c:v>
                </c:pt>
                <c:pt idx="3181">
                  <c:v>37483</c:v>
                </c:pt>
                <c:pt idx="3182">
                  <c:v>37484</c:v>
                </c:pt>
                <c:pt idx="3183">
                  <c:v>37487</c:v>
                </c:pt>
                <c:pt idx="3184">
                  <c:v>37488</c:v>
                </c:pt>
                <c:pt idx="3185">
                  <c:v>37489</c:v>
                </c:pt>
                <c:pt idx="3186">
                  <c:v>37490</c:v>
                </c:pt>
                <c:pt idx="3187">
                  <c:v>37491</c:v>
                </c:pt>
                <c:pt idx="3188">
                  <c:v>37494</c:v>
                </c:pt>
                <c:pt idx="3189">
                  <c:v>37495</c:v>
                </c:pt>
                <c:pt idx="3190">
                  <c:v>37496</c:v>
                </c:pt>
                <c:pt idx="3191">
                  <c:v>37497</c:v>
                </c:pt>
                <c:pt idx="3192">
                  <c:v>37498</c:v>
                </c:pt>
                <c:pt idx="3193">
                  <c:v>37502</c:v>
                </c:pt>
                <c:pt idx="3194">
                  <c:v>37503</c:v>
                </c:pt>
                <c:pt idx="3195">
                  <c:v>37504</c:v>
                </c:pt>
                <c:pt idx="3196">
                  <c:v>37505</c:v>
                </c:pt>
                <c:pt idx="3197">
                  <c:v>37508</c:v>
                </c:pt>
                <c:pt idx="3198">
                  <c:v>37509</c:v>
                </c:pt>
                <c:pt idx="3199">
                  <c:v>37510</c:v>
                </c:pt>
                <c:pt idx="3200">
                  <c:v>37511</c:v>
                </c:pt>
                <c:pt idx="3201">
                  <c:v>37512</c:v>
                </c:pt>
                <c:pt idx="3202">
                  <c:v>37515</c:v>
                </c:pt>
                <c:pt idx="3203">
                  <c:v>37516</c:v>
                </c:pt>
                <c:pt idx="3204">
                  <c:v>37517</c:v>
                </c:pt>
                <c:pt idx="3205">
                  <c:v>37518</c:v>
                </c:pt>
                <c:pt idx="3206">
                  <c:v>37519</c:v>
                </c:pt>
                <c:pt idx="3207">
                  <c:v>37522</c:v>
                </c:pt>
                <c:pt idx="3208">
                  <c:v>37523</c:v>
                </c:pt>
                <c:pt idx="3209">
                  <c:v>37524</c:v>
                </c:pt>
                <c:pt idx="3210">
                  <c:v>37525</c:v>
                </c:pt>
                <c:pt idx="3211">
                  <c:v>37526</c:v>
                </c:pt>
                <c:pt idx="3212">
                  <c:v>37529</c:v>
                </c:pt>
                <c:pt idx="3213">
                  <c:v>37530</c:v>
                </c:pt>
                <c:pt idx="3214">
                  <c:v>37531</c:v>
                </c:pt>
                <c:pt idx="3215">
                  <c:v>37532</c:v>
                </c:pt>
                <c:pt idx="3216">
                  <c:v>37533</c:v>
                </c:pt>
                <c:pt idx="3217">
                  <c:v>37536</c:v>
                </c:pt>
                <c:pt idx="3218">
                  <c:v>37537</c:v>
                </c:pt>
                <c:pt idx="3219">
                  <c:v>37538</c:v>
                </c:pt>
                <c:pt idx="3220">
                  <c:v>37539</c:v>
                </c:pt>
                <c:pt idx="3221">
                  <c:v>37540</c:v>
                </c:pt>
                <c:pt idx="3222">
                  <c:v>37543</c:v>
                </c:pt>
                <c:pt idx="3223">
                  <c:v>37544</c:v>
                </c:pt>
                <c:pt idx="3224">
                  <c:v>37545</c:v>
                </c:pt>
                <c:pt idx="3225">
                  <c:v>37546</c:v>
                </c:pt>
                <c:pt idx="3226">
                  <c:v>37547</c:v>
                </c:pt>
                <c:pt idx="3227">
                  <c:v>37550</c:v>
                </c:pt>
                <c:pt idx="3228">
                  <c:v>37551</c:v>
                </c:pt>
                <c:pt idx="3229">
                  <c:v>37552</c:v>
                </c:pt>
                <c:pt idx="3230">
                  <c:v>37553</c:v>
                </c:pt>
                <c:pt idx="3231">
                  <c:v>37554</c:v>
                </c:pt>
                <c:pt idx="3232">
                  <c:v>37557</c:v>
                </c:pt>
                <c:pt idx="3233">
                  <c:v>37558</c:v>
                </c:pt>
                <c:pt idx="3234">
                  <c:v>37559</c:v>
                </c:pt>
                <c:pt idx="3235">
                  <c:v>37560</c:v>
                </c:pt>
                <c:pt idx="3236">
                  <c:v>37561</c:v>
                </c:pt>
                <c:pt idx="3237">
                  <c:v>37564</c:v>
                </c:pt>
                <c:pt idx="3238">
                  <c:v>37565</c:v>
                </c:pt>
                <c:pt idx="3239">
                  <c:v>37566</c:v>
                </c:pt>
                <c:pt idx="3240">
                  <c:v>37567</c:v>
                </c:pt>
                <c:pt idx="3241">
                  <c:v>37568</c:v>
                </c:pt>
                <c:pt idx="3242">
                  <c:v>37571</c:v>
                </c:pt>
                <c:pt idx="3243">
                  <c:v>37572</c:v>
                </c:pt>
                <c:pt idx="3244">
                  <c:v>37573</c:v>
                </c:pt>
                <c:pt idx="3245">
                  <c:v>37574</c:v>
                </c:pt>
                <c:pt idx="3246">
                  <c:v>37575</c:v>
                </c:pt>
                <c:pt idx="3247">
                  <c:v>37578</c:v>
                </c:pt>
                <c:pt idx="3248">
                  <c:v>37579</c:v>
                </c:pt>
                <c:pt idx="3249">
                  <c:v>37580</c:v>
                </c:pt>
                <c:pt idx="3250">
                  <c:v>37581</c:v>
                </c:pt>
                <c:pt idx="3251">
                  <c:v>37582</c:v>
                </c:pt>
                <c:pt idx="3252">
                  <c:v>37585</c:v>
                </c:pt>
                <c:pt idx="3253">
                  <c:v>37586</c:v>
                </c:pt>
                <c:pt idx="3254">
                  <c:v>37587</c:v>
                </c:pt>
                <c:pt idx="3255">
                  <c:v>37589</c:v>
                </c:pt>
                <c:pt idx="3256">
                  <c:v>37592</c:v>
                </c:pt>
                <c:pt idx="3257">
                  <c:v>37593</c:v>
                </c:pt>
                <c:pt idx="3258">
                  <c:v>37594</c:v>
                </c:pt>
                <c:pt idx="3259">
                  <c:v>37595</c:v>
                </c:pt>
                <c:pt idx="3260">
                  <c:v>37596</c:v>
                </c:pt>
                <c:pt idx="3261">
                  <c:v>37599</c:v>
                </c:pt>
                <c:pt idx="3262">
                  <c:v>37600</c:v>
                </c:pt>
                <c:pt idx="3263">
                  <c:v>37601</c:v>
                </c:pt>
                <c:pt idx="3264">
                  <c:v>37602</c:v>
                </c:pt>
                <c:pt idx="3265">
                  <c:v>37603</c:v>
                </c:pt>
                <c:pt idx="3266">
                  <c:v>37606</c:v>
                </c:pt>
                <c:pt idx="3267">
                  <c:v>37607</c:v>
                </c:pt>
                <c:pt idx="3268">
                  <c:v>37608</c:v>
                </c:pt>
                <c:pt idx="3269">
                  <c:v>37609</c:v>
                </c:pt>
                <c:pt idx="3270">
                  <c:v>37610</c:v>
                </c:pt>
                <c:pt idx="3271">
                  <c:v>37613</c:v>
                </c:pt>
                <c:pt idx="3272">
                  <c:v>37614</c:v>
                </c:pt>
                <c:pt idx="3273">
                  <c:v>37616</c:v>
                </c:pt>
                <c:pt idx="3274">
                  <c:v>37617</c:v>
                </c:pt>
                <c:pt idx="3275">
                  <c:v>37620</c:v>
                </c:pt>
                <c:pt idx="3276">
                  <c:v>37621</c:v>
                </c:pt>
                <c:pt idx="3277">
                  <c:v>37623</c:v>
                </c:pt>
                <c:pt idx="3278">
                  <c:v>37624</c:v>
                </c:pt>
                <c:pt idx="3279">
                  <c:v>37627</c:v>
                </c:pt>
                <c:pt idx="3280">
                  <c:v>37628</c:v>
                </c:pt>
                <c:pt idx="3281">
                  <c:v>37629</c:v>
                </c:pt>
                <c:pt idx="3282">
                  <c:v>37630</c:v>
                </c:pt>
                <c:pt idx="3283">
                  <c:v>37631</c:v>
                </c:pt>
                <c:pt idx="3284">
                  <c:v>37634</c:v>
                </c:pt>
                <c:pt idx="3285">
                  <c:v>37635</c:v>
                </c:pt>
                <c:pt idx="3286">
                  <c:v>37636</c:v>
                </c:pt>
                <c:pt idx="3287">
                  <c:v>37637</c:v>
                </c:pt>
                <c:pt idx="3288">
                  <c:v>37638</c:v>
                </c:pt>
                <c:pt idx="3289">
                  <c:v>37642</c:v>
                </c:pt>
                <c:pt idx="3290">
                  <c:v>37643</c:v>
                </c:pt>
                <c:pt idx="3291">
                  <c:v>37644</c:v>
                </c:pt>
                <c:pt idx="3292">
                  <c:v>37645</c:v>
                </c:pt>
                <c:pt idx="3293">
                  <c:v>37648</c:v>
                </c:pt>
                <c:pt idx="3294">
                  <c:v>37649</c:v>
                </c:pt>
                <c:pt idx="3295">
                  <c:v>37650</c:v>
                </c:pt>
                <c:pt idx="3296">
                  <c:v>37651</c:v>
                </c:pt>
                <c:pt idx="3297">
                  <c:v>37652</c:v>
                </c:pt>
                <c:pt idx="3298">
                  <c:v>37655</c:v>
                </c:pt>
                <c:pt idx="3299">
                  <c:v>37656</c:v>
                </c:pt>
                <c:pt idx="3300">
                  <c:v>37657</c:v>
                </c:pt>
                <c:pt idx="3301">
                  <c:v>37658</c:v>
                </c:pt>
                <c:pt idx="3302">
                  <c:v>37659</c:v>
                </c:pt>
                <c:pt idx="3303">
                  <c:v>37662</c:v>
                </c:pt>
                <c:pt idx="3304">
                  <c:v>37663</c:v>
                </c:pt>
                <c:pt idx="3305">
                  <c:v>37664</c:v>
                </c:pt>
                <c:pt idx="3306">
                  <c:v>37665</c:v>
                </c:pt>
                <c:pt idx="3307">
                  <c:v>37666</c:v>
                </c:pt>
                <c:pt idx="3308">
                  <c:v>37670</c:v>
                </c:pt>
                <c:pt idx="3309">
                  <c:v>37671</c:v>
                </c:pt>
                <c:pt idx="3310">
                  <c:v>37672</c:v>
                </c:pt>
                <c:pt idx="3311">
                  <c:v>37673</c:v>
                </c:pt>
                <c:pt idx="3312">
                  <c:v>37676</c:v>
                </c:pt>
                <c:pt idx="3313">
                  <c:v>37677</c:v>
                </c:pt>
                <c:pt idx="3314">
                  <c:v>37678</c:v>
                </c:pt>
                <c:pt idx="3315">
                  <c:v>37679</c:v>
                </c:pt>
                <c:pt idx="3316">
                  <c:v>37680</c:v>
                </c:pt>
                <c:pt idx="3317">
                  <c:v>37683</c:v>
                </c:pt>
                <c:pt idx="3318">
                  <c:v>37684</c:v>
                </c:pt>
                <c:pt idx="3319">
                  <c:v>37685</c:v>
                </c:pt>
                <c:pt idx="3320">
                  <c:v>37686</c:v>
                </c:pt>
                <c:pt idx="3321">
                  <c:v>37687</c:v>
                </c:pt>
                <c:pt idx="3322">
                  <c:v>37690</c:v>
                </c:pt>
                <c:pt idx="3323">
                  <c:v>37691</c:v>
                </c:pt>
                <c:pt idx="3324">
                  <c:v>37692</c:v>
                </c:pt>
                <c:pt idx="3325">
                  <c:v>37693</c:v>
                </c:pt>
                <c:pt idx="3326">
                  <c:v>37694</c:v>
                </c:pt>
                <c:pt idx="3327">
                  <c:v>37697</c:v>
                </c:pt>
                <c:pt idx="3328">
                  <c:v>37698</c:v>
                </c:pt>
                <c:pt idx="3329">
                  <c:v>37699</c:v>
                </c:pt>
                <c:pt idx="3330">
                  <c:v>37700</c:v>
                </c:pt>
                <c:pt idx="3331">
                  <c:v>37701</c:v>
                </c:pt>
                <c:pt idx="3332">
                  <c:v>37704</c:v>
                </c:pt>
                <c:pt idx="3333">
                  <c:v>37705</c:v>
                </c:pt>
                <c:pt idx="3334">
                  <c:v>37706</c:v>
                </c:pt>
                <c:pt idx="3335">
                  <c:v>37707</c:v>
                </c:pt>
                <c:pt idx="3336">
                  <c:v>37708</c:v>
                </c:pt>
                <c:pt idx="3337">
                  <c:v>37711</c:v>
                </c:pt>
                <c:pt idx="3338">
                  <c:v>37712</c:v>
                </c:pt>
                <c:pt idx="3339">
                  <c:v>37713</c:v>
                </c:pt>
                <c:pt idx="3340">
                  <c:v>37714</c:v>
                </c:pt>
                <c:pt idx="3341">
                  <c:v>37715</c:v>
                </c:pt>
                <c:pt idx="3342">
                  <c:v>37718</c:v>
                </c:pt>
                <c:pt idx="3343">
                  <c:v>37719</c:v>
                </c:pt>
                <c:pt idx="3344">
                  <c:v>37720</c:v>
                </c:pt>
                <c:pt idx="3345">
                  <c:v>37721</c:v>
                </c:pt>
                <c:pt idx="3346">
                  <c:v>37722</c:v>
                </c:pt>
                <c:pt idx="3347">
                  <c:v>37725</c:v>
                </c:pt>
                <c:pt idx="3348">
                  <c:v>37726</c:v>
                </c:pt>
                <c:pt idx="3349">
                  <c:v>37727</c:v>
                </c:pt>
                <c:pt idx="3350">
                  <c:v>37728</c:v>
                </c:pt>
                <c:pt idx="3351">
                  <c:v>37732</c:v>
                </c:pt>
                <c:pt idx="3352">
                  <c:v>37733</c:v>
                </c:pt>
                <c:pt idx="3353">
                  <c:v>37734</c:v>
                </c:pt>
                <c:pt idx="3354">
                  <c:v>37735</c:v>
                </c:pt>
                <c:pt idx="3355">
                  <c:v>37736</c:v>
                </c:pt>
                <c:pt idx="3356">
                  <c:v>37739</c:v>
                </c:pt>
                <c:pt idx="3357">
                  <c:v>37740</c:v>
                </c:pt>
                <c:pt idx="3358">
                  <c:v>37741</c:v>
                </c:pt>
                <c:pt idx="3359">
                  <c:v>37742</c:v>
                </c:pt>
                <c:pt idx="3360">
                  <c:v>37743</c:v>
                </c:pt>
                <c:pt idx="3361">
                  <c:v>37746</c:v>
                </c:pt>
                <c:pt idx="3362">
                  <c:v>37747</c:v>
                </c:pt>
                <c:pt idx="3363">
                  <c:v>37748</c:v>
                </c:pt>
                <c:pt idx="3364">
                  <c:v>37749</c:v>
                </c:pt>
                <c:pt idx="3365">
                  <c:v>37750</c:v>
                </c:pt>
                <c:pt idx="3366">
                  <c:v>37753</c:v>
                </c:pt>
                <c:pt idx="3367">
                  <c:v>37754</c:v>
                </c:pt>
                <c:pt idx="3368">
                  <c:v>37755</c:v>
                </c:pt>
                <c:pt idx="3369">
                  <c:v>37756</c:v>
                </c:pt>
                <c:pt idx="3370">
                  <c:v>37757</c:v>
                </c:pt>
                <c:pt idx="3371">
                  <c:v>37760</c:v>
                </c:pt>
                <c:pt idx="3372">
                  <c:v>37761</c:v>
                </c:pt>
                <c:pt idx="3373">
                  <c:v>37762</c:v>
                </c:pt>
                <c:pt idx="3374">
                  <c:v>37763</c:v>
                </c:pt>
                <c:pt idx="3375">
                  <c:v>37764</c:v>
                </c:pt>
                <c:pt idx="3376">
                  <c:v>37768</c:v>
                </c:pt>
                <c:pt idx="3377">
                  <c:v>37769</c:v>
                </c:pt>
                <c:pt idx="3378">
                  <c:v>37770</c:v>
                </c:pt>
                <c:pt idx="3379">
                  <c:v>37771</c:v>
                </c:pt>
                <c:pt idx="3380">
                  <c:v>37774</c:v>
                </c:pt>
                <c:pt idx="3381">
                  <c:v>37775</c:v>
                </c:pt>
                <c:pt idx="3382">
                  <c:v>37776</c:v>
                </c:pt>
                <c:pt idx="3383">
                  <c:v>37777</c:v>
                </c:pt>
                <c:pt idx="3384">
                  <c:v>37778</c:v>
                </c:pt>
                <c:pt idx="3385">
                  <c:v>37781</c:v>
                </c:pt>
                <c:pt idx="3386">
                  <c:v>37782</c:v>
                </c:pt>
                <c:pt idx="3387">
                  <c:v>37783</c:v>
                </c:pt>
                <c:pt idx="3388">
                  <c:v>37784</c:v>
                </c:pt>
                <c:pt idx="3389">
                  <c:v>37785</c:v>
                </c:pt>
                <c:pt idx="3390">
                  <c:v>37788</c:v>
                </c:pt>
                <c:pt idx="3391">
                  <c:v>37789</c:v>
                </c:pt>
                <c:pt idx="3392">
                  <c:v>37790</c:v>
                </c:pt>
                <c:pt idx="3393">
                  <c:v>37791</c:v>
                </c:pt>
                <c:pt idx="3394">
                  <c:v>37792</c:v>
                </c:pt>
                <c:pt idx="3395">
                  <c:v>37795</c:v>
                </c:pt>
                <c:pt idx="3396">
                  <c:v>37796</c:v>
                </c:pt>
                <c:pt idx="3397">
                  <c:v>37797</c:v>
                </c:pt>
                <c:pt idx="3398">
                  <c:v>37798</c:v>
                </c:pt>
                <c:pt idx="3399">
                  <c:v>37799</c:v>
                </c:pt>
                <c:pt idx="3400">
                  <c:v>37802</c:v>
                </c:pt>
                <c:pt idx="3401">
                  <c:v>37803</c:v>
                </c:pt>
                <c:pt idx="3402">
                  <c:v>37804</c:v>
                </c:pt>
                <c:pt idx="3403">
                  <c:v>37805</c:v>
                </c:pt>
                <c:pt idx="3404">
                  <c:v>37809</c:v>
                </c:pt>
                <c:pt idx="3405">
                  <c:v>37810</c:v>
                </c:pt>
                <c:pt idx="3406">
                  <c:v>37811</c:v>
                </c:pt>
                <c:pt idx="3407">
                  <c:v>37812</c:v>
                </c:pt>
                <c:pt idx="3408">
                  <c:v>37813</c:v>
                </c:pt>
                <c:pt idx="3409">
                  <c:v>37816</c:v>
                </c:pt>
                <c:pt idx="3410">
                  <c:v>37817</c:v>
                </c:pt>
                <c:pt idx="3411">
                  <c:v>37818</c:v>
                </c:pt>
                <c:pt idx="3412">
                  <c:v>37819</c:v>
                </c:pt>
                <c:pt idx="3413">
                  <c:v>37820</c:v>
                </c:pt>
                <c:pt idx="3414">
                  <c:v>37823</c:v>
                </c:pt>
                <c:pt idx="3415">
                  <c:v>37824</c:v>
                </c:pt>
                <c:pt idx="3416">
                  <c:v>37825</c:v>
                </c:pt>
                <c:pt idx="3417">
                  <c:v>37826</c:v>
                </c:pt>
                <c:pt idx="3418">
                  <c:v>37827</c:v>
                </c:pt>
                <c:pt idx="3419">
                  <c:v>37830</c:v>
                </c:pt>
                <c:pt idx="3420">
                  <c:v>37831</c:v>
                </c:pt>
                <c:pt idx="3421">
                  <c:v>37832</c:v>
                </c:pt>
                <c:pt idx="3422">
                  <c:v>37833</c:v>
                </c:pt>
                <c:pt idx="3423">
                  <c:v>37834</c:v>
                </c:pt>
                <c:pt idx="3424">
                  <c:v>37837</c:v>
                </c:pt>
                <c:pt idx="3425">
                  <c:v>37838</c:v>
                </c:pt>
                <c:pt idx="3426">
                  <c:v>37839</c:v>
                </c:pt>
                <c:pt idx="3427">
                  <c:v>37840</c:v>
                </c:pt>
                <c:pt idx="3428">
                  <c:v>37841</c:v>
                </c:pt>
                <c:pt idx="3429">
                  <c:v>37844</c:v>
                </c:pt>
                <c:pt idx="3430">
                  <c:v>37845</c:v>
                </c:pt>
                <c:pt idx="3431">
                  <c:v>37846</c:v>
                </c:pt>
                <c:pt idx="3432">
                  <c:v>37847</c:v>
                </c:pt>
                <c:pt idx="3433">
                  <c:v>37848</c:v>
                </c:pt>
                <c:pt idx="3434">
                  <c:v>37851</c:v>
                </c:pt>
                <c:pt idx="3435">
                  <c:v>37852</c:v>
                </c:pt>
                <c:pt idx="3436">
                  <c:v>37853</c:v>
                </c:pt>
                <c:pt idx="3437">
                  <c:v>37854</c:v>
                </c:pt>
                <c:pt idx="3438">
                  <c:v>37855</c:v>
                </c:pt>
                <c:pt idx="3439">
                  <c:v>37858</c:v>
                </c:pt>
                <c:pt idx="3440">
                  <c:v>37859</c:v>
                </c:pt>
                <c:pt idx="3441">
                  <c:v>37860</c:v>
                </c:pt>
                <c:pt idx="3442">
                  <c:v>37861</c:v>
                </c:pt>
                <c:pt idx="3443">
                  <c:v>37862</c:v>
                </c:pt>
                <c:pt idx="3444">
                  <c:v>37866</c:v>
                </c:pt>
                <c:pt idx="3445">
                  <c:v>37867</c:v>
                </c:pt>
                <c:pt idx="3446">
                  <c:v>37868</c:v>
                </c:pt>
                <c:pt idx="3447">
                  <c:v>37869</c:v>
                </c:pt>
                <c:pt idx="3448">
                  <c:v>37872</c:v>
                </c:pt>
                <c:pt idx="3449">
                  <c:v>37873</c:v>
                </c:pt>
                <c:pt idx="3450">
                  <c:v>37874</c:v>
                </c:pt>
                <c:pt idx="3451">
                  <c:v>37875</c:v>
                </c:pt>
                <c:pt idx="3452">
                  <c:v>37876</c:v>
                </c:pt>
                <c:pt idx="3453">
                  <c:v>37879</c:v>
                </c:pt>
                <c:pt idx="3454">
                  <c:v>37880</c:v>
                </c:pt>
                <c:pt idx="3455">
                  <c:v>37881</c:v>
                </c:pt>
                <c:pt idx="3456">
                  <c:v>37882</c:v>
                </c:pt>
                <c:pt idx="3457">
                  <c:v>37883</c:v>
                </c:pt>
                <c:pt idx="3458">
                  <c:v>37886</c:v>
                </c:pt>
                <c:pt idx="3459">
                  <c:v>37887</c:v>
                </c:pt>
                <c:pt idx="3460">
                  <c:v>37888</c:v>
                </c:pt>
                <c:pt idx="3461">
                  <c:v>37889</c:v>
                </c:pt>
                <c:pt idx="3462">
                  <c:v>37890</c:v>
                </c:pt>
                <c:pt idx="3463">
                  <c:v>37893</c:v>
                </c:pt>
                <c:pt idx="3464">
                  <c:v>37894</c:v>
                </c:pt>
                <c:pt idx="3465">
                  <c:v>37895</c:v>
                </c:pt>
                <c:pt idx="3466">
                  <c:v>37896</c:v>
                </c:pt>
                <c:pt idx="3467">
                  <c:v>37897</c:v>
                </c:pt>
                <c:pt idx="3468">
                  <c:v>37900</c:v>
                </c:pt>
                <c:pt idx="3469">
                  <c:v>37901</c:v>
                </c:pt>
                <c:pt idx="3470">
                  <c:v>37902</c:v>
                </c:pt>
                <c:pt idx="3471">
                  <c:v>37903</c:v>
                </c:pt>
                <c:pt idx="3472">
                  <c:v>37904</c:v>
                </c:pt>
                <c:pt idx="3473">
                  <c:v>37907</c:v>
                </c:pt>
                <c:pt idx="3474">
                  <c:v>37908</c:v>
                </c:pt>
                <c:pt idx="3475">
                  <c:v>37909</c:v>
                </c:pt>
                <c:pt idx="3476">
                  <c:v>37910</c:v>
                </c:pt>
                <c:pt idx="3477">
                  <c:v>37911</c:v>
                </c:pt>
                <c:pt idx="3478">
                  <c:v>37914</c:v>
                </c:pt>
                <c:pt idx="3479">
                  <c:v>37915</c:v>
                </c:pt>
                <c:pt idx="3480">
                  <c:v>37916</c:v>
                </c:pt>
                <c:pt idx="3481">
                  <c:v>37917</c:v>
                </c:pt>
                <c:pt idx="3482">
                  <c:v>37918</c:v>
                </c:pt>
                <c:pt idx="3483">
                  <c:v>37921</c:v>
                </c:pt>
                <c:pt idx="3484">
                  <c:v>37922</c:v>
                </c:pt>
                <c:pt idx="3485">
                  <c:v>37923</c:v>
                </c:pt>
                <c:pt idx="3486">
                  <c:v>37924</c:v>
                </c:pt>
                <c:pt idx="3487">
                  <c:v>37925</c:v>
                </c:pt>
                <c:pt idx="3488">
                  <c:v>37928</c:v>
                </c:pt>
                <c:pt idx="3489">
                  <c:v>37929</c:v>
                </c:pt>
                <c:pt idx="3490">
                  <c:v>37930</c:v>
                </c:pt>
                <c:pt idx="3491">
                  <c:v>37931</c:v>
                </c:pt>
                <c:pt idx="3492">
                  <c:v>37932</c:v>
                </c:pt>
                <c:pt idx="3493">
                  <c:v>37935</c:v>
                </c:pt>
                <c:pt idx="3494">
                  <c:v>37936</c:v>
                </c:pt>
                <c:pt idx="3495">
                  <c:v>37937</c:v>
                </c:pt>
                <c:pt idx="3496">
                  <c:v>37938</c:v>
                </c:pt>
                <c:pt idx="3497">
                  <c:v>37939</c:v>
                </c:pt>
                <c:pt idx="3498">
                  <c:v>37942</c:v>
                </c:pt>
                <c:pt idx="3499">
                  <c:v>37943</c:v>
                </c:pt>
                <c:pt idx="3500">
                  <c:v>37944</c:v>
                </c:pt>
                <c:pt idx="3501">
                  <c:v>37945</c:v>
                </c:pt>
                <c:pt idx="3502">
                  <c:v>37946</c:v>
                </c:pt>
                <c:pt idx="3503">
                  <c:v>37949</c:v>
                </c:pt>
                <c:pt idx="3504">
                  <c:v>37950</c:v>
                </c:pt>
                <c:pt idx="3505">
                  <c:v>37951</c:v>
                </c:pt>
                <c:pt idx="3506">
                  <c:v>37953</c:v>
                </c:pt>
                <c:pt idx="3507">
                  <c:v>37956</c:v>
                </c:pt>
                <c:pt idx="3508">
                  <c:v>37957</c:v>
                </c:pt>
                <c:pt idx="3509">
                  <c:v>37958</c:v>
                </c:pt>
                <c:pt idx="3510">
                  <c:v>37959</c:v>
                </c:pt>
                <c:pt idx="3511">
                  <c:v>37960</c:v>
                </c:pt>
                <c:pt idx="3512">
                  <c:v>37963</c:v>
                </c:pt>
                <c:pt idx="3513">
                  <c:v>37964</c:v>
                </c:pt>
                <c:pt idx="3514">
                  <c:v>37965</c:v>
                </c:pt>
                <c:pt idx="3515">
                  <c:v>37966</c:v>
                </c:pt>
                <c:pt idx="3516">
                  <c:v>37967</c:v>
                </c:pt>
                <c:pt idx="3517">
                  <c:v>37970</c:v>
                </c:pt>
                <c:pt idx="3518">
                  <c:v>37971</c:v>
                </c:pt>
                <c:pt idx="3519">
                  <c:v>37972</c:v>
                </c:pt>
                <c:pt idx="3520">
                  <c:v>37973</c:v>
                </c:pt>
                <c:pt idx="3521">
                  <c:v>37974</c:v>
                </c:pt>
                <c:pt idx="3522">
                  <c:v>37977</c:v>
                </c:pt>
                <c:pt idx="3523">
                  <c:v>37978</c:v>
                </c:pt>
                <c:pt idx="3524">
                  <c:v>37979</c:v>
                </c:pt>
                <c:pt idx="3525">
                  <c:v>37981</c:v>
                </c:pt>
                <c:pt idx="3526">
                  <c:v>37984</c:v>
                </c:pt>
                <c:pt idx="3527">
                  <c:v>37985</c:v>
                </c:pt>
                <c:pt idx="3528">
                  <c:v>37986</c:v>
                </c:pt>
                <c:pt idx="3529">
                  <c:v>37988</c:v>
                </c:pt>
                <c:pt idx="3530">
                  <c:v>37991</c:v>
                </c:pt>
                <c:pt idx="3531">
                  <c:v>37992</c:v>
                </c:pt>
                <c:pt idx="3532">
                  <c:v>37993</c:v>
                </c:pt>
                <c:pt idx="3533">
                  <c:v>37994</c:v>
                </c:pt>
                <c:pt idx="3534">
                  <c:v>37995</c:v>
                </c:pt>
                <c:pt idx="3535">
                  <c:v>37998</c:v>
                </c:pt>
                <c:pt idx="3536">
                  <c:v>37999</c:v>
                </c:pt>
                <c:pt idx="3537">
                  <c:v>38000</c:v>
                </c:pt>
                <c:pt idx="3538">
                  <c:v>38001</c:v>
                </c:pt>
                <c:pt idx="3539">
                  <c:v>38002</c:v>
                </c:pt>
                <c:pt idx="3540">
                  <c:v>38006</c:v>
                </c:pt>
                <c:pt idx="3541">
                  <c:v>38007</c:v>
                </c:pt>
                <c:pt idx="3542">
                  <c:v>38008</c:v>
                </c:pt>
                <c:pt idx="3543">
                  <c:v>38009</c:v>
                </c:pt>
                <c:pt idx="3544">
                  <c:v>38012</c:v>
                </c:pt>
                <c:pt idx="3545">
                  <c:v>38013</c:v>
                </c:pt>
                <c:pt idx="3546">
                  <c:v>38014</c:v>
                </c:pt>
                <c:pt idx="3547">
                  <c:v>38015</c:v>
                </c:pt>
                <c:pt idx="3548">
                  <c:v>38016</c:v>
                </c:pt>
                <c:pt idx="3549">
                  <c:v>38019</c:v>
                </c:pt>
                <c:pt idx="3550">
                  <c:v>38020</c:v>
                </c:pt>
                <c:pt idx="3551">
                  <c:v>38021</c:v>
                </c:pt>
                <c:pt idx="3552">
                  <c:v>38022</c:v>
                </c:pt>
                <c:pt idx="3553">
                  <c:v>38023</c:v>
                </c:pt>
                <c:pt idx="3554">
                  <c:v>38026</c:v>
                </c:pt>
                <c:pt idx="3555">
                  <c:v>38027</c:v>
                </c:pt>
                <c:pt idx="3556">
                  <c:v>38028</c:v>
                </c:pt>
                <c:pt idx="3557">
                  <c:v>38029</c:v>
                </c:pt>
                <c:pt idx="3558">
                  <c:v>38030</c:v>
                </c:pt>
                <c:pt idx="3559">
                  <c:v>38034</c:v>
                </c:pt>
                <c:pt idx="3560">
                  <c:v>38035</c:v>
                </c:pt>
                <c:pt idx="3561">
                  <c:v>38036</c:v>
                </c:pt>
                <c:pt idx="3562">
                  <c:v>38037</c:v>
                </c:pt>
                <c:pt idx="3563">
                  <c:v>38040</c:v>
                </c:pt>
                <c:pt idx="3564">
                  <c:v>38041</c:v>
                </c:pt>
                <c:pt idx="3565">
                  <c:v>38042</c:v>
                </c:pt>
                <c:pt idx="3566">
                  <c:v>38043</c:v>
                </c:pt>
                <c:pt idx="3567">
                  <c:v>38044</c:v>
                </c:pt>
                <c:pt idx="3568">
                  <c:v>38047</c:v>
                </c:pt>
                <c:pt idx="3569">
                  <c:v>38048</c:v>
                </c:pt>
                <c:pt idx="3570">
                  <c:v>38049</c:v>
                </c:pt>
                <c:pt idx="3571">
                  <c:v>38050</c:v>
                </c:pt>
                <c:pt idx="3572">
                  <c:v>38051</c:v>
                </c:pt>
                <c:pt idx="3573">
                  <c:v>38054</c:v>
                </c:pt>
                <c:pt idx="3574">
                  <c:v>38055</c:v>
                </c:pt>
                <c:pt idx="3575">
                  <c:v>38056</c:v>
                </c:pt>
                <c:pt idx="3576">
                  <c:v>38057</c:v>
                </c:pt>
                <c:pt idx="3577">
                  <c:v>38058</c:v>
                </c:pt>
                <c:pt idx="3578">
                  <c:v>38061</c:v>
                </c:pt>
                <c:pt idx="3579">
                  <c:v>38062</c:v>
                </c:pt>
                <c:pt idx="3580">
                  <c:v>38063</c:v>
                </c:pt>
                <c:pt idx="3581">
                  <c:v>38064</c:v>
                </c:pt>
                <c:pt idx="3582">
                  <c:v>38065</c:v>
                </c:pt>
                <c:pt idx="3583">
                  <c:v>38068</c:v>
                </c:pt>
                <c:pt idx="3584">
                  <c:v>38069</c:v>
                </c:pt>
                <c:pt idx="3585">
                  <c:v>38070</c:v>
                </c:pt>
                <c:pt idx="3586">
                  <c:v>38071</c:v>
                </c:pt>
                <c:pt idx="3587">
                  <c:v>38072</c:v>
                </c:pt>
                <c:pt idx="3588">
                  <c:v>38075</c:v>
                </c:pt>
                <c:pt idx="3589">
                  <c:v>38076</c:v>
                </c:pt>
                <c:pt idx="3590">
                  <c:v>38077</c:v>
                </c:pt>
                <c:pt idx="3591">
                  <c:v>38078</c:v>
                </c:pt>
                <c:pt idx="3592">
                  <c:v>38079</c:v>
                </c:pt>
                <c:pt idx="3593">
                  <c:v>38082</c:v>
                </c:pt>
                <c:pt idx="3594">
                  <c:v>38083</c:v>
                </c:pt>
                <c:pt idx="3595">
                  <c:v>38084</c:v>
                </c:pt>
                <c:pt idx="3596">
                  <c:v>38085</c:v>
                </c:pt>
                <c:pt idx="3597">
                  <c:v>38089</c:v>
                </c:pt>
                <c:pt idx="3598">
                  <c:v>38090</c:v>
                </c:pt>
                <c:pt idx="3599">
                  <c:v>38091</c:v>
                </c:pt>
                <c:pt idx="3600">
                  <c:v>38092</c:v>
                </c:pt>
                <c:pt idx="3601">
                  <c:v>38093</c:v>
                </c:pt>
                <c:pt idx="3602">
                  <c:v>38096</c:v>
                </c:pt>
                <c:pt idx="3603">
                  <c:v>38097</c:v>
                </c:pt>
                <c:pt idx="3604">
                  <c:v>38098</c:v>
                </c:pt>
                <c:pt idx="3605">
                  <c:v>38099</c:v>
                </c:pt>
                <c:pt idx="3606">
                  <c:v>38100</c:v>
                </c:pt>
                <c:pt idx="3607">
                  <c:v>38103</c:v>
                </c:pt>
                <c:pt idx="3608">
                  <c:v>38104</c:v>
                </c:pt>
                <c:pt idx="3609">
                  <c:v>38105</c:v>
                </c:pt>
                <c:pt idx="3610">
                  <c:v>38106</c:v>
                </c:pt>
                <c:pt idx="3611">
                  <c:v>38107</c:v>
                </c:pt>
                <c:pt idx="3612">
                  <c:v>38110</c:v>
                </c:pt>
                <c:pt idx="3613">
                  <c:v>38111</c:v>
                </c:pt>
                <c:pt idx="3614">
                  <c:v>38112</c:v>
                </c:pt>
                <c:pt idx="3615">
                  <c:v>38113</c:v>
                </c:pt>
                <c:pt idx="3616">
                  <c:v>38114</c:v>
                </c:pt>
                <c:pt idx="3617">
                  <c:v>38117</c:v>
                </c:pt>
                <c:pt idx="3618">
                  <c:v>38118</c:v>
                </c:pt>
                <c:pt idx="3619">
                  <c:v>38119</c:v>
                </c:pt>
                <c:pt idx="3620">
                  <c:v>38120</c:v>
                </c:pt>
                <c:pt idx="3621">
                  <c:v>38121</c:v>
                </c:pt>
                <c:pt idx="3622">
                  <c:v>38124</c:v>
                </c:pt>
                <c:pt idx="3623">
                  <c:v>38125</c:v>
                </c:pt>
                <c:pt idx="3624">
                  <c:v>38126</c:v>
                </c:pt>
                <c:pt idx="3625">
                  <c:v>38127</c:v>
                </c:pt>
                <c:pt idx="3626">
                  <c:v>38128</c:v>
                </c:pt>
                <c:pt idx="3627">
                  <c:v>38131</c:v>
                </c:pt>
                <c:pt idx="3628">
                  <c:v>38132</c:v>
                </c:pt>
                <c:pt idx="3629">
                  <c:v>38133</c:v>
                </c:pt>
                <c:pt idx="3630">
                  <c:v>38134</c:v>
                </c:pt>
                <c:pt idx="3631">
                  <c:v>38135</c:v>
                </c:pt>
                <c:pt idx="3632">
                  <c:v>38139</c:v>
                </c:pt>
                <c:pt idx="3633">
                  <c:v>38140</c:v>
                </c:pt>
                <c:pt idx="3634">
                  <c:v>38141</c:v>
                </c:pt>
                <c:pt idx="3635">
                  <c:v>38142</c:v>
                </c:pt>
                <c:pt idx="3636">
                  <c:v>38145</c:v>
                </c:pt>
                <c:pt idx="3637">
                  <c:v>38146</c:v>
                </c:pt>
                <c:pt idx="3638">
                  <c:v>38147</c:v>
                </c:pt>
                <c:pt idx="3639">
                  <c:v>38148</c:v>
                </c:pt>
                <c:pt idx="3640">
                  <c:v>38152</c:v>
                </c:pt>
                <c:pt idx="3641">
                  <c:v>38153</c:v>
                </c:pt>
                <c:pt idx="3642">
                  <c:v>38154</c:v>
                </c:pt>
                <c:pt idx="3643">
                  <c:v>38155</c:v>
                </c:pt>
                <c:pt idx="3644">
                  <c:v>38156</c:v>
                </c:pt>
                <c:pt idx="3645">
                  <c:v>38159</c:v>
                </c:pt>
                <c:pt idx="3646">
                  <c:v>38160</c:v>
                </c:pt>
                <c:pt idx="3647">
                  <c:v>38161</c:v>
                </c:pt>
                <c:pt idx="3648">
                  <c:v>38162</c:v>
                </c:pt>
                <c:pt idx="3649">
                  <c:v>38163</c:v>
                </c:pt>
                <c:pt idx="3650">
                  <c:v>38166</c:v>
                </c:pt>
                <c:pt idx="3651">
                  <c:v>38167</c:v>
                </c:pt>
                <c:pt idx="3652">
                  <c:v>38168</c:v>
                </c:pt>
                <c:pt idx="3653">
                  <c:v>38169</c:v>
                </c:pt>
                <c:pt idx="3654">
                  <c:v>38170</c:v>
                </c:pt>
                <c:pt idx="3655">
                  <c:v>38174</c:v>
                </c:pt>
                <c:pt idx="3656">
                  <c:v>38175</c:v>
                </c:pt>
                <c:pt idx="3657">
                  <c:v>38176</c:v>
                </c:pt>
                <c:pt idx="3658">
                  <c:v>38177</c:v>
                </c:pt>
                <c:pt idx="3659">
                  <c:v>38180</c:v>
                </c:pt>
                <c:pt idx="3660">
                  <c:v>38181</c:v>
                </c:pt>
                <c:pt idx="3661">
                  <c:v>38182</c:v>
                </c:pt>
                <c:pt idx="3662">
                  <c:v>38183</c:v>
                </c:pt>
                <c:pt idx="3663">
                  <c:v>38184</c:v>
                </c:pt>
                <c:pt idx="3664">
                  <c:v>38187</c:v>
                </c:pt>
                <c:pt idx="3665">
                  <c:v>38188</c:v>
                </c:pt>
                <c:pt idx="3666">
                  <c:v>38189</c:v>
                </c:pt>
                <c:pt idx="3667">
                  <c:v>38190</c:v>
                </c:pt>
                <c:pt idx="3668">
                  <c:v>38191</c:v>
                </c:pt>
                <c:pt idx="3669">
                  <c:v>38194</c:v>
                </c:pt>
                <c:pt idx="3670">
                  <c:v>38195</c:v>
                </c:pt>
                <c:pt idx="3671">
                  <c:v>38196</c:v>
                </c:pt>
                <c:pt idx="3672">
                  <c:v>38197</c:v>
                </c:pt>
                <c:pt idx="3673">
                  <c:v>38198</c:v>
                </c:pt>
                <c:pt idx="3674">
                  <c:v>38201</c:v>
                </c:pt>
                <c:pt idx="3675">
                  <c:v>38202</c:v>
                </c:pt>
                <c:pt idx="3676">
                  <c:v>38203</c:v>
                </c:pt>
                <c:pt idx="3677">
                  <c:v>38204</c:v>
                </c:pt>
                <c:pt idx="3678">
                  <c:v>38205</c:v>
                </c:pt>
                <c:pt idx="3679">
                  <c:v>38208</c:v>
                </c:pt>
                <c:pt idx="3680">
                  <c:v>38209</c:v>
                </c:pt>
                <c:pt idx="3681">
                  <c:v>38210</c:v>
                </c:pt>
                <c:pt idx="3682">
                  <c:v>38211</c:v>
                </c:pt>
                <c:pt idx="3683">
                  <c:v>38212</c:v>
                </c:pt>
                <c:pt idx="3684">
                  <c:v>38215</c:v>
                </c:pt>
                <c:pt idx="3685">
                  <c:v>38216</c:v>
                </c:pt>
                <c:pt idx="3686">
                  <c:v>38217</c:v>
                </c:pt>
                <c:pt idx="3687">
                  <c:v>38218</c:v>
                </c:pt>
                <c:pt idx="3688">
                  <c:v>38219</c:v>
                </c:pt>
                <c:pt idx="3689">
                  <c:v>38222</c:v>
                </c:pt>
                <c:pt idx="3690">
                  <c:v>38223</c:v>
                </c:pt>
                <c:pt idx="3691">
                  <c:v>38224</c:v>
                </c:pt>
                <c:pt idx="3692">
                  <c:v>38225</c:v>
                </c:pt>
                <c:pt idx="3693">
                  <c:v>38226</c:v>
                </c:pt>
                <c:pt idx="3694">
                  <c:v>38229</c:v>
                </c:pt>
                <c:pt idx="3695">
                  <c:v>38230</c:v>
                </c:pt>
                <c:pt idx="3696">
                  <c:v>38231</c:v>
                </c:pt>
                <c:pt idx="3697">
                  <c:v>38232</c:v>
                </c:pt>
                <c:pt idx="3698">
                  <c:v>38233</c:v>
                </c:pt>
                <c:pt idx="3699">
                  <c:v>38237</c:v>
                </c:pt>
                <c:pt idx="3700">
                  <c:v>38238</c:v>
                </c:pt>
                <c:pt idx="3701">
                  <c:v>38239</c:v>
                </c:pt>
                <c:pt idx="3702">
                  <c:v>38240</c:v>
                </c:pt>
                <c:pt idx="3703">
                  <c:v>38243</c:v>
                </c:pt>
                <c:pt idx="3704">
                  <c:v>38244</c:v>
                </c:pt>
                <c:pt idx="3705">
                  <c:v>38245</c:v>
                </c:pt>
                <c:pt idx="3706">
                  <c:v>38246</c:v>
                </c:pt>
                <c:pt idx="3707">
                  <c:v>38247</c:v>
                </c:pt>
                <c:pt idx="3708">
                  <c:v>38250</c:v>
                </c:pt>
                <c:pt idx="3709">
                  <c:v>38251</c:v>
                </c:pt>
                <c:pt idx="3710">
                  <c:v>38252</c:v>
                </c:pt>
                <c:pt idx="3711">
                  <c:v>38253</c:v>
                </c:pt>
                <c:pt idx="3712">
                  <c:v>38254</c:v>
                </c:pt>
                <c:pt idx="3713">
                  <c:v>38257</c:v>
                </c:pt>
                <c:pt idx="3714">
                  <c:v>38258</c:v>
                </c:pt>
                <c:pt idx="3715">
                  <c:v>38259</c:v>
                </c:pt>
                <c:pt idx="3716">
                  <c:v>38260</c:v>
                </c:pt>
                <c:pt idx="3717">
                  <c:v>38261</c:v>
                </c:pt>
                <c:pt idx="3718">
                  <c:v>38264</c:v>
                </c:pt>
                <c:pt idx="3719">
                  <c:v>38265</c:v>
                </c:pt>
                <c:pt idx="3720">
                  <c:v>38266</c:v>
                </c:pt>
                <c:pt idx="3721">
                  <c:v>38267</c:v>
                </c:pt>
                <c:pt idx="3722">
                  <c:v>38268</c:v>
                </c:pt>
                <c:pt idx="3723">
                  <c:v>38271</c:v>
                </c:pt>
                <c:pt idx="3724">
                  <c:v>38272</c:v>
                </c:pt>
                <c:pt idx="3725">
                  <c:v>38273</c:v>
                </c:pt>
                <c:pt idx="3726">
                  <c:v>38274</c:v>
                </c:pt>
                <c:pt idx="3727">
                  <c:v>38275</c:v>
                </c:pt>
                <c:pt idx="3728">
                  <c:v>38278</c:v>
                </c:pt>
                <c:pt idx="3729">
                  <c:v>38279</c:v>
                </c:pt>
                <c:pt idx="3730">
                  <c:v>38280</c:v>
                </c:pt>
                <c:pt idx="3731">
                  <c:v>38281</c:v>
                </c:pt>
                <c:pt idx="3732">
                  <c:v>38282</c:v>
                </c:pt>
                <c:pt idx="3733">
                  <c:v>38285</c:v>
                </c:pt>
                <c:pt idx="3734">
                  <c:v>38286</c:v>
                </c:pt>
                <c:pt idx="3735">
                  <c:v>38287</c:v>
                </c:pt>
                <c:pt idx="3736">
                  <c:v>38288</c:v>
                </c:pt>
                <c:pt idx="3737">
                  <c:v>38289</c:v>
                </c:pt>
                <c:pt idx="3738">
                  <c:v>38292</c:v>
                </c:pt>
                <c:pt idx="3739">
                  <c:v>38293</c:v>
                </c:pt>
                <c:pt idx="3740">
                  <c:v>38294</c:v>
                </c:pt>
                <c:pt idx="3741">
                  <c:v>38295</c:v>
                </c:pt>
                <c:pt idx="3742">
                  <c:v>38296</c:v>
                </c:pt>
                <c:pt idx="3743">
                  <c:v>38299</c:v>
                </c:pt>
                <c:pt idx="3744">
                  <c:v>38300</c:v>
                </c:pt>
                <c:pt idx="3745">
                  <c:v>38301</c:v>
                </c:pt>
                <c:pt idx="3746">
                  <c:v>38302</c:v>
                </c:pt>
                <c:pt idx="3747">
                  <c:v>38303</c:v>
                </c:pt>
                <c:pt idx="3748">
                  <c:v>38306</c:v>
                </c:pt>
                <c:pt idx="3749">
                  <c:v>38307</c:v>
                </c:pt>
                <c:pt idx="3750">
                  <c:v>38308</c:v>
                </c:pt>
                <c:pt idx="3751">
                  <c:v>38309</c:v>
                </c:pt>
                <c:pt idx="3752">
                  <c:v>38310</c:v>
                </c:pt>
                <c:pt idx="3753">
                  <c:v>38313</c:v>
                </c:pt>
                <c:pt idx="3754">
                  <c:v>38314</c:v>
                </c:pt>
                <c:pt idx="3755">
                  <c:v>38315</c:v>
                </c:pt>
                <c:pt idx="3756">
                  <c:v>38317</c:v>
                </c:pt>
                <c:pt idx="3757">
                  <c:v>38320</c:v>
                </c:pt>
                <c:pt idx="3758">
                  <c:v>38321</c:v>
                </c:pt>
                <c:pt idx="3759">
                  <c:v>38322</c:v>
                </c:pt>
                <c:pt idx="3760">
                  <c:v>38323</c:v>
                </c:pt>
                <c:pt idx="3761">
                  <c:v>38324</c:v>
                </c:pt>
                <c:pt idx="3762">
                  <c:v>38327</c:v>
                </c:pt>
                <c:pt idx="3763">
                  <c:v>38328</c:v>
                </c:pt>
                <c:pt idx="3764">
                  <c:v>38329</c:v>
                </c:pt>
                <c:pt idx="3765">
                  <c:v>38330</c:v>
                </c:pt>
                <c:pt idx="3766">
                  <c:v>38331</c:v>
                </c:pt>
                <c:pt idx="3767">
                  <c:v>38334</c:v>
                </c:pt>
                <c:pt idx="3768">
                  <c:v>38335</c:v>
                </c:pt>
                <c:pt idx="3769">
                  <c:v>38336</c:v>
                </c:pt>
                <c:pt idx="3770">
                  <c:v>38337</c:v>
                </c:pt>
                <c:pt idx="3771">
                  <c:v>38338</c:v>
                </c:pt>
                <c:pt idx="3772">
                  <c:v>38341</c:v>
                </c:pt>
                <c:pt idx="3773">
                  <c:v>38342</c:v>
                </c:pt>
                <c:pt idx="3774">
                  <c:v>38343</c:v>
                </c:pt>
                <c:pt idx="3775">
                  <c:v>38344</c:v>
                </c:pt>
                <c:pt idx="3776">
                  <c:v>38348</c:v>
                </c:pt>
                <c:pt idx="3777">
                  <c:v>38349</c:v>
                </c:pt>
                <c:pt idx="3778">
                  <c:v>38350</c:v>
                </c:pt>
                <c:pt idx="3779">
                  <c:v>38351</c:v>
                </c:pt>
                <c:pt idx="3780">
                  <c:v>38352</c:v>
                </c:pt>
                <c:pt idx="3781">
                  <c:v>38355</c:v>
                </c:pt>
                <c:pt idx="3782">
                  <c:v>38356</c:v>
                </c:pt>
                <c:pt idx="3783">
                  <c:v>38357</c:v>
                </c:pt>
                <c:pt idx="3784">
                  <c:v>38358</c:v>
                </c:pt>
                <c:pt idx="3785">
                  <c:v>38359</c:v>
                </c:pt>
                <c:pt idx="3786">
                  <c:v>38362</c:v>
                </c:pt>
                <c:pt idx="3787">
                  <c:v>38363</c:v>
                </c:pt>
                <c:pt idx="3788">
                  <c:v>38364</c:v>
                </c:pt>
                <c:pt idx="3789">
                  <c:v>38365</c:v>
                </c:pt>
                <c:pt idx="3790">
                  <c:v>38366</c:v>
                </c:pt>
                <c:pt idx="3791">
                  <c:v>38370</c:v>
                </c:pt>
                <c:pt idx="3792">
                  <c:v>38371</c:v>
                </c:pt>
                <c:pt idx="3793">
                  <c:v>38372</c:v>
                </c:pt>
                <c:pt idx="3794">
                  <c:v>38373</c:v>
                </c:pt>
                <c:pt idx="3795">
                  <c:v>38376</c:v>
                </c:pt>
                <c:pt idx="3796">
                  <c:v>38377</c:v>
                </c:pt>
                <c:pt idx="3797">
                  <c:v>38378</c:v>
                </c:pt>
                <c:pt idx="3798">
                  <c:v>38379</c:v>
                </c:pt>
                <c:pt idx="3799">
                  <c:v>38380</c:v>
                </c:pt>
                <c:pt idx="3800">
                  <c:v>38383</c:v>
                </c:pt>
                <c:pt idx="3801">
                  <c:v>38384</c:v>
                </c:pt>
                <c:pt idx="3802">
                  <c:v>38385</c:v>
                </c:pt>
                <c:pt idx="3803">
                  <c:v>38386</c:v>
                </c:pt>
                <c:pt idx="3804">
                  <c:v>38387</c:v>
                </c:pt>
                <c:pt idx="3805">
                  <c:v>38390</c:v>
                </c:pt>
                <c:pt idx="3806">
                  <c:v>38391</c:v>
                </c:pt>
                <c:pt idx="3807">
                  <c:v>38392</c:v>
                </c:pt>
                <c:pt idx="3808">
                  <c:v>38393</c:v>
                </c:pt>
                <c:pt idx="3809">
                  <c:v>38394</c:v>
                </c:pt>
                <c:pt idx="3810">
                  <c:v>38397</c:v>
                </c:pt>
                <c:pt idx="3811">
                  <c:v>38398</c:v>
                </c:pt>
                <c:pt idx="3812">
                  <c:v>38399</c:v>
                </c:pt>
                <c:pt idx="3813">
                  <c:v>38400</c:v>
                </c:pt>
                <c:pt idx="3814">
                  <c:v>38401</c:v>
                </c:pt>
                <c:pt idx="3815">
                  <c:v>38405</c:v>
                </c:pt>
                <c:pt idx="3816">
                  <c:v>38406</c:v>
                </c:pt>
                <c:pt idx="3817">
                  <c:v>38407</c:v>
                </c:pt>
                <c:pt idx="3818">
                  <c:v>38408</c:v>
                </c:pt>
                <c:pt idx="3819">
                  <c:v>38411</c:v>
                </c:pt>
                <c:pt idx="3820">
                  <c:v>38412</c:v>
                </c:pt>
                <c:pt idx="3821">
                  <c:v>38413</c:v>
                </c:pt>
                <c:pt idx="3822">
                  <c:v>38414</c:v>
                </c:pt>
                <c:pt idx="3823">
                  <c:v>38415</c:v>
                </c:pt>
                <c:pt idx="3824">
                  <c:v>38418</c:v>
                </c:pt>
                <c:pt idx="3825">
                  <c:v>38419</c:v>
                </c:pt>
                <c:pt idx="3826">
                  <c:v>38420</c:v>
                </c:pt>
                <c:pt idx="3827">
                  <c:v>38421</c:v>
                </c:pt>
                <c:pt idx="3828">
                  <c:v>38422</c:v>
                </c:pt>
                <c:pt idx="3829">
                  <c:v>38425</c:v>
                </c:pt>
                <c:pt idx="3830">
                  <c:v>38426</c:v>
                </c:pt>
                <c:pt idx="3831">
                  <c:v>38427</c:v>
                </c:pt>
                <c:pt idx="3832">
                  <c:v>38428</c:v>
                </c:pt>
                <c:pt idx="3833">
                  <c:v>38429</c:v>
                </c:pt>
                <c:pt idx="3834">
                  <c:v>38432</c:v>
                </c:pt>
                <c:pt idx="3835">
                  <c:v>38433</c:v>
                </c:pt>
                <c:pt idx="3836">
                  <c:v>38434</c:v>
                </c:pt>
                <c:pt idx="3837">
                  <c:v>38435</c:v>
                </c:pt>
                <c:pt idx="3838">
                  <c:v>38439</c:v>
                </c:pt>
                <c:pt idx="3839">
                  <c:v>38440</c:v>
                </c:pt>
                <c:pt idx="3840">
                  <c:v>38441</c:v>
                </c:pt>
                <c:pt idx="3841">
                  <c:v>38442</c:v>
                </c:pt>
                <c:pt idx="3842">
                  <c:v>38443</c:v>
                </c:pt>
                <c:pt idx="3843">
                  <c:v>38446</c:v>
                </c:pt>
                <c:pt idx="3844">
                  <c:v>38447</c:v>
                </c:pt>
                <c:pt idx="3845">
                  <c:v>38448</c:v>
                </c:pt>
                <c:pt idx="3846">
                  <c:v>38449</c:v>
                </c:pt>
                <c:pt idx="3847">
                  <c:v>38450</c:v>
                </c:pt>
                <c:pt idx="3848">
                  <c:v>38453</c:v>
                </c:pt>
                <c:pt idx="3849">
                  <c:v>38454</c:v>
                </c:pt>
                <c:pt idx="3850">
                  <c:v>38455</c:v>
                </c:pt>
                <c:pt idx="3851">
                  <c:v>38456</c:v>
                </c:pt>
                <c:pt idx="3852">
                  <c:v>38457</c:v>
                </c:pt>
                <c:pt idx="3853">
                  <c:v>38460</c:v>
                </c:pt>
                <c:pt idx="3854">
                  <c:v>38461</c:v>
                </c:pt>
                <c:pt idx="3855">
                  <c:v>38462</c:v>
                </c:pt>
                <c:pt idx="3856">
                  <c:v>38463</c:v>
                </c:pt>
                <c:pt idx="3857">
                  <c:v>38464</c:v>
                </c:pt>
                <c:pt idx="3858">
                  <c:v>38467</c:v>
                </c:pt>
                <c:pt idx="3859">
                  <c:v>38468</c:v>
                </c:pt>
                <c:pt idx="3860">
                  <c:v>38469</c:v>
                </c:pt>
                <c:pt idx="3861">
                  <c:v>38470</c:v>
                </c:pt>
                <c:pt idx="3862">
                  <c:v>38471</c:v>
                </c:pt>
                <c:pt idx="3863">
                  <c:v>38474</c:v>
                </c:pt>
                <c:pt idx="3864">
                  <c:v>38475</c:v>
                </c:pt>
                <c:pt idx="3865">
                  <c:v>38476</c:v>
                </c:pt>
                <c:pt idx="3866">
                  <c:v>38477</c:v>
                </c:pt>
                <c:pt idx="3867">
                  <c:v>38478</c:v>
                </c:pt>
                <c:pt idx="3868">
                  <c:v>38481</c:v>
                </c:pt>
                <c:pt idx="3869">
                  <c:v>38482</c:v>
                </c:pt>
                <c:pt idx="3870">
                  <c:v>38483</c:v>
                </c:pt>
                <c:pt idx="3871">
                  <c:v>38484</c:v>
                </c:pt>
                <c:pt idx="3872">
                  <c:v>38485</c:v>
                </c:pt>
                <c:pt idx="3873">
                  <c:v>38488</c:v>
                </c:pt>
                <c:pt idx="3874">
                  <c:v>38489</c:v>
                </c:pt>
                <c:pt idx="3875">
                  <c:v>38490</c:v>
                </c:pt>
                <c:pt idx="3876">
                  <c:v>38491</c:v>
                </c:pt>
                <c:pt idx="3877">
                  <c:v>38492</c:v>
                </c:pt>
                <c:pt idx="3878">
                  <c:v>38495</c:v>
                </c:pt>
                <c:pt idx="3879">
                  <c:v>38496</c:v>
                </c:pt>
                <c:pt idx="3880">
                  <c:v>38497</c:v>
                </c:pt>
                <c:pt idx="3881">
                  <c:v>38498</c:v>
                </c:pt>
                <c:pt idx="3882">
                  <c:v>38499</c:v>
                </c:pt>
                <c:pt idx="3883">
                  <c:v>38503</c:v>
                </c:pt>
                <c:pt idx="3884">
                  <c:v>38504</c:v>
                </c:pt>
                <c:pt idx="3885">
                  <c:v>38505</c:v>
                </c:pt>
                <c:pt idx="3886">
                  <c:v>38506</c:v>
                </c:pt>
                <c:pt idx="3887">
                  <c:v>38509</c:v>
                </c:pt>
                <c:pt idx="3888">
                  <c:v>38510</c:v>
                </c:pt>
                <c:pt idx="3889">
                  <c:v>38511</c:v>
                </c:pt>
                <c:pt idx="3890">
                  <c:v>38512</c:v>
                </c:pt>
                <c:pt idx="3891">
                  <c:v>38513</c:v>
                </c:pt>
                <c:pt idx="3892">
                  <c:v>38516</c:v>
                </c:pt>
                <c:pt idx="3893">
                  <c:v>38517</c:v>
                </c:pt>
                <c:pt idx="3894">
                  <c:v>38518</c:v>
                </c:pt>
                <c:pt idx="3895">
                  <c:v>38519</c:v>
                </c:pt>
                <c:pt idx="3896">
                  <c:v>38520</c:v>
                </c:pt>
                <c:pt idx="3897">
                  <c:v>38523</c:v>
                </c:pt>
                <c:pt idx="3898">
                  <c:v>38524</c:v>
                </c:pt>
                <c:pt idx="3899">
                  <c:v>38525</c:v>
                </c:pt>
                <c:pt idx="3900">
                  <c:v>38526</c:v>
                </c:pt>
                <c:pt idx="3901">
                  <c:v>38527</c:v>
                </c:pt>
                <c:pt idx="3902">
                  <c:v>38530</c:v>
                </c:pt>
                <c:pt idx="3903">
                  <c:v>38531</c:v>
                </c:pt>
                <c:pt idx="3904">
                  <c:v>38532</c:v>
                </c:pt>
                <c:pt idx="3905">
                  <c:v>38533</c:v>
                </c:pt>
                <c:pt idx="3906">
                  <c:v>38534</c:v>
                </c:pt>
                <c:pt idx="3907">
                  <c:v>38538</c:v>
                </c:pt>
                <c:pt idx="3908">
                  <c:v>38539</c:v>
                </c:pt>
                <c:pt idx="3909">
                  <c:v>38540</c:v>
                </c:pt>
                <c:pt idx="3910">
                  <c:v>38541</c:v>
                </c:pt>
                <c:pt idx="3911">
                  <c:v>38544</c:v>
                </c:pt>
                <c:pt idx="3912">
                  <c:v>38545</c:v>
                </c:pt>
                <c:pt idx="3913">
                  <c:v>38546</c:v>
                </c:pt>
                <c:pt idx="3914">
                  <c:v>38547</c:v>
                </c:pt>
                <c:pt idx="3915">
                  <c:v>38548</c:v>
                </c:pt>
                <c:pt idx="3916">
                  <c:v>38551</c:v>
                </c:pt>
                <c:pt idx="3917">
                  <c:v>38552</c:v>
                </c:pt>
                <c:pt idx="3918">
                  <c:v>38553</c:v>
                </c:pt>
                <c:pt idx="3919">
                  <c:v>38554</c:v>
                </c:pt>
                <c:pt idx="3920">
                  <c:v>38555</c:v>
                </c:pt>
                <c:pt idx="3921">
                  <c:v>38558</c:v>
                </c:pt>
                <c:pt idx="3922">
                  <c:v>38559</c:v>
                </c:pt>
                <c:pt idx="3923">
                  <c:v>38560</c:v>
                </c:pt>
                <c:pt idx="3924">
                  <c:v>38561</c:v>
                </c:pt>
                <c:pt idx="3925">
                  <c:v>38562</c:v>
                </c:pt>
                <c:pt idx="3926">
                  <c:v>38565</c:v>
                </c:pt>
                <c:pt idx="3927">
                  <c:v>38566</c:v>
                </c:pt>
                <c:pt idx="3928">
                  <c:v>38567</c:v>
                </c:pt>
                <c:pt idx="3929">
                  <c:v>38568</c:v>
                </c:pt>
                <c:pt idx="3930">
                  <c:v>38569</c:v>
                </c:pt>
                <c:pt idx="3931">
                  <c:v>38572</c:v>
                </c:pt>
                <c:pt idx="3932">
                  <c:v>38573</c:v>
                </c:pt>
                <c:pt idx="3933">
                  <c:v>38574</c:v>
                </c:pt>
                <c:pt idx="3934">
                  <c:v>38575</c:v>
                </c:pt>
                <c:pt idx="3935">
                  <c:v>38576</c:v>
                </c:pt>
                <c:pt idx="3936">
                  <c:v>38579</c:v>
                </c:pt>
                <c:pt idx="3937">
                  <c:v>38580</c:v>
                </c:pt>
                <c:pt idx="3938">
                  <c:v>38581</c:v>
                </c:pt>
                <c:pt idx="3939">
                  <c:v>38582</c:v>
                </c:pt>
                <c:pt idx="3940">
                  <c:v>38583</c:v>
                </c:pt>
                <c:pt idx="3941">
                  <c:v>38586</c:v>
                </c:pt>
                <c:pt idx="3942">
                  <c:v>38587</c:v>
                </c:pt>
                <c:pt idx="3943">
                  <c:v>38588</c:v>
                </c:pt>
                <c:pt idx="3944">
                  <c:v>38589</c:v>
                </c:pt>
                <c:pt idx="3945">
                  <c:v>38590</c:v>
                </c:pt>
                <c:pt idx="3946">
                  <c:v>38593</c:v>
                </c:pt>
                <c:pt idx="3947">
                  <c:v>38594</c:v>
                </c:pt>
                <c:pt idx="3948">
                  <c:v>38595</c:v>
                </c:pt>
                <c:pt idx="3949">
                  <c:v>38596</c:v>
                </c:pt>
                <c:pt idx="3950">
                  <c:v>38597</c:v>
                </c:pt>
                <c:pt idx="3951">
                  <c:v>38601</c:v>
                </c:pt>
                <c:pt idx="3952">
                  <c:v>38602</c:v>
                </c:pt>
                <c:pt idx="3953">
                  <c:v>38603</c:v>
                </c:pt>
                <c:pt idx="3954">
                  <c:v>38604</c:v>
                </c:pt>
                <c:pt idx="3955">
                  <c:v>38607</c:v>
                </c:pt>
                <c:pt idx="3956">
                  <c:v>38608</c:v>
                </c:pt>
                <c:pt idx="3957">
                  <c:v>38609</c:v>
                </c:pt>
                <c:pt idx="3958">
                  <c:v>38610</c:v>
                </c:pt>
                <c:pt idx="3959">
                  <c:v>38611</c:v>
                </c:pt>
                <c:pt idx="3960">
                  <c:v>38614</c:v>
                </c:pt>
                <c:pt idx="3961">
                  <c:v>38615</c:v>
                </c:pt>
                <c:pt idx="3962">
                  <c:v>38616</c:v>
                </c:pt>
                <c:pt idx="3963">
                  <c:v>38617</c:v>
                </c:pt>
                <c:pt idx="3964">
                  <c:v>38618</c:v>
                </c:pt>
                <c:pt idx="3965">
                  <c:v>38621</c:v>
                </c:pt>
                <c:pt idx="3966">
                  <c:v>38622</c:v>
                </c:pt>
                <c:pt idx="3967">
                  <c:v>38623</c:v>
                </c:pt>
                <c:pt idx="3968">
                  <c:v>38624</c:v>
                </c:pt>
                <c:pt idx="3969">
                  <c:v>38625</c:v>
                </c:pt>
                <c:pt idx="3970">
                  <c:v>38628</c:v>
                </c:pt>
                <c:pt idx="3971">
                  <c:v>38629</c:v>
                </c:pt>
                <c:pt idx="3972">
                  <c:v>38630</c:v>
                </c:pt>
                <c:pt idx="3973">
                  <c:v>38631</c:v>
                </c:pt>
                <c:pt idx="3974">
                  <c:v>38632</c:v>
                </c:pt>
                <c:pt idx="3975">
                  <c:v>38635</c:v>
                </c:pt>
                <c:pt idx="3976">
                  <c:v>38636</c:v>
                </c:pt>
                <c:pt idx="3977">
                  <c:v>38637</c:v>
                </c:pt>
                <c:pt idx="3978">
                  <c:v>38638</c:v>
                </c:pt>
                <c:pt idx="3979">
                  <c:v>38639</c:v>
                </c:pt>
                <c:pt idx="3980">
                  <c:v>38642</c:v>
                </c:pt>
                <c:pt idx="3981">
                  <c:v>38643</c:v>
                </c:pt>
                <c:pt idx="3982">
                  <c:v>38644</c:v>
                </c:pt>
                <c:pt idx="3983">
                  <c:v>38645</c:v>
                </c:pt>
                <c:pt idx="3984">
                  <c:v>38646</c:v>
                </c:pt>
                <c:pt idx="3985">
                  <c:v>38649</c:v>
                </c:pt>
                <c:pt idx="3986">
                  <c:v>38650</c:v>
                </c:pt>
                <c:pt idx="3987">
                  <c:v>38651</c:v>
                </c:pt>
                <c:pt idx="3988">
                  <c:v>38652</c:v>
                </c:pt>
                <c:pt idx="3989">
                  <c:v>38653</c:v>
                </c:pt>
                <c:pt idx="3990">
                  <c:v>38656</c:v>
                </c:pt>
                <c:pt idx="3991">
                  <c:v>38657</c:v>
                </c:pt>
                <c:pt idx="3992">
                  <c:v>38658</c:v>
                </c:pt>
                <c:pt idx="3993">
                  <c:v>38659</c:v>
                </c:pt>
                <c:pt idx="3994">
                  <c:v>38660</c:v>
                </c:pt>
                <c:pt idx="3995">
                  <c:v>38663</c:v>
                </c:pt>
                <c:pt idx="3996">
                  <c:v>38664</c:v>
                </c:pt>
                <c:pt idx="3997">
                  <c:v>38665</c:v>
                </c:pt>
                <c:pt idx="3998">
                  <c:v>38666</c:v>
                </c:pt>
                <c:pt idx="3999">
                  <c:v>38667</c:v>
                </c:pt>
                <c:pt idx="4000">
                  <c:v>38670</c:v>
                </c:pt>
                <c:pt idx="4001">
                  <c:v>38671</c:v>
                </c:pt>
                <c:pt idx="4002">
                  <c:v>38672</c:v>
                </c:pt>
                <c:pt idx="4003">
                  <c:v>38673</c:v>
                </c:pt>
                <c:pt idx="4004">
                  <c:v>38674</c:v>
                </c:pt>
                <c:pt idx="4005">
                  <c:v>38677</c:v>
                </c:pt>
                <c:pt idx="4006">
                  <c:v>38678</c:v>
                </c:pt>
                <c:pt idx="4007">
                  <c:v>38679</c:v>
                </c:pt>
                <c:pt idx="4008">
                  <c:v>38681</c:v>
                </c:pt>
                <c:pt idx="4009">
                  <c:v>38684</c:v>
                </c:pt>
                <c:pt idx="4010">
                  <c:v>38685</c:v>
                </c:pt>
                <c:pt idx="4011">
                  <c:v>38686</c:v>
                </c:pt>
                <c:pt idx="4012">
                  <c:v>38687</c:v>
                </c:pt>
                <c:pt idx="4013">
                  <c:v>38688</c:v>
                </c:pt>
                <c:pt idx="4014">
                  <c:v>38691</c:v>
                </c:pt>
                <c:pt idx="4015">
                  <c:v>38692</c:v>
                </c:pt>
                <c:pt idx="4016">
                  <c:v>38693</c:v>
                </c:pt>
                <c:pt idx="4017">
                  <c:v>38694</c:v>
                </c:pt>
                <c:pt idx="4018">
                  <c:v>38695</c:v>
                </c:pt>
                <c:pt idx="4019">
                  <c:v>38698</c:v>
                </c:pt>
                <c:pt idx="4020">
                  <c:v>38699</c:v>
                </c:pt>
                <c:pt idx="4021">
                  <c:v>38700</c:v>
                </c:pt>
                <c:pt idx="4022">
                  <c:v>38701</c:v>
                </c:pt>
                <c:pt idx="4023">
                  <c:v>38702</c:v>
                </c:pt>
                <c:pt idx="4024">
                  <c:v>38705</c:v>
                </c:pt>
                <c:pt idx="4025">
                  <c:v>38706</c:v>
                </c:pt>
                <c:pt idx="4026">
                  <c:v>38707</c:v>
                </c:pt>
                <c:pt idx="4027">
                  <c:v>38708</c:v>
                </c:pt>
                <c:pt idx="4028">
                  <c:v>38709</c:v>
                </c:pt>
                <c:pt idx="4029">
                  <c:v>38713</c:v>
                </c:pt>
                <c:pt idx="4030">
                  <c:v>38714</c:v>
                </c:pt>
                <c:pt idx="4031">
                  <c:v>38715</c:v>
                </c:pt>
                <c:pt idx="4032">
                  <c:v>38716</c:v>
                </c:pt>
                <c:pt idx="4033">
                  <c:v>38720</c:v>
                </c:pt>
                <c:pt idx="4034">
                  <c:v>38721</c:v>
                </c:pt>
                <c:pt idx="4035">
                  <c:v>38722</c:v>
                </c:pt>
                <c:pt idx="4036">
                  <c:v>38723</c:v>
                </c:pt>
                <c:pt idx="4037">
                  <c:v>38726</c:v>
                </c:pt>
                <c:pt idx="4038">
                  <c:v>38727</c:v>
                </c:pt>
                <c:pt idx="4039">
                  <c:v>38728</c:v>
                </c:pt>
                <c:pt idx="4040">
                  <c:v>38729</c:v>
                </c:pt>
                <c:pt idx="4041">
                  <c:v>38730</c:v>
                </c:pt>
                <c:pt idx="4042">
                  <c:v>38734</c:v>
                </c:pt>
                <c:pt idx="4043">
                  <c:v>38735</c:v>
                </c:pt>
                <c:pt idx="4044">
                  <c:v>38736</c:v>
                </c:pt>
                <c:pt idx="4045">
                  <c:v>38737</c:v>
                </c:pt>
                <c:pt idx="4046">
                  <c:v>38740</c:v>
                </c:pt>
                <c:pt idx="4047">
                  <c:v>38741</c:v>
                </c:pt>
                <c:pt idx="4048">
                  <c:v>38742</c:v>
                </c:pt>
                <c:pt idx="4049">
                  <c:v>38743</c:v>
                </c:pt>
                <c:pt idx="4050">
                  <c:v>38744</c:v>
                </c:pt>
                <c:pt idx="4051">
                  <c:v>38747</c:v>
                </c:pt>
                <c:pt idx="4052">
                  <c:v>38748</c:v>
                </c:pt>
                <c:pt idx="4053">
                  <c:v>38749</c:v>
                </c:pt>
                <c:pt idx="4054">
                  <c:v>38750</c:v>
                </c:pt>
                <c:pt idx="4055">
                  <c:v>38751</c:v>
                </c:pt>
                <c:pt idx="4056">
                  <c:v>38754</c:v>
                </c:pt>
                <c:pt idx="4057">
                  <c:v>38755</c:v>
                </c:pt>
                <c:pt idx="4058">
                  <c:v>38756</c:v>
                </c:pt>
                <c:pt idx="4059">
                  <c:v>38757</c:v>
                </c:pt>
                <c:pt idx="4060">
                  <c:v>38758</c:v>
                </c:pt>
                <c:pt idx="4061">
                  <c:v>38761</c:v>
                </c:pt>
                <c:pt idx="4062">
                  <c:v>38762</c:v>
                </c:pt>
                <c:pt idx="4063">
                  <c:v>38763</c:v>
                </c:pt>
                <c:pt idx="4064">
                  <c:v>38764</c:v>
                </c:pt>
                <c:pt idx="4065">
                  <c:v>38765</c:v>
                </c:pt>
                <c:pt idx="4066">
                  <c:v>38769</c:v>
                </c:pt>
                <c:pt idx="4067">
                  <c:v>38770</c:v>
                </c:pt>
                <c:pt idx="4068">
                  <c:v>38771</c:v>
                </c:pt>
                <c:pt idx="4069">
                  <c:v>38772</c:v>
                </c:pt>
                <c:pt idx="4070">
                  <c:v>38775</c:v>
                </c:pt>
                <c:pt idx="4071">
                  <c:v>38776</c:v>
                </c:pt>
                <c:pt idx="4072">
                  <c:v>38777</c:v>
                </c:pt>
                <c:pt idx="4073">
                  <c:v>38778</c:v>
                </c:pt>
                <c:pt idx="4074">
                  <c:v>38779</c:v>
                </c:pt>
                <c:pt idx="4075">
                  <c:v>38782</c:v>
                </c:pt>
                <c:pt idx="4076">
                  <c:v>38783</c:v>
                </c:pt>
                <c:pt idx="4077">
                  <c:v>38784</c:v>
                </c:pt>
                <c:pt idx="4078">
                  <c:v>38785</c:v>
                </c:pt>
                <c:pt idx="4079">
                  <c:v>38786</c:v>
                </c:pt>
                <c:pt idx="4080">
                  <c:v>38789</c:v>
                </c:pt>
                <c:pt idx="4081">
                  <c:v>38790</c:v>
                </c:pt>
                <c:pt idx="4082">
                  <c:v>38791</c:v>
                </c:pt>
                <c:pt idx="4083">
                  <c:v>38792</c:v>
                </c:pt>
                <c:pt idx="4084">
                  <c:v>38793</c:v>
                </c:pt>
                <c:pt idx="4085">
                  <c:v>38796</c:v>
                </c:pt>
                <c:pt idx="4086">
                  <c:v>38797</c:v>
                </c:pt>
                <c:pt idx="4087">
                  <c:v>38798</c:v>
                </c:pt>
                <c:pt idx="4088">
                  <c:v>38799</c:v>
                </c:pt>
                <c:pt idx="4089">
                  <c:v>38800</c:v>
                </c:pt>
                <c:pt idx="4090">
                  <c:v>38803</c:v>
                </c:pt>
                <c:pt idx="4091">
                  <c:v>38804</c:v>
                </c:pt>
                <c:pt idx="4092">
                  <c:v>38805</c:v>
                </c:pt>
                <c:pt idx="4093">
                  <c:v>38806</c:v>
                </c:pt>
                <c:pt idx="4094">
                  <c:v>38807</c:v>
                </c:pt>
                <c:pt idx="4095">
                  <c:v>38810</c:v>
                </c:pt>
                <c:pt idx="4096">
                  <c:v>38811</c:v>
                </c:pt>
                <c:pt idx="4097">
                  <c:v>38812</c:v>
                </c:pt>
                <c:pt idx="4098">
                  <c:v>38813</c:v>
                </c:pt>
                <c:pt idx="4099">
                  <c:v>38814</c:v>
                </c:pt>
                <c:pt idx="4100">
                  <c:v>38817</c:v>
                </c:pt>
                <c:pt idx="4101">
                  <c:v>38818</c:v>
                </c:pt>
                <c:pt idx="4102">
                  <c:v>38819</c:v>
                </c:pt>
                <c:pt idx="4103">
                  <c:v>38820</c:v>
                </c:pt>
                <c:pt idx="4104">
                  <c:v>38824</c:v>
                </c:pt>
                <c:pt idx="4105">
                  <c:v>38825</c:v>
                </c:pt>
                <c:pt idx="4106">
                  <c:v>38826</c:v>
                </c:pt>
                <c:pt idx="4107">
                  <c:v>38827</c:v>
                </c:pt>
                <c:pt idx="4108">
                  <c:v>38828</c:v>
                </c:pt>
                <c:pt idx="4109">
                  <c:v>38831</c:v>
                </c:pt>
                <c:pt idx="4110">
                  <c:v>38832</c:v>
                </c:pt>
                <c:pt idx="4111">
                  <c:v>38833</c:v>
                </c:pt>
                <c:pt idx="4112">
                  <c:v>38834</c:v>
                </c:pt>
                <c:pt idx="4113">
                  <c:v>38835</c:v>
                </c:pt>
                <c:pt idx="4114">
                  <c:v>38838</c:v>
                </c:pt>
                <c:pt idx="4115">
                  <c:v>38839</c:v>
                </c:pt>
                <c:pt idx="4116">
                  <c:v>38840</c:v>
                </c:pt>
                <c:pt idx="4117">
                  <c:v>38841</c:v>
                </c:pt>
                <c:pt idx="4118">
                  <c:v>38842</c:v>
                </c:pt>
                <c:pt idx="4119">
                  <c:v>38845</c:v>
                </c:pt>
                <c:pt idx="4120">
                  <c:v>38846</c:v>
                </c:pt>
                <c:pt idx="4121">
                  <c:v>38847</c:v>
                </c:pt>
                <c:pt idx="4122">
                  <c:v>38848</c:v>
                </c:pt>
                <c:pt idx="4123">
                  <c:v>38849</c:v>
                </c:pt>
                <c:pt idx="4124">
                  <c:v>38852</c:v>
                </c:pt>
                <c:pt idx="4125">
                  <c:v>38853</c:v>
                </c:pt>
                <c:pt idx="4126">
                  <c:v>38854</c:v>
                </c:pt>
                <c:pt idx="4127">
                  <c:v>38855</c:v>
                </c:pt>
                <c:pt idx="4128">
                  <c:v>38856</c:v>
                </c:pt>
                <c:pt idx="4129">
                  <c:v>38859</c:v>
                </c:pt>
                <c:pt idx="4130">
                  <c:v>38860</c:v>
                </c:pt>
                <c:pt idx="4131">
                  <c:v>38861</c:v>
                </c:pt>
                <c:pt idx="4132">
                  <c:v>38862</c:v>
                </c:pt>
                <c:pt idx="4133">
                  <c:v>38863</c:v>
                </c:pt>
                <c:pt idx="4134">
                  <c:v>38867</c:v>
                </c:pt>
                <c:pt idx="4135">
                  <c:v>38868</c:v>
                </c:pt>
                <c:pt idx="4136">
                  <c:v>38869</c:v>
                </c:pt>
                <c:pt idx="4137">
                  <c:v>38870</c:v>
                </c:pt>
                <c:pt idx="4138">
                  <c:v>38873</c:v>
                </c:pt>
                <c:pt idx="4139">
                  <c:v>38874</c:v>
                </c:pt>
                <c:pt idx="4140">
                  <c:v>38875</c:v>
                </c:pt>
                <c:pt idx="4141">
                  <c:v>38876</c:v>
                </c:pt>
                <c:pt idx="4142">
                  <c:v>38877</c:v>
                </c:pt>
                <c:pt idx="4143">
                  <c:v>38880</c:v>
                </c:pt>
                <c:pt idx="4144">
                  <c:v>38881</c:v>
                </c:pt>
                <c:pt idx="4145">
                  <c:v>38882</c:v>
                </c:pt>
                <c:pt idx="4146">
                  <c:v>38883</c:v>
                </c:pt>
                <c:pt idx="4147">
                  <c:v>38884</c:v>
                </c:pt>
                <c:pt idx="4148">
                  <c:v>38887</c:v>
                </c:pt>
                <c:pt idx="4149">
                  <c:v>38888</c:v>
                </c:pt>
                <c:pt idx="4150">
                  <c:v>38889</c:v>
                </c:pt>
                <c:pt idx="4151">
                  <c:v>38890</c:v>
                </c:pt>
                <c:pt idx="4152">
                  <c:v>38891</c:v>
                </c:pt>
                <c:pt idx="4153">
                  <c:v>38894</c:v>
                </c:pt>
                <c:pt idx="4154">
                  <c:v>38895</c:v>
                </c:pt>
                <c:pt idx="4155">
                  <c:v>38896</c:v>
                </c:pt>
                <c:pt idx="4156">
                  <c:v>38897</c:v>
                </c:pt>
                <c:pt idx="4157">
                  <c:v>38898</c:v>
                </c:pt>
                <c:pt idx="4158">
                  <c:v>38901</c:v>
                </c:pt>
                <c:pt idx="4159">
                  <c:v>38903</c:v>
                </c:pt>
                <c:pt idx="4160">
                  <c:v>38904</c:v>
                </c:pt>
                <c:pt idx="4161">
                  <c:v>38905</c:v>
                </c:pt>
                <c:pt idx="4162">
                  <c:v>38908</c:v>
                </c:pt>
                <c:pt idx="4163">
                  <c:v>38909</c:v>
                </c:pt>
                <c:pt idx="4164">
                  <c:v>38910</c:v>
                </c:pt>
                <c:pt idx="4165">
                  <c:v>38911</c:v>
                </c:pt>
                <c:pt idx="4166">
                  <c:v>38912</c:v>
                </c:pt>
                <c:pt idx="4167">
                  <c:v>38915</c:v>
                </c:pt>
                <c:pt idx="4168">
                  <c:v>38916</c:v>
                </c:pt>
                <c:pt idx="4169">
                  <c:v>38917</c:v>
                </c:pt>
                <c:pt idx="4170">
                  <c:v>38918</c:v>
                </c:pt>
                <c:pt idx="4171">
                  <c:v>38919</c:v>
                </c:pt>
                <c:pt idx="4172">
                  <c:v>38922</c:v>
                </c:pt>
                <c:pt idx="4173">
                  <c:v>38923</c:v>
                </c:pt>
                <c:pt idx="4174">
                  <c:v>38924</c:v>
                </c:pt>
                <c:pt idx="4175">
                  <c:v>38925</c:v>
                </c:pt>
                <c:pt idx="4176">
                  <c:v>38926</c:v>
                </c:pt>
                <c:pt idx="4177">
                  <c:v>38929</c:v>
                </c:pt>
                <c:pt idx="4178">
                  <c:v>38930</c:v>
                </c:pt>
                <c:pt idx="4179">
                  <c:v>38931</c:v>
                </c:pt>
                <c:pt idx="4180">
                  <c:v>38932</c:v>
                </c:pt>
                <c:pt idx="4181">
                  <c:v>38933</c:v>
                </c:pt>
                <c:pt idx="4182">
                  <c:v>38936</c:v>
                </c:pt>
                <c:pt idx="4183">
                  <c:v>38937</c:v>
                </c:pt>
                <c:pt idx="4184">
                  <c:v>38938</c:v>
                </c:pt>
                <c:pt idx="4185">
                  <c:v>38939</c:v>
                </c:pt>
                <c:pt idx="4186">
                  <c:v>38940</c:v>
                </c:pt>
                <c:pt idx="4187">
                  <c:v>38943</c:v>
                </c:pt>
                <c:pt idx="4188">
                  <c:v>38944</c:v>
                </c:pt>
                <c:pt idx="4189">
                  <c:v>38945</c:v>
                </c:pt>
                <c:pt idx="4190">
                  <c:v>38946</c:v>
                </c:pt>
                <c:pt idx="4191">
                  <c:v>38947</c:v>
                </c:pt>
                <c:pt idx="4192">
                  <c:v>38950</c:v>
                </c:pt>
                <c:pt idx="4193">
                  <c:v>38951</c:v>
                </c:pt>
                <c:pt idx="4194">
                  <c:v>38952</c:v>
                </c:pt>
                <c:pt idx="4195">
                  <c:v>38953</c:v>
                </c:pt>
                <c:pt idx="4196">
                  <c:v>38954</c:v>
                </c:pt>
                <c:pt idx="4197">
                  <c:v>38957</c:v>
                </c:pt>
                <c:pt idx="4198">
                  <c:v>38958</c:v>
                </c:pt>
                <c:pt idx="4199">
                  <c:v>38959</c:v>
                </c:pt>
                <c:pt idx="4200">
                  <c:v>38960</c:v>
                </c:pt>
                <c:pt idx="4201">
                  <c:v>38961</c:v>
                </c:pt>
                <c:pt idx="4202">
                  <c:v>38965</c:v>
                </c:pt>
                <c:pt idx="4203">
                  <c:v>38966</c:v>
                </c:pt>
                <c:pt idx="4204">
                  <c:v>38967</c:v>
                </c:pt>
                <c:pt idx="4205">
                  <c:v>38968</c:v>
                </c:pt>
                <c:pt idx="4206">
                  <c:v>38971</c:v>
                </c:pt>
                <c:pt idx="4207">
                  <c:v>38972</c:v>
                </c:pt>
                <c:pt idx="4208">
                  <c:v>38973</c:v>
                </c:pt>
                <c:pt idx="4209">
                  <c:v>38974</c:v>
                </c:pt>
                <c:pt idx="4210">
                  <c:v>38975</c:v>
                </c:pt>
                <c:pt idx="4211">
                  <c:v>38978</c:v>
                </c:pt>
                <c:pt idx="4212">
                  <c:v>38979</c:v>
                </c:pt>
                <c:pt idx="4213">
                  <c:v>38980</c:v>
                </c:pt>
                <c:pt idx="4214">
                  <c:v>38981</c:v>
                </c:pt>
                <c:pt idx="4215">
                  <c:v>38982</c:v>
                </c:pt>
                <c:pt idx="4216">
                  <c:v>38985</c:v>
                </c:pt>
                <c:pt idx="4217">
                  <c:v>38986</c:v>
                </c:pt>
                <c:pt idx="4218">
                  <c:v>38987</c:v>
                </c:pt>
                <c:pt idx="4219">
                  <c:v>38988</c:v>
                </c:pt>
                <c:pt idx="4220">
                  <c:v>38989</c:v>
                </c:pt>
                <c:pt idx="4221">
                  <c:v>38992</c:v>
                </c:pt>
                <c:pt idx="4222">
                  <c:v>38993</c:v>
                </c:pt>
                <c:pt idx="4223">
                  <c:v>38994</c:v>
                </c:pt>
                <c:pt idx="4224">
                  <c:v>38995</c:v>
                </c:pt>
                <c:pt idx="4225">
                  <c:v>38996</c:v>
                </c:pt>
                <c:pt idx="4226">
                  <c:v>38999</c:v>
                </c:pt>
                <c:pt idx="4227">
                  <c:v>39000</c:v>
                </c:pt>
                <c:pt idx="4228">
                  <c:v>39001</c:v>
                </c:pt>
                <c:pt idx="4229">
                  <c:v>39002</c:v>
                </c:pt>
                <c:pt idx="4230">
                  <c:v>39003</c:v>
                </c:pt>
                <c:pt idx="4231">
                  <c:v>39006</c:v>
                </c:pt>
                <c:pt idx="4232">
                  <c:v>39007</c:v>
                </c:pt>
                <c:pt idx="4233">
                  <c:v>39008</c:v>
                </c:pt>
                <c:pt idx="4234">
                  <c:v>39009</c:v>
                </c:pt>
                <c:pt idx="4235">
                  <c:v>39010</c:v>
                </c:pt>
                <c:pt idx="4236">
                  <c:v>39013</c:v>
                </c:pt>
                <c:pt idx="4237">
                  <c:v>39014</c:v>
                </c:pt>
                <c:pt idx="4238">
                  <c:v>39015</c:v>
                </c:pt>
                <c:pt idx="4239">
                  <c:v>39016</c:v>
                </c:pt>
                <c:pt idx="4240">
                  <c:v>39017</c:v>
                </c:pt>
                <c:pt idx="4241">
                  <c:v>39020</c:v>
                </c:pt>
                <c:pt idx="4242">
                  <c:v>39021</c:v>
                </c:pt>
                <c:pt idx="4243">
                  <c:v>39022</c:v>
                </c:pt>
                <c:pt idx="4244">
                  <c:v>39023</c:v>
                </c:pt>
                <c:pt idx="4245">
                  <c:v>39024</c:v>
                </c:pt>
                <c:pt idx="4246">
                  <c:v>39027</c:v>
                </c:pt>
                <c:pt idx="4247">
                  <c:v>39028</c:v>
                </c:pt>
                <c:pt idx="4248">
                  <c:v>39029</c:v>
                </c:pt>
                <c:pt idx="4249">
                  <c:v>39030</c:v>
                </c:pt>
                <c:pt idx="4250">
                  <c:v>39031</c:v>
                </c:pt>
                <c:pt idx="4251">
                  <c:v>39034</c:v>
                </c:pt>
                <c:pt idx="4252">
                  <c:v>39035</c:v>
                </c:pt>
                <c:pt idx="4253">
                  <c:v>39036</c:v>
                </c:pt>
                <c:pt idx="4254">
                  <c:v>39037</c:v>
                </c:pt>
                <c:pt idx="4255">
                  <c:v>39038</c:v>
                </c:pt>
                <c:pt idx="4256">
                  <c:v>39041</c:v>
                </c:pt>
                <c:pt idx="4257">
                  <c:v>39042</c:v>
                </c:pt>
                <c:pt idx="4258">
                  <c:v>39043</c:v>
                </c:pt>
                <c:pt idx="4259">
                  <c:v>39045</c:v>
                </c:pt>
                <c:pt idx="4260">
                  <c:v>39048</c:v>
                </c:pt>
                <c:pt idx="4261">
                  <c:v>39049</c:v>
                </c:pt>
                <c:pt idx="4262">
                  <c:v>39050</c:v>
                </c:pt>
                <c:pt idx="4263">
                  <c:v>39051</c:v>
                </c:pt>
                <c:pt idx="4264">
                  <c:v>39052</c:v>
                </c:pt>
                <c:pt idx="4265">
                  <c:v>39055</c:v>
                </c:pt>
                <c:pt idx="4266">
                  <c:v>39056</c:v>
                </c:pt>
                <c:pt idx="4267">
                  <c:v>39057</c:v>
                </c:pt>
                <c:pt idx="4268">
                  <c:v>39058</c:v>
                </c:pt>
                <c:pt idx="4269">
                  <c:v>39059</c:v>
                </c:pt>
                <c:pt idx="4270">
                  <c:v>39062</c:v>
                </c:pt>
                <c:pt idx="4271">
                  <c:v>39063</c:v>
                </c:pt>
                <c:pt idx="4272">
                  <c:v>39064</c:v>
                </c:pt>
                <c:pt idx="4273">
                  <c:v>39065</c:v>
                </c:pt>
                <c:pt idx="4274">
                  <c:v>39066</c:v>
                </c:pt>
                <c:pt idx="4275">
                  <c:v>39069</c:v>
                </c:pt>
                <c:pt idx="4276">
                  <c:v>39070</c:v>
                </c:pt>
                <c:pt idx="4277">
                  <c:v>39071</c:v>
                </c:pt>
                <c:pt idx="4278">
                  <c:v>39072</c:v>
                </c:pt>
                <c:pt idx="4279">
                  <c:v>39073</c:v>
                </c:pt>
                <c:pt idx="4280">
                  <c:v>39077</c:v>
                </c:pt>
                <c:pt idx="4281">
                  <c:v>39078</c:v>
                </c:pt>
                <c:pt idx="4282">
                  <c:v>39079</c:v>
                </c:pt>
                <c:pt idx="4283">
                  <c:v>39080</c:v>
                </c:pt>
                <c:pt idx="4284">
                  <c:v>39085</c:v>
                </c:pt>
                <c:pt idx="4285">
                  <c:v>39086</c:v>
                </c:pt>
                <c:pt idx="4286">
                  <c:v>39087</c:v>
                </c:pt>
                <c:pt idx="4287">
                  <c:v>39090</c:v>
                </c:pt>
                <c:pt idx="4288">
                  <c:v>39091</c:v>
                </c:pt>
                <c:pt idx="4289">
                  <c:v>39092</c:v>
                </c:pt>
                <c:pt idx="4290">
                  <c:v>39093</c:v>
                </c:pt>
                <c:pt idx="4291">
                  <c:v>39094</c:v>
                </c:pt>
                <c:pt idx="4292">
                  <c:v>39098</c:v>
                </c:pt>
                <c:pt idx="4293">
                  <c:v>39099</c:v>
                </c:pt>
                <c:pt idx="4294">
                  <c:v>39100</c:v>
                </c:pt>
                <c:pt idx="4295">
                  <c:v>39101</c:v>
                </c:pt>
                <c:pt idx="4296">
                  <c:v>39104</c:v>
                </c:pt>
                <c:pt idx="4297">
                  <c:v>39105</c:v>
                </c:pt>
                <c:pt idx="4298">
                  <c:v>39106</c:v>
                </c:pt>
                <c:pt idx="4299">
                  <c:v>39107</c:v>
                </c:pt>
                <c:pt idx="4300">
                  <c:v>39108</c:v>
                </c:pt>
                <c:pt idx="4301">
                  <c:v>39111</c:v>
                </c:pt>
                <c:pt idx="4302">
                  <c:v>39112</c:v>
                </c:pt>
                <c:pt idx="4303">
                  <c:v>39113</c:v>
                </c:pt>
                <c:pt idx="4304">
                  <c:v>39114</c:v>
                </c:pt>
                <c:pt idx="4305">
                  <c:v>39115</c:v>
                </c:pt>
                <c:pt idx="4306">
                  <c:v>39118</c:v>
                </c:pt>
                <c:pt idx="4307">
                  <c:v>39119</c:v>
                </c:pt>
                <c:pt idx="4308">
                  <c:v>39120</c:v>
                </c:pt>
                <c:pt idx="4309">
                  <c:v>39121</c:v>
                </c:pt>
                <c:pt idx="4310">
                  <c:v>39122</c:v>
                </c:pt>
                <c:pt idx="4311">
                  <c:v>39125</c:v>
                </c:pt>
                <c:pt idx="4312">
                  <c:v>39126</c:v>
                </c:pt>
                <c:pt idx="4313">
                  <c:v>39127</c:v>
                </c:pt>
                <c:pt idx="4314">
                  <c:v>39128</c:v>
                </c:pt>
                <c:pt idx="4315">
                  <c:v>39129</c:v>
                </c:pt>
                <c:pt idx="4316">
                  <c:v>39133</c:v>
                </c:pt>
                <c:pt idx="4317">
                  <c:v>39134</c:v>
                </c:pt>
                <c:pt idx="4318">
                  <c:v>39135</c:v>
                </c:pt>
                <c:pt idx="4319">
                  <c:v>39136</c:v>
                </c:pt>
                <c:pt idx="4320">
                  <c:v>39139</c:v>
                </c:pt>
                <c:pt idx="4321">
                  <c:v>39140</c:v>
                </c:pt>
                <c:pt idx="4322">
                  <c:v>39141</c:v>
                </c:pt>
                <c:pt idx="4323">
                  <c:v>39142</c:v>
                </c:pt>
                <c:pt idx="4324">
                  <c:v>39143</c:v>
                </c:pt>
                <c:pt idx="4325">
                  <c:v>39146</c:v>
                </c:pt>
                <c:pt idx="4326">
                  <c:v>39147</c:v>
                </c:pt>
                <c:pt idx="4327">
                  <c:v>39148</c:v>
                </c:pt>
                <c:pt idx="4328">
                  <c:v>39149</c:v>
                </c:pt>
                <c:pt idx="4329">
                  <c:v>39150</c:v>
                </c:pt>
                <c:pt idx="4330">
                  <c:v>39153</c:v>
                </c:pt>
                <c:pt idx="4331">
                  <c:v>39154</c:v>
                </c:pt>
                <c:pt idx="4332">
                  <c:v>39155</c:v>
                </c:pt>
                <c:pt idx="4333">
                  <c:v>39156</c:v>
                </c:pt>
                <c:pt idx="4334">
                  <c:v>39157</c:v>
                </c:pt>
                <c:pt idx="4335">
                  <c:v>39160</c:v>
                </c:pt>
                <c:pt idx="4336">
                  <c:v>39161</c:v>
                </c:pt>
                <c:pt idx="4337">
                  <c:v>39162</c:v>
                </c:pt>
                <c:pt idx="4338">
                  <c:v>39163</c:v>
                </c:pt>
                <c:pt idx="4339">
                  <c:v>39164</c:v>
                </c:pt>
                <c:pt idx="4340">
                  <c:v>39167</c:v>
                </c:pt>
                <c:pt idx="4341">
                  <c:v>39168</c:v>
                </c:pt>
                <c:pt idx="4342">
                  <c:v>39169</c:v>
                </c:pt>
                <c:pt idx="4343">
                  <c:v>39170</c:v>
                </c:pt>
                <c:pt idx="4344">
                  <c:v>39171</c:v>
                </c:pt>
                <c:pt idx="4345">
                  <c:v>39174</c:v>
                </c:pt>
                <c:pt idx="4346">
                  <c:v>39175</c:v>
                </c:pt>
                <c:pt idx="4347">
                  <c:v>39176</c:v>
                </c:pt>
                <c:pt idx="4348">
                  <c:v>39177</c:v>
                </c:pt>
                <c:pt idx="4349">
                  <c:v>39181</c:v>
                </c:pt>
                <c:pt idx="4350">
                  <c:v>39182</c:v>
                </c:pt>
                <c:pt idx="4351">
                  <c:v>39183</c:v>
                </c:pt>
                <c:pt idx="4352">
                  <c:v>39184</c:v>
                </c:pt>
                <c:pt idx="4353">
                  <c:v>39185</c:v>
                </c:pt>
                <c:pt idx="4354">
                  <c:v>39188</c:v>
                </c:pt>
                <c:pt idx="4355">
                  <c:v>39189</c:v>
                </c:pt>
                <c:pt idx="4356">
                  <c:v>39190</c:v>
                </c:pt>
                <c:pt idx="4357">
                  <c:v>39191</c:v>
                </c:pt>
                <c:pt idx="4358">
                  <c:v>39192</c:v>
                </c:pt>
                <c:pt idx="4359">
                  <c:v>39195</c:v>
                </c:pt>
                <c:pt idx="4360">
                  <c:v>39196</c:v>
                </c:pt>
                <c:pt idx="4361">
                  <c:v>39197</c:v>
                </c:pt>
                <c:pt idx="4362">
                  <c:v>39198</c:v>
                </c:pt>
                <c:pt idx="4363">
                  <c:v>39199</c:v>
                </c:pt>
                <c:pt idx="4364">
                  <c:v>39202</c:v>
                </c:pt>
                <c:pt idx="4365">
                  <c:v>39203</c:v>
                </c:pt>
                <c:pt idx="4366">
                  <c:v>39204</c:v>
                </c:pt>
                <c:pt idx="4367">
                  <c:v>39205</c:v>
                </c:pt>
                <c:pt idx="4368">
                  <c:v>39206</c:v>
                </c:pt>
                <c:pt idx="4369">
                  <c:v>39209</c:v>
                </c:pt>
                <c:pt idx="4370">
                  <c:v>39210</c:v>
                </c:pt>
                <c:pt idx="4371">
                  <c:v>39211</c:v>
                </c:pt>
                <c:pt idx="4372">
                  <c:v>39212</c:v>
                </c:pt>
                <c:pt idx="4373">
                  <c:v>39213</c:v>
                </c:pt>
                <c:pt idx="4374">
                  <c:v>39216</c:v>
                </c:pt>
                <c:pt idx="4375">
                  <c:v>39217</c:v>
                </c:pt>
                <c:pt idx="4376">
                  <c:v>39218</c:v>
                </c:pt>
                <c:pt idx="4377">
                  <c:v>39219</c:v>
                </c:pt>
                <c:pt idx="4378">
                  <c:v>39220</c:v>
                </c:pt>
                <c:pt idx="4379">
                  <c:v>39223</c:v>
                </c:pt>
                <c:pt idx="4380">
                  <c:v>39224</c:v>
                </c:pt>
                <c:pt idx="4381">
                  <c:v>39225</c:v>
                </c:pt>
                <c:pt idx="4382">
                  <c:v>39226</c:v>
                </c:pt>
                <c:pt idx="4383">
                  <c:v>39227</c:v>
                </c:pt>
                <c:pt idx="4384">
                  <c:v>39231</c:v>
                </c:pt>
                <c:pt idx="4385">
                  <c:v>39232</c:v>
                </c:pt>
                <c:pt idx="4386">
                  <c:v>39233</c:v>
                </c:pt>
                <c:pt idx="4387">
                  <c:v>39234</c:v>
                </c:pt>
                <c:pt idx="4388">
                  <c:v>39237</c:v>
                </c:pt>
                <c:pt idx="4389">
                  <c:v>39238</c:v>
                </c:pt>
                <c:pt idx="4390">
                  <c:v>39239</c:v>
                </c:pt>
                <c:pt idx="4391">
                  <c:v>39240</c:v>
                </c:pt>
                <c:pt idx="4392">
                  <c:v>39241</c:v>
                </c:pt>
                <c:pt idx="4393">
                  <c:v>39244</c:v>
                </c:pt>
                <c:pt idx="4394">
                  <c:v>39245</c:v>
                </c:pt>
                <c:pt idx="4395">
                  <c:v>39246</c:v>
                </c:pt>
                <c:pt idx="4396">
                  <c:v>39247</c:v>
                </c:pt>
                <c:pt idx="4397">
                  <c:v>39248</c:v>
                </c:pt>
                <c:pt idx="4398">
                  <c:v>39251</c:v>
                </c:pt>
                <c:pt idx="4399">
                  <c:v>39252</c:v>
                </c:pt>
                <c:pt idx="4400">
                  <c:v>39253</c:v>
                </c:pt>
                <c:pt idx="4401">
                  <c:v>39254</c:v>
                </c:pt>
                <c:pt idx="4402">
                  <c:v>39255</c:v>
                </c:pt>
                <c:pt idx="4403">
                  <c:v>39258</c:v>
                </c:pt>
                <c:pt idx="4404">
                  <c:v>39259</c:v>
                </c:pt>
                <c:pt idx="4405">
                  <c:v>39260</c:v>
                </c:pt>
                <c:pt idx="4406">
                  <c:v>39261</c:v>
                </c:pt>
                <c:pt idx="4407">
                  <c:v>39262</c:v>
                </c:pt>
                <c:pt idx="4408">
                  <c:v>39265</c:v>
                </c:pt>
                <c:pt idx="4409">
                  <c:v>39266</c:v>
                </c:pt>
                <c:pt idx="4410">
                  <c:v>39268</c:v>
                </c:pt>
                <c:pt idx="4411">
                  <c:v>39269</c:v>
                </c:pt>
                <c:pt idx="4412">
                  <c:v>39272</c:v>
                </c:pt>
                <c:pt idx="4413">
                  <c:v>39273</c:v>
                </c:pt>
                <c:pt idx="4414">
                  <c:v>39274</c:v>
                </c:pt>
                <c:pt idx="4415">
                  <c:v>39275</c:v>
                </c:pt>
                <c:pt idx="4416">
                  <c:v>39276</c:v>
                </c:pt>
                <c:pt idx="4417">
                  <c:v>39279</c:v>
                </c:pt>
                <c:pt idx="4418">
                  <c:v>39280</c:v>
                </c:pt>
                <c:pt idx="4419">
                  <c:v>39281</c:v>
                </c:pt>
                <c:pt idx="4420">
                  <c:v>39282</c:v>
                </c:pt>
                <c:pt idx="4421">
                  <c:v>39283</c:v>
                </c:pt>
                <c:pt idx="4422">
                  <c:v>39286</c:v>
                </c:pt>
                <c:pt idx="4423">
                  <c:v>39287</c:v>
                </c:pt>
                <c:pt idx="4424">
                  <c:v>39288</c:v>
                </c:pt>
                <c:pt idx="4425">
                  <c:v>39289</c:v>
                </c:pt>
                <c:pt idx="4426">
                  <c:v>39290</c:v>
                </c:pt>
                <c:pt idx="4427">
                  <c:v>39293</c:v>
                </c:pt>
                <c:pt idx="4428">
                  <c:v>39294</c:v>
                </c:pt>
                <c:pt idx="4429">
                  <c:v>39295</c:v>
                </c:pt>
                <c:pt idx="4430">
                  <c:v>39296</c:v>
                </c:pt>
                <c:pt idx="4431">
                  <c:v>39297</c:v>
                </c:pt>
                <c:pt idx="4432">
                  <c:v>39300</c:v>
                </c:pt>
                <c:pt idx="4433">
                  <c:v>39301</c:v>
                </c:pt>
                <c:pt idx="4434">
                  <c:v>39302</c:v>
                </c:pt>
                <c:pt idx="4435">
                  <c:v>39303</c:v>
                </c:pt>
                <c:pt idx="4436">
                  <c:v>39304</c:v>
                </c:pt>
                <c:pt idx="4437">
                  <c:v>39307</c:v>
                </c:pt>
                <c:pt idx="4438">
                  <c:v>39308</c:v>
                </c:pt>
                <c:pt idx="4439">
                  <c:v>39309</c:v>
                </c:pt>
                <c:pt idx="4440">
                  <c:v>39310</c:v>
                </c:pt>
                <c:pt idx="4441">
                  <c:v>39311</c:v>
                </c:pt>
                <c:pt idx="4442">
                  <c:v>39314</c:v>
                </c:pt>
                <c:pt idx="4443">
                  <c:v>39315</c:v>
                </c:pt>
                <c:pt idx="4444">
                  <c:v>39316</c:v>
                </c:pt>
                <c:pt idx="4445">
                  <c:v>39317</c:v>
                </c:pt>
                <c:pt idx="4446">
                  <c:v>39318</c:v>
                </c:pt>
                <c:pt idx="4447">
                  <c:v>39321</c:v>
                </c:pt>
                <c:pt idx="4448">
                  <c:v>39322</c:v>
                </c:pt>
                <c:pt idx="4449">
                  <c:v>39323</c:v>
                </c:pt>
                <c:pt idx="4450">
                  <c:v>39324</c:v>
                </c:pt>
                <c:pt idx="4451">
                  <c:v>39325</c:v>
                </c:pt>
                <c:pt idx="4452">
                  <c:v>39329</c:v>
                </c:pt>
                <c:pt idx="4453">
                  <c:v>39330</c:v>
                </c:pt>
                <c:pt idx="4454">
                  <c:v>39331</c:v>
                </c:pt>
                <c:pt idx="4455">
                  <c:v>39332</c:v>
                </c:pt>
                <c:pt idx="4456">
                  <c:v>39335</c:v>
                </c:pt>
                <c:pt idx="4457">
                  <c:v>39336</c:v>
                </c:pt>
                <c:pt idx="4458">
                  <c:v>39337</c:v>
                </c:pt>
                <c:pt idx="4459">
                  <c:v>39338</c:v>
                </c:pt>
                <c:pt idx="4460">
                  <c:v>39339</c:v>
                </c:pt>
                <c:pt idx="4461">
                  <c:v>39342</c:v>
                </c:pt>
                <c:pt idx="4462">
                  <c:v>39343</c:v>
                </c:pt>
                <c:pt idx="4463">
                  <c:v>39344</c:v>
                </c:pt>
                <c:pt idx="4464">
                  <c:v>39345</c:v>
                </c:pt>
                <c:pt idx="4465">
                  <c:v>39346</c:v>
                </c:pt>
                <c:pt idx="4466">
                  <c:v>39349</c:v>
                </c:pt>
                <c:pt idx="4467">
                  <c:v>39350</c:v>
                </c:pt>
                <c:pt idx="4468">
                  <c:v>39351</c:v>
                </c:pt>
                <c:pt idx="4469">
                  <c:v>39352</c:v>
                </c:pt>
                <c:pt idx="4470">
                  <c:v>39353</c:v>
                </c:pt>
                <c:pt idx="4471">
                  <c:v>39356</c:v>
                </c:pt>
                <c:pt idx="4472">
                  <c:v>39357</c:v>
                </c:pt>
                <c:pt idx="4473">
                  <c:v>39358</c:v>
                </c:pt>
                <c:pt idx="4474">
                  <c:v>39359</c:v>
                </c:pt>
                <c:pt idx="4475">
                  <c:v>39360</c:v>
                </c:pt>
                <c:pt idx="4476">
                  <c:v>39363</c:v>
                </c:pt>
                <c:pt idx="4477">
                  <c:v>39364</c:v>
                </c:pt>
                <c:pt idx="4478">
                  <c:v>39365</c:v>
                </c:pt>
                <c:pt idx="4479">
                  <c:v>39366</c:v>
                </c:pt>
                <c:pt idx="4480">
                  <c:v>39367</c:v>
                </c:pt>
                <c:pt idx="4481">
                  <c:v>39370</c:v>
                </c:pt>
                <c:pt idx="4482">
                  <c:v>39371</c:v>
                </c:pt>
                <c:pt idx="4483">
                  <c:v>39372</c:v>
                </c:pt>
                <c:pt idx="4484">
                  <c:v>39373</c:v>
                </c:pt>
                <c:pt idx="4485">
                  <c:v>39374</c:v>
                </c:pt>
                <c:pt idx="4486">
                  <c:v>39377</c:v>
                </c:pt>
                <c:pt idx="4487">
                  <c:v>39378</c:v>
                </c:pt>
                <c:pt idx="4488">
                  <c:v>39379</c:v>
                </c:pt>
                <c:pt idx="4489">
                  <c:v>39380</c:v>
                </c:pt>
                <c:pt idx="4490">
                  <c:v>39381</c:v>
                </c:pt>
                <c:pt idx="4491">
                  <c:v>39384</c:v>
                </c:pt>
                <c:pt idx="4492">
                  <c:v>39385</c:v>
                </c:pt>
                <c:pt idx="4493">
                  <c:v>39386</c:v>
                </c:pt>
                <c:pt idx="4494">
                  <c:v>39387</c:v>
                </c:pt>
                <c:pt idx="4495">
                  <c:v>39388</c:v>
                </c:pt>
                <c:pt idx="4496">
                  <c:v>39391</c:v>
                </c:pt>
                <c:pt idx="4497">
                  <c:v>39392</c:v>
                </c:pt>
                <c:pt idx="4498">
                  <c:v>39393</c:v>
                </c:pt>
                <c:pt idx="4499">
                  <c:v>39394</c:v>
                </c:pt>
                <c:pt idx="4500">
                  <c:v>39395</c:v>
                </c:pt>
                <c:pt idx="4501">
                  <c:v>39398</c:v>
                </c:pt>
                <c:pt idx="4502">
                  <c:v>39399</c:v>
                </c:pt>
                <c:pt idx="4503">
                  <c:v>39400</c:v>
                </c:pt>
                <c:pt idx="4504">
                  <c:v>39401</c:v>
                </c:pt>
                <c:pt idx="4505">
                  <c:v>39402</c:v>
                </c:pt>
                <c:pt idx="4506">
                  <c:v>39405</c:v>
                </c:pt>
                <c:pt idx="4507">
                  <c:v>39406</c:v>
                </c:pt>
                <c:pt idx="4508">
                  <c:v>39407</c:v>
                </c:pt>
                <c:pt idx="4509">
                  <c:v>39409</c:v>
                </c:pt>
                <c:pt idx="4510">
                  <c:v>39412</c:v>
                </c:pt>
                <c:pt idx="4511">
                  <c:v>39413</c:v>
                </c:pt>
                <c:pt idx="4512">
                  <c:v>39414</c:v>
                </c:pt>
                <c:pt idx="4513">
                  <c:v>39415</c:v>
                </c:pt>
                <c:pt idx="4514">
                  <c:v>39416</c:v>
                </c:pt>
                <c:pt idx="4515">
                  <c:v>39419</c:v>
                </c:pt>
                <c:pt idx="4516">
                  <c:v>39420</c:v>
                </c:pt>
                <c:pt idx="4517">
                  <c:v>39421</c:v>
                </c:pt>
                <c:pt idx="4518">
                  <c:v>39422</c:v>
                </c:pt>
                <c:pt idx="4519">
                  <c:v>39423</c:v>
                </c:pt>
                <c:pt idx="4520">
                  <c:v>39426</c:v>
                </c:pt>
                <c:pt idx="4521">
                  <c:v>39427</c:v>
                </c:pt>
                <c:pt idx="4522">
                  <c:v>39428</c:v>
                </c:pt>
                <c:pt idx="4523">
                  <c:v>39429</c:v>
                </c:pt>
                <c:pt idx="4524">
                  <c:v>39430</c:v>
                </c:pt>
                <c:pt idx="4525">
                  <c:v>39433</c:v>
                </c:pt>
                <c:pt idx="4526">
                  <c:v>39434</c:v>
                </c:pt>
                <c:pt idx="4527">
                  <c:v>39435</c:v>
                </c:pt>
                <c:pt idx="4528">
                  <c:v>39436</c:v>
                </c:pt>
                <c:pt idx="4529">
                  <c:v>39437</c:v>
                </c:pt>
                <c:pt idx="4530">
                  <c:v>39440</c:v>
                </c:pt>
                <c:pt idx="4531">
                  <c:v>39442</c:v>
                </c:pt>
                <c:pt idx="4532">
                  <c:v>39443</c:v>
                </c:pt>
                <c:pt idx="4533">
                  <c:v>39444</c:v>
                </c:pt>
                <c:pt idx="4534">
                  <c:v>39447</c:v>
                </c:pt>
                <c:pt idx="4535">
                  <c:v>39449</c:v>
                </c:pt>
                <c:pt idx="4536">
                  <c:v>39450</c:v>
                </c:pt>
                <c:pt idx="4537">
                  <c:v>39451</c:v>
                </c:pt>
                <c:pt idx="4538">
                  <c:v>39454</c:v>
                </c:pt>
                <c:pt idx="4539">
                  <c:v>39455</c:v>
                </c:pt>
                <c:pt idx="4540">
                  <c:v>39456</c:v>
                </c:pt>
                <c:pt idx="4541">
                  <c:v>39457</c:v>
                </c:pt>
                <c:pt idx="4542">
                  <c:v>39458</c:v>
                </c:pt>
                <c:pt idx="4543">
                  <c:v>39461</c:v>
                </c:pt>
                <c:pt idx="4544">
                  <c:v>39462</c:v>
                </c:pt>
                <c:pt idx="4545">
                  <c:v>39463</c:v>
                </c:pt>
                <c:pt idx="4546">
                  <c:v>39464</c:v>
                </c:pt>
                <c:pt idx="4547">
                  <c:v>39465</c:v>
                </c:pt>
                <c:pt idx="4548">
                  <c:v>39469</c:v>
                </c:pt>
                <c:pt idx="4549">
                  <c:v>39470</c:v>
                </c:pt>
                <c:pt idx="4550">
                  <c:v>39471</c:v>
                </c:pt>
                <c:pt idx="4551">
                  <c:v>39472</c:v>
                </c:pt>
                <c:pt idx="4552">
                  <c:v>39475</c:v>
                </c:pt>
                <c:pt idx="4553">
                  <c:v>39476</c:v>
                </c:pt>
                <c:pt idx="4554">
                  <c:v>39477</c:v>
                </c:pt>
                <c:pt idx="4555">
                  <c:v>39478</c:v>
                </c:pt>
                <c:pt idx="4556">
                  <c:v>39479</c:v>
                </c:pt>
                <c:pt idx="4557">
                  <c:v>39482</c:v>
                </c:pt>
                <c:pt idx="4558">
                  <c:v>39483</c:v>
                </c:pt>
                <c:pt idx="4559">
                  <c:v>39484</c:v>
                </c:pt>
                <c:pt idx="4560">
                  <c:v>39485</c:v>
                </c:pt>
                <c:pt idx="4561">
                  <c:v>39486</c:v>
                </c:pt>
                <c:pt idx="4562">
                  <c:v>39489</c:v>
                </c:pt>
                <c:pt idx="4563">
                  <c:v>39490</c:v>
                </c:pt>
                <c:pt idx="4564">
                  <c:v>39491</c:v>
                </c:pt>
                <c:pt idx="4565">
                  <c:v>39492</c:v>
                </c:pt>
                <c:pt idx="4566">
                  <c:v>39493</c:v>
                </c:pt>
                <c:pt idx="4567">
                  <c:v>39497</c:v>
                </c:pt>
                <c:pt idx="4568">
                  <c:v>39498</c:v>
                </c:pt>
                <c:pt idx="4569">
                  <c:v>39499</c:v>
                </c:pt>
                <c:pt idx="4570">
                  <c:v>39500</c:v>
                </c:pt>
                <c:pt idx="4571">
                  <c:v>39503</c:v>
                </c:pt>
                <c:pt idx="4572">
                  <c:v>39504</c:v>
                </c:pt>
                <c:pt idx="4573">
                  <c:v>39505</c:v>
                </c:pt>
                <c:pt idx="4574">
                  <c:v>39506</c:v>
                </c:pt>
                <c:pt idx="4575">
                  <c:v>39507</c:v>
                </c:pt>
                <c:pt idx="4576">
                  <c:v>39510</c:v>
                </c:pt>
                <c:pt idx="4577">
                  <c:v>39511</c:v>
                </c:pt>
                <c:pt idx="4578">
                  <c:v>39512</c:v>
                </c:pt>
                <c:pt idx="4579">
                  <c:v>39513</c:v>
                </c:pt>
                <c:pt idx="4580">
                  <c:v>39514</c:v>
                </c:pt>
                <c:pt idx="4581">
                  <c:v>39517</c:v>
                </c:pt>
                <c:pt idx="4582">
                  <c:v>39518</c:v>
                </c:pt>
                <c:pt idx="4583">
                  <c:v>39519</c:v>
                </c:pt>
                <c:pt idx="4584">
                  <c:v>39520</c:v>
                </c:pt>
                <c:pt idx="4585">
                  <c:v>39521</c:v>
                </c:pt>
                <c:pt idx="4586">
                  <c:v>39524</c:v>
                </c:pt>
                <c:pt idx="4587">
                  <c:v>39525</c:v>
                </c:pt>
                <c:pt idx="4588">
                  <c:v>39526</c:v>
                </c:pt>
                <c:pt idx="4589">
                  <c:v>39527</c:v>
                </c:pt>
                <c:pt idx="4590">
                  <c:v>39531</c:v>
                </c:pt>
                <c:pt idx="4591">
                  <c:v>39532</c:v>
                </c:pt>
                <c:pt idx="4592">
                  <c:v>39533</c:v>
                </c:pt>
                <c:pt idx="4593">
                  <c:v>39534</c:v>
                </c:pt>
                <c:pt idx="4594">
                  <c:v>39535</c:v>
                </c:pt>
                <c:pt idx="4595">
                  <c:v>39538</c:v>
                </c:pt>
                <c:pt idx="4596">
                  <c:v>39539</c:v>
                </c:pt>
                <c:pt idx="4597">
                  <c:v>39540</c:v>
                </c:pt>
                <c:pt idx="4598">
                  <c:v>39541</c:v>
                </c:pt>
                <c:pt idx="4599">
                  <c:v>39542</c:v>
                </c:pt>
                <c:pt idx="4600">
                  <c:v>39545</c:v>
                </c:pt>
                <c:pt idx="4601">
                  <c:v>39546</c:v>
                </c:pt>
                <c:pt idx="4602">
                  <c:v>39547</c:v>
                </c:pt>
                <c:pt idx="4603">
                  <c:v>39548</c:v>
                </c:pt>
                <c:pt idx="4604">
                  <c:v>39549</c:v>
                </c:pt>
                <c:pt idx="4605">
                  <c:v>39552</c:v>
                </c:pt>
                <c:pt idx="4606">
                  <c:v>39553</c:v>
                </c:pt>
                <c:pt idx="4607">
                  <c:v>39554</c:v>
                </c:pt>
                <c:pt idx="4608">
                  <c:v>39555</c:v>
                </c:pt>
                <c:pt idx="4609">
                  <c:v>39556</c:v>
                </c:pt>
                <c:pt idx="4610">
                  <c:v>39559</c:v>
                </c:pt>
                <c:pt idx="4611">
                  <c:v>39560</c:v>
                </c:pt>
                <c:pt idx="4612">
                  <c:v>39561</c:v>
                </c:pt>
                <c:pt idx="4613">
                  <c:v>39562</c:v>
                </c:pt>
                <c:pt idx="4614">
                  <c:v>39563</c:v>
                </c:pt>
                <c:pt idx="4615">
                  <c:v>39566</c:v>
                </c:pt>
                <c:pt idx="4616">
                  <c:v>39567</c:v>
                </c:pt>
                <c:pt idx="4617">
                  <c:v>39568</c:v>
                </c:pt>
                <c:pt idx="4618">
                  <c:v>39569</c:v>
                </c:pt>
                <c:pt idx="4619">
                  <c:v>39570</c:v>
                </c:pt>
                <c:pt idx="4620">
                  <c:v>39573</c:v>
                </c:pt>
                <c:pt idx="4621">
                  <c:v>39574</c:v>
                </c:pt>
                <c:pt idx="4622">
                  <c:v>39575</c:v>
                </c:pt>
                <c:pt idx="4623">
                  <c:v>39576</c:v>
                </c:pt>
                <c:pt idx="4624">
                  <c:v>39577</c:v>
                </c:pt>
                <c:pt idx="4625">
                  <c:v>39580</c:v>
                </c:pt>
                <c:pt idx="4626">
                  <c:v>39581</c:v>
                </c:pt>
                <c:pt idx="4627">
                  <c:v>39582</c:v>
                </c:pt>
                <c:pt idx="4628">
                  <c:v>39583</c:v>
                </c:pt>
                <c:pt idx="4629">
                  <c:v>39584</c:v>
                </c:pt>
                <c:pt idx="4630">
                  <c:v>39587</c:v>
                </c:pt>
                <c:pt idx="4631">
                  <c:v>39588</c:v>
                </c:pt>
                <c:pt idx="4632">
                  <c:v>39589</c:v>
                </c:pt>
                <c:pt idx="4633">
                  <c:v>39590</c:v>
                </c:pt>
                <c:pt idx="4634">
                  <c:v>39591</c:v>
                </c:pt>
                <c:pt idx="4635">
                  <c:v>39595</c:v>
                </c:pt>
                <c:pt idx="4636">
                  <c:v>39596</c:v>
                </c:pt>
                <c:pt idx="4637">
                  <c:v>39597</c:v>
                </c:pt>
                <c:pt idx="4638">
                  <c:v>39598</c:v>
                </c:pt>
                <c:pt idx="4639">
                  <c:v>39601</c:v>
                </c:pt>
                <c:pt idx="4640">
                  <c:v>39602</c:v>
                </c:pt>
                <c:pt idx="4641">
                  <c:v>39603</c:v>
                </c:pt>
                <c:pt idx="4642">
                  <c:v>39604</c:v>
                </c:pt>
                <c:pt idx="4643">
                  <c:v>39605</c:v>
                </c:pt>
                <c:pt idx="4644">
                  <c:v>39608</c:v>
                </c:pt>
                <c:pt idx="4645">
                  <c:v>39609</c:v>
                </c:pt>
                <c:pt idx="4646">
                  <c:v>39610</c:v>
                </c:pt>
                <c:pt idx="4647">
                  <c:v>39611</c:v>
                </c:pt>
                <c:pt idx="4648">
                  <c:v>39612</c:v>
                </c:pt>
                <c:pt idx="4649">
                  <c:v>39615</c:v>
                </c:pt>
                <c:pt idx="4650">
                  <c:v>39616</c:v>
                </c:pt>
                <c:pt idx="4651">
                  <c:v>39617</c:v>
                </c:pt>
                <c:pt idx="4652">
                  <c:v>39618</c:v>
                </c:pt>
                <c:pt idx="4653">
                  <c:v>39619</c:v>
                </c:pt>
                <c:pt idx="4654">
                  <c:v>39622</c:v>
                </c:pt>
                <c:pt idx="4655">
                  <c:v>39623</c:v>
                </c:pt>
                <c:pt idx="4656">
                  <c:v>39624</c:v>
                </c:pt>
                <c:pt idx="4657">
                  <c:v>39625</c:v>
                </c:pt>
                <c:pt idx="4658">
                  <c:v>39626</c:v>
                </c:pt>
                <c:pt idx="4659">
                  <c:v>39629</c:v>
                </c:pt>
                <c:pt idx="4660">
                  <c:v>39630</c:v>
                </c:pt>
                <c:pt idx="4661">
                  <c:v>39631</c:v>
                </c:pt>
                <c:pt idx="4662">
                  <c:v>39632</c:v>
                </c:pt>
                <c:pt idx="4663">
                  <c:v>39636</c:v>
                </c:pt>
                <c:pt idx="4664">
                  <c:v>39637</c:v>
                </c:pt>
                <c:pt idx="4665">
                  <c:v>39638</c:v>
                </c:pt>
                <c:pt idx="4666">
                  <c:v>39639</c:v>
                </c:pt>
                <c:pt idx="4667">
                  <c:v>39640</c:v>
                </c:pt>
                <c:pt idx="4668">
                  <c:v>39643</c:v>
                </c:pt>
                <c:pt idx="4669">
                  <c:v>39644</c:v>
                </c:pt>
                <c:pt idx="4670">
                  <c:v>39645</c:v>
                </c:pt>
                <c:pt idx="4671">
                  <c:v>39646</c:v>
                </c:pt>
                <c:pt idx="4672">
                  <c:v>39647</c:v>
                </c:pt>
                <c:pt idx="4673">
                  <c:v>39650</c:v>
                </c:pt>
                <c:pt idx="4674">
                  <c:v>39651</c:v>
                </c:pt>
                <c:pt idx="4675">
                  <c:v>39652</c:v>
                </c:pt>
                <c:pt idx="4676">
                  <c:v>39653</c:v>
                </c:pt>
                <c:pt idx="4677">
                  <c:v>39654</c:v>
                </c:pt>
                <c:pt idx="4678">
                  <c:v>39657</c:v>
                </c:pt>
                <c:pt idx="4679">
                  <c:v>39658</c:v>
                </c:pt>
                <c:pt idx="4680">
                  <c:v>39659</c:v>
                </c:pt>
                <c:pt idx="4681">
                  <c:v>39660</c:v>
                </c:pt>
                <c:pt idx="4682">
                  <c:v>39661</c:v>
                </c:pt>
                <c:pt idx="4683">
                  <c:v>39664</c:v>
                </c:pt>
                <c:pt idx="4684">
                  <c:v>39665</c:v>
                </c:pt>
                <c:pt idx="4685">
                  <c:v>39666</c:v>
                </c:pt>
                <c:pt idx="4686">
                  <c:v>39667</c:v>
                </c:pt>
                <c:pt idx="4687">
                  <c:v>39668</c:v>
                </c:pt>
                <c:pt idx="4688">
                  <c:v>39671</c:v>
                </c:pt>
                <c:pt idx="4689">
                  <c:v>39672</c:v>
                </c:pt>
                <c:pt idx="4690">
                  <c:v>39673</c:v>
                </c:pt>
                <c:pt idx="4691">
                  <c:v>39674</c:v>
                </c:pt>
                <c:pt idx="4692">
                  <c:v>39675</c:v>
                </c:pt>
                <c:pt idx="4693">
                  <c:v>39678</c:v>
                </c:pt>
                <c:pt idx="4694">
                  <c:v>39679</c:v>
                </c:pt>
                <c:pt idx="4695">
                  <c:v>39680</c:v>
                </c:pt>
                <c:pt idx="4696">
                  <c:v>39681</c:v>
                </c:pt>
                <c:pt idx="4697">
                  <c:v>39682</c:v>
                </c:pt>
                <c:pt idx="4698">
                  <c:v>39685</c:v>
                </c:pt>
                <c:pt idx="4699">
                  <c:v>39686</c:v>
                </c:pt>
                <c:pt idx="4700">
                  <c:v>39687</c:v>
                </c:pt>
                <c:pt idx="4701">
                  <c:v>39688</c:v>
                </c:pt>
                <c:pt idx="4702">
                  <c:v>39689</c:v>
                </c:pt>
                <c:pt idx="4703">
                  <c:v>39693</c:v>
                </c:pt>
                <c:pt idx="4704">
                  <c:v>39694</c:v>
                </c:pt>
                <c:pt idx="4705">
                  <c:v>39695</c:v>
                </c:pt>
                <c:pt idx="4706">
                  <c:v>39696</c:v>
                </c:pt>
                <c:pt idx="4707">
                  <c:v>39699</c:v>
                </c:pt>
                <c:pt idx="4708">
                  <c:v>39700</c:v>
                </c:pt>
                <c:pt idx="4709">
                  <c:v>39701</c:v>
                </c:pt>
                <c:pt idx="4710">
                  <c:v>39702</c:v>
                </c:pt>
                <c:pt idx="4711">
                  <c:v>39703</c:v>
                </c:pt>
                <c:pt idx="4712">
                  <c:v>39706</c:v>
                </c:pt>
                <c:pt idx="4713">
                  <c:v>39707</c:v>
                </c:pt>
                <c:pt idx="4714">
                  <c:v>39708</c:v>
                </c:pt>
                <c:pt idx="4715">
                  <c:v>39709</c:v>
                </c:pt>
                <c:pt idx="4716">
                  <c:v>39710</c:v>
                </c:pt>
                <c:pt idx="4717">
                  <c:v>39713</c:v>
                </c:pt>
                <c:pt idx="4718">
                  <c:v>39714</c:v>
                </c:pt>
                <c:pt idx="4719">
                  <c:v>39715</c:v>
                </c:pt>
                <c:pt idx="4720">
                  <c:v>39716</c:v>
                </c:pt>
                <c:pt idx="4721">
                  <c:v>39717</c:v>
                </c:pt>
                <c:pt idx="4722">
                  <c:v>39720</c:v>
                </c:pt>
                <c:pt idx="4723">
                  <c:v>39721</c:v>
                </c:pt>
                <c:pt idx="4724">
                  <c:v>39722</c:v>
                </c:pt>
                <c:pt idx="4725">
                  <c:v>39723</c:v>
                </c:pt>
                <c:pt idx="4726">
                  <c:v>39724</c:v>
                </c:pt>
                <c:pt idx="4727">
                  <c:v>39727</c:v>
                </c:pt>
                <c:pt idx="4728">
                  <c:v>39728</c:v>
                </c:pt>
                <c:pt idx="4729">
                  <c:v>39729</c:v>
                </c:pt>
                <c:pt idx="4730">
                  <c:v>39730</c:v>
                </c:pt>
                <c:pt idx="4731">
                  <c:v>39731</c:v>
                </c:pt>
                <c:pt idx="4732">
                  <c:v>39734</c:v>
                </c:pt>
                <c:pt idx="4733">
                  <c:v>39735</c:v>
                </c:pt>
                <c:pt idx="4734">
                  <c:v>39736</c:v>
                </c:pt>
                <c:pt idx="4735">
                  <c:v>39737</c:v>
                </c:pt>
                <c:pt idx="4736">
                  <c:v>39738</c:v>
                </c:pt>
                <c:pt idx="4737">
                  <c:v>39741</c:v>
                </c:pt>
                <c:pt idx="4738">
                  <c:v>39742</c:v>
                </c:pt>
                <c:pt idx="4739">
                  <c:v>39743</c:v>
                </c:pt>
                <c:pt idx="4740">
                  <c:v>39744</c:v>
                </c:pt>
                <c:pt idx="4741">
                  <c:v>39745</c:v>
                </c:pt>
                <c:pt idx="4742">
                  <c:v>39748</c:v>
                </c:pt>
                <c:pt idx="4743">
                  <c:v>39749</c:v>
                </c:pt>
                <c:pt idx="4744">
                  <c:v>39750</c:v>
                </c:pt>
                <c:pt idx="4745">
                  <c:v>39751</c:v>
                </c:pt>
                <c:pt idx="4746">
                  <c:v>39752</c:v>
                </c:pt>
                <c:pt idx="4747">
                  <c:v>39755</c:v>
                </c:pt>
                <c:pt idx="4748">
                  <c:v>39756</c:v>
                </c:pt>
                <c:pt idx="4749">
                  <c:v>39757</c:v>
                </c:pt>
                <c:pt idx="4750">
                  <c:v>39758</c:v>
                </c:pt>
                <c:pt idx="4751">
                  <c:v>39759</c:v>
                </c:pt>
                <c:pt idx="4752">
                  <c:v>39762</c:v>
                </c:pt>
                <c:pt idx="4753">
                  <c:v>39763</c:v>
                </c:pt>
                <c:pt idx="4754">
                  <c:v>39764</c:v>
                </c:pt>
                <c:pt idx="4755">
                  <c:v>39765</c:v>
                </c:pt>
                <c:pt idx="4756">
                  <c:v>39766</c:v>
                </c:pt>
                <c:pt idx="4757">
                  <c:v>39769</c:v>
                </c:pt>
                <c:pt idx="4758">
                  <c:v>39770</c:v>
                </c:pt>
                <c:pt idx="4759">
                  <c:v>39771</c:v>
                </c:pt>
                <c:pt idx="4760">
                  <c:v>39772</c:v>
                </c:pt>
                <c:pt idx="4761">
                  <c:v>39773</c:v>
                </c:pt>
                <c:pt idx="4762">
                  <c:v>39776</c:v>
                </c:pt>
                <c:pt idx="4763">
                  <c:v>39777</c:v>
                </c:pt>
                <c:pt idx="4764">
                  <c:v>39778</c:v>
                </c:pt>
                <c:pt idx="4765">
                  <c:v>39780</c:v>
                </c:pt>
                <c:pt idx="4766">
                  <c:v>39783</c:v>
                </c:pt>
                <c:pt idx="4767">
                  <c:v>39784</c:v>
                </c:pt>
                <c:pt idx="4768">
                  <c:v>39785</c:v>
                </c:pt>
                <c:pt idx="4769">
                  <c:v>39786</c:v>
                </c:pt>
                <c:pt idx="4770">
                  <c:v>39787</c:v>
                </c:pt>
                <c:pt idx="4771">
                  <c:v>39790</c:v>
                </c:pt>
                <c:pt idx="4772">
                  <c:v>39791</c:v>
                </c:pt>
                <c:pt idx="4773">
                  <c:v>39792</c:v>
                </c:pt>
                <c:pt idx="4774">
                  <c:v>39793</c:v>
                </c:pt>
                <c:pt idx="4775">
                  <c:v>39794</c:v>
                </c:pt>
                <c:pt idx="4776">
                  <c:v>39797</c:v>
                </c:pt>
                <c:pt idx="4777">
                  <c:v>39798</c:v>
                </c:pt>
                <c:pt idx="4778">
                  <c:v>39799</c:v>
                </c:pt>
                <c:pt idx="4779">
                  <c:v>39800</c:v>
                </c:pt>
                <c:pt idx="4780">
                  <c:v>39801</c:v>
                </c:pt>
                <c:pt idx="4781">
                  <c:v>39804</c:v>
                </c:pt>
                <c:pt idx="4782">
                  <c:v>39805</c:v>
                </c:pt>
                <c:pt idx="4783">
                  <c:v>39806</c:v>
                </c:pt>
                <c:pt idx="4784">
                  <c:v>39808</c:v>
                </c:pt>
                <c:pt idx="4785">
                  <c:v>39811</c:v>
                </c:pt>
                <c:pt idx="4786">
                  <c:v>39812</c:v>
                </c:pt>
                <c:pt idx="4787">
                  <c:v>39813</c:v>
                </c:pt>
                <c:pt idx="4788">
                  <c:v>39815</c:v>
                </c:pt>
                <c:pt idx="4789">
                  <c:v>39818</c:v>
                </c:pt>
                <c:pt idx="4790">
                  <c:v>39819</c:v>
                </c:pt>
                <c:pt idx="4791">
                  <c:v>39820</c:v>
                </c:pt>
                <c:pt idx="4792">
                  <c:v>39821</c:v>
                </c:pt>
                <c:pt idx="4793">
                  <c:v>39822</c:v>
                </c:pt>
                <c:pt idx="4794">
                  <c:v>39825</c:v>
                </c:pt>
                <c:pt idx="4795">
                  <c:v>39826</c:v>
                </c:pt>
                <c:pt idx="4796">
                  <c:v>39827</c:v>
                </c:pt>
                <c:pt idx="4797">
                  <c:v>39828</c:v>
                </c:pt>
                <c:pt idx="4798">
                  <c:v>39829</c:v>
                </c:pt>
                <c:pt idx="4799">
                  <c:v>39833</c:v>
                </c:pt>
                <c:pt idx="4800">
                  <c:v>39834</c:v>
                </c:pt>
                <c:pt idx="4801">
                  <c:v>39835</c:v>
                </c:pt>
                <c:pt idx="4802">
                  <c:v>39836</c:v>
                </c:pt>
                <c:pt idx="4803">
                  <c:v>39839</c:v>
                </c:pt>
                <c:pt idx="4804">
                  <c:v>39840</c:v>
                </c:pt>
                <c:pt idx="4805">
                  <c:v>39841</c:v>
                </c:pt>
                <c:pt idx="4806">
                  <c:v>39842</c:v>
                </c:pt>
                <c:pt idx="4807">
                  <c:v>39843</c:v>
                </c:pt>
                <c:pt idx="4808">
                  <c:v>39846</c:v>
                </c:pt>
                <c:pt idx="4809">
                  <c:v>39847</c:v>
                </c:pt>
                <c:pt idx="4810">
                  <c:v>39848</c:v>
                </c:pt>
                <c:pt idx="4811">
                  <c:v>39849</c:v>
                </c:pt>
                <c:pt idx="4812">
                  <c:v>39850</c:v>
                </c:pt>
                <c:pt idx="4813">
                  <c:v>39853</c:v>
                </c:pt>
                <c:pt idx="4814">
                  <c:v>39854</c:v>
                </c:pt>
                <c:pt idx="4815">
                  <c:v>39855</c:v>
                </c:pt>
                <c:pt idx="4816">
                  <c:v>39856</c:v>
                </c:pt>
                <c:pt idx="4817">
                  <c:v>39857</c:v>
                </c:pt>
                <c:pt idx="4818">
                  <c:v>39861</c:v>
                </c:pt>
                <c:pt idx="4819">
                  <c:v>39862</c:v>
                </c:pt>
                <c:pt idx="4820">
                  <c:v>39863</c:v>
                </c:pt>
                <c:pt idx="4821">
                  <c:v>39864</c:v>
                </c:pt>
                <c:pt idx="4822">
                  <c:v>39867</c:v>
                </c:pt>
                <c:pt idx="4823">
                  <c:v>39868</c:v>
                </c:pt>
                <c:pt idx="4824">
                  <c:v>39869</c:v>
                </c:pt>
                <c:pt idx="4825">
                  <c:v>39870</c:v>
                </c:pt>
                <c:pt idx="4826">
                  <c:v>39871</c:v>
                </c:pt>
                <c:pt idx="4827">
                  <c:v>39874</c:v>
                </c:pt>
                <c:pt idx="4828">
                  <c:v>39875</c:v>
                </c:pt>
                <c:pt idx="4829">
                  <c:v>39876</c:v>
                </c:pt>
                <c:pt idx="4830">
                  <c:v>39877</c:v>
                </c:pt>
                <c:pt idx="4831">
                  <c:v>39878</c:v>
                </c:pt>
                <c:pt idx="4832">
                  <c:v>39881</c:v>
                </c:pt>
                <c:pt idx="4833">
                  <c:v>39882</c:v>
                </c:pt>
                <c:pt idx="4834">
                  <c:v>39883</c:v>
                </c:pt>
                <c:pt idx="4835">
                  <c:v>39884</c:v>
                </c:pt>
                <c:pt idx="4836">
                  <c:v>39885</c:v>
                </c:pt>
                <c:pt idx="4837">
                  <c:v>39888</c:v>
                </c:pt>
                <c:pt idx="4838">
                  <c:v>39889</c:v>
                </c:pt>
                <c:pt idx="4839">
                  <c:v>39890</c:v>
                </c:pt>
                <c:pt idx="4840">
                  <c:v>39891</c:v>
                </c:pt>
                <c:pt idx="4841">
                  <c:v>39892</c:v>
                </c:pt>
                <c:pt idx="4842">
                  <c:v>39895</c:v>
                </c:pt>
                <c:pt idx="4843">
                  <c:v>39896</c:v>
                </c:pt>
                <c:pt idx="4844">
                  <c:v>39897</c:v>
                </c:pt>
                <c:pt idx="4845">
                  <c:v>39898</c:v>
                </c:pt>
                <c:pt idx="4846">
                  <c:v>39899</c:v>
                </c:pt>
                <c:pt idx="4847">
                  <c:v>39902</c:v>
                </c:pt>
                <c:pt idx="4848">
                  <c:v>39903</c:v>
                </c:pt>
                <c:pt idx="4849">
                  <c:v>39904</c:v>
                </c:pt>
                <c:pt idx="4850">
                  <c:v>39905</c:v>
                </c:pt>
                <c:pt idx="4851">
                  <c:v>39906</c:v>
                </c:pt>
                <c:pt idx="4852">
                  <c:v>39909</c:v>
                </c:pt>
                <c:pt idx="4853">
                  <c:v>39910</c:v>
                </c:pt>
                <c:pt idx="4854">
                  <c:v>39911</c:v>
                </c:pt>
                <c:pt idx="4855">
                  <c:v>39912</c:v>
                </c:pt>
                <c:pt idx="4856">
                  <c:v>39916</c:v>
                </c:pt>
                <c:pt idx="4857">
                  <c:v>39917</c:v>
                </c:pt>
                <c:pt idx="4858">
                  <c:v>39918</c:v>
                </c:pt>
                <c:pt idx="4859">
                  <c:v>39919</c:v>
                </c:pt>
                <c:pt idx="4860">
                  <c:v>39920</c:v>
                </c:pt>
                <c:pt idx="4861">
                  <c:v>39923</c:v>
                </c:pt>
                <c:pt idx="4862">
                  <c:v>39924</c:v>
                </c:pt>
                <c:pt idx="4863">
                  <c:v>39925</c:v>
                </c:pt>
                <c:pt idx="4864">
                  <c:v>39926</c:v>
                </c:pt>
                <c:pt idx="4865">
                  <c:v>39927</c:v>
                </c:pt>
                <c:pt idx="4866">
                  <c:v>39930</c:v>
                </c:pt>
                <c:pt idx="4867">
                  <c:v>39931</c:v>
                </c:pt>
                <c:pt idx="4868">
                  <c:v>39932</c:v>
                </c:pt>
                <c:pt idx="4869">
                  <c:v>39933</c:v>
                </c:pt>
                <c:pt idx="4870">
                  <c:v>39934</c:v>
                </c:pt>
                <c:pt idx="4871">
                  <c:v>39937</c:v>
                </c:pt>
                <c:pt idx="4872">
                  <c:v>39938</c:v>
                </c:pt>
                <c:pt idx="4873">
                  <c:v>39939</c:v>
                </c:pt>
                <c:pt idx="4874">
                  <c:v>39940</c:v>
                </c:pt>
                <c:pt idx="4875">
                  <c:v>39941</c:v>
                </c:pt>
                <c:pt idx="4876">
                  <c:v>39944</c:v>
                </c:pt>
                <c:pt idx="4877">
                  <c:v>39945</c:v>
                </c:pt>
                <c:pt idx="4878">
                  <c:v>39946</c:v>
                </c:pt>
                <c:pt idx="4879">
                  <c:v>39947</c:v>
                </c:pt>
                <c:pt idx="4880">
                  <c:v>39948</c:v>
                </c:pt>
                <c:pt idx="4881">
                  <c:v>39951</c:v>
                </c:pt>
                <c:pt idx="4882">
                  <c:v>39952</c:v>
                </c:pt>
                <c:pt idx="4883">
                  <c:v>39953</c:v>
                </c:pt>
                <c:pt idx="4884">
                  <c:v>39954</c:v>
                </c:pt>
                <c:pt idx="4885">
                  <c:v>39955</c:v>
                </c:pt>
                <c:pt idx="4886">
                  <c:v>39959</c:v>
                </c:pt>
                <c:pt idx="4887">
                  <c:v>39960</c:v>
                </c:pt>
                <c:pt idx="4888">
                  <c:v>39961</c:v>
                </c:pt>
                <c:pt idx="4889">
                  <c:v>39962</c:v>
                </c:pt>
                <c:pt idx="4890">
                  <c:v>39965</c:v>
                </c:pt>
                <c:pt idx="4891">
                  <c:v>39966</c:v>
                </c:pt>
                <c:pt idx="4892">
                  <c:v>39967</c:v>
                </c:pt>
                <c:pt idx="4893">
                  <c:v>39968</c:v>
                </c:pt>
                <c:pt idx="4894">
                  <c:v>39969</c:v>
                </c:pt>
                <c:pt idx="4895">
                  <c:v>39972</c:v>
                </c:pt>
                <c:pt idx="4896">
                  <c:v>39973</c:v>
                </c:pt>
                <c:pt idx="4897">
                  <c:v>39974</c:v>
                </c:pt>
                <c:pt idx="4898">
                  <c:v>39975</c:v>
                </c:pt>
                <c:pt idx="4899">
                  <c:v>39976</c:v>
                </c:pt>
                <c:pt idx="4900">
                  <c:v>39979</c:v>
                </c:pt>
                <c:pt idx="4901">
                  <c:v>39980</c:v>
                </c:pt>
                <c:pt idx="4902">
                  <c:v>39981</c:v>
                </c:pt>
                <c:pt idx="4903">
                  <c:v>39982</c:v>
                </c:pt>
                <c:pt idx="4904">
                  <c:v>39983</c:v>
                </c:pt>
                <c:pt idx="4905">
                  <c:v>39986</c:v>
                </c:pt>
                <c:pt idx="4906">
                  <c:v>39987</c:v>
                </c:pt>
                <c:pt idx="4907">
                  <c:v>39988</c:v>
                </c:pt>
                <c:pt idx="4908">
                  <c:v>39989</c:v>
                </c:pt>
                <c:pt idx="4909">
                  <c:v>39990</c:v>
                </c:pt>
                <c:pt idx="4910">
                  <c:v>39993</c:v>
                </c:pt>
                <c:pt idx="4911">
                  <c:v>39994</c:v>
                </c:pt>
                <c:pt idx="4912">
                  <c:v>39995</c:v>
                </c:pt>
                <c:pt idx="4913">
                  <c:v>39996</c:v>
                </c:pt>
                <c:pt idx="4914">
                  <c:v>40000</c:v>
                </c:pt>
                <c:pt idx="4915">
                  <c:v>40001</c:v>
                </c:pt>
                <c:pt idx="4916">
                  <c:v>40002</c:v>
                </c:pt>
                <c:pt idx="4917">
                  <c:v>40003</c:v>
                </c:pt>
                <c:pt idx="4918">
                  <c:v>40004</c:v>
                </c:pt>
                <c:pt idx="4919">
                  <c:v>40007</c:v>
                </c:pt>
                <c:pt idx="4920">
                  <c:v>40008</c:v>
                </c:pt>
                <c:pt idx="4921">
                  <c:v>40009</c:v>
                </c:pt>
                <c:pt idx="4922">
                  <c:v>40010</c:v>
                </c:pt>
                <c:pt idx="4923">
                  <c:v>40011</c:v>
                </c:pt>
                <c:pt idx="4924">
                  <c:v>40014</c:v>
                </c:pt>
                <c:pt idx="4925">
                  <c:v>40015</c:v>
                </c:pt>
                <c:pt idx="4926">
                  <c:v>40016</c:v>
                </c:pt>
                <c:pt idx="4927">
                  <c:v>40017</c:v>
                </c:pt>
                <c:pt idx="4928">
                  <c:v>40018</c:v>
                </c:pt>
                <c:pt idx="4929">
                  <c:v>40021</c:v>
                </c:pt>
                <c:pt idx="4930">
                  <c:v>40022</c:v>
                </c:pt>
                <c:pt idx="4931">
                  <c:v>40023</c:v>
                </c:pt>
                <c:pt idx="4932">
                  <c:v>40024</c:v>
                </c:pt>
                <c:pt idx="4933">
                  <c:v>40025</c:v>
                </c:pt>
                <c:pt idx="4934">
                  <c:v>40028</c:v>
                </c:pt>
                <c:pt idx="4935">
                  <c:v>40029</c:v>
                </c:pt>
                <c:pt idx="4936">
                  <c:v>40030</c:v>
                </c:pt>
                <c:pt idx="4937">
                  <c:v>40031</c:v>
                </c:pt>
                <c:pt idx="4938">
                  <c:v>40032</c:v>
                </c:pt>
                <c:pt idx="4939">
                  <c:v>40035</c:v>
                </c:pt>
                <c:pt idx="4940">
                  <c:v>40036</c:v>
                </c:pt>
                <c:pt idx="4941">
                  <c:v>40037</c:v>
                </c:pt>
                <c:pt idx="4942">
                  <c:v>40038</c:v>
                </c:pt>
                <c:pt idx="4943">
                  <c:v>40039</c:v>
                </c:pt>
                <c:pt idx="4944">
                  <c:v>40042</c:v>
                </c:pt>
                <c:pt idx="4945">
                  <c:v>40043</c:v>
                </c:pt>
                <c:pt idx="4946">
                  <c:v>40044</c:v>
                </c:pt>
                <c:pt idx="4947">
                  <c:v>40045</c:v>
                </c:pt>
                <c:pt idx="4948">
                  <c:v>40046</c:v>
                </c:pt>
                <c:pt idx="4949">
                  <c:v>40049</c:v>
                </c:pt>
                <c:pt idx="4950">
                  <c:v>40050</c:v>
                </c:pt>
                <c:pt idx="4951">
                  <c:v>40051</c:v>
                </c:pt>
                <c:pt idx="4952">
                  <c:v>40052</c:v>
                </c:pt>
                <c:pt idx="4953">
                  <c:v>40053</c:v>
                </c:pt>
                <c:pt idx="4954">
                  <c:v>40056</c:v>
                </c:pt>
                <c:pt idx="4955">
                  <c:v>40057</c:v>
                </c:pt>
                <c:pt idx="4956">
                  <c:v>40058</c:v>
                </c:pt>
                <c:pt idx="4957">
                  <c:v>40059</c:v>
                </c:pt>
                <c:pt idx="4958">
                  <c:v>40060</c:v>
                </c:pt>
                <c:pt idx="4959">
                  <c:v>40064</c:v>
                </c:pt>
                <c:pt idx="4960">
                  <c:v>40065</c:v>
                </c:pt>
                <c:pt idx="4961">
                  <c:v>40066</c:v>
                </c:pt>
                <c:pt idx="4962">
                  <c:v>40067</c:v>
                </c:pt>
                <c:pt idx="4963">
                  <c:v>40070</c:v>
                </c:pt>
                <c:pt idx="4964">
                  <c:v>40071</c:v>
                </c:pt>
                <c:pt idx="4965">
                  <c:v>40072</c:v>
                </c:pt>
                <c:pt idx="4966">
                  <c:v>40073</c:v>
                </c:pt>
                <c:pt idx="4967">
                  <c:v>40074</c:v>
                </c:pt>
                <c:pt idx="4968">
                  <c:v>40077</c:v>
                </c:pt>
                <c:pt idx="4969">
                  <c:v>40078</c:v>
                </c:pt>
                <c:pt idx="4970">
                  <c:v>40079</c:v>
                </c:pt>
                <c:pt idx="4971">
                  <c:v>40080</c:v>
                </c:pt>
                <c:pt idx="4972">
                  <c:v>40081</c:v>
                </c:pt>
                <c:pt idx="4973">
                  <c:v>40084</c:v>
                </c:pt>
                <c:pt idx="4974">
                  <c:v>40085</c:v>
                </c:pt>
                <c:pt idx="4975">
                  <c:v>40086</c:v>
                </c:pt>
                <c:pt idx="4976">
                  <c:v>40087</c:v>
                </c:pt>
                <c:pt idx="4977">
                  <c:v>40088</c:v>
                </c:pt>
                <c:pt idx="4978">
                  <c:v>40091</c:v>
                </c:pt>
                <c:pt idx="4979">
                  <c:v>40092</c:v>
                </c:pt>
                <c:pt idx="4980">
                  <c:v>40093</c:v>
                </c:pt>
                <c:pt idx="4981">
                  <c:v>40094</c:v>
                </c:pt>
                <c:pt idx="4982">
                  <c:v>40095</c:v>
                </c:pt>
                <c:pt idx="4983">
                  <c:v>40098</c:v>
                </c:pt>
                <c:pt idx="4984">
                  <c:v>40099</c:v>
                </c:pt>
                <c:pt idx="4985">
                  <c:v>40100</c:v>
                </c:pt>
                <c:pt idx="4986">
                  <c:v>40101</c:v>
                </c:pt>
                <c:pt idx="4987">
                  <c:v>40102</c:v>
                </c:pt>
                <c:pt idx="4988">
                  <c:v>40105</c:v>
                </c:pt>
                <c:pt idx="4989">
                  <c:v>40106</c:v>
                </c:pt>
                <c:pt idx="4990">
                  <c:v>40107</c:v>
                </c:pt>
                <c:pt idx="4991">
                  <c:v>40108</c:v>
                </c:pt>
                <c:pt idx="4992">
                  <c:v>40109</c:v>
                </c:pt>
                <c:pt idx="4993">
                  <c:v>40112</c:v>
                </c:pt>
                <c:pt idx="4994">
                  <c:v>40113</c:v>
                </c:pt>
                <c:pt idx="4995">
                  <c:v>40114</c:v>
                </c:pt>
                <c:pt idx="4996">
                  <c:v>40115</c:v>
                </c:pt>
                <c:pt idx="4997">
                  <c:v>40116</c:v>
                </c:pt>
                <c:pt idx="4998">
                  <c:v>40119</c:v>
                </c:pt>
                <c:pt idx="4999">
                  <c:v>40120</c:v>
                </c:pt>
                <c:pt idx="5000">
                  <c:v>40121</c:v>
                </c:pt>
                <c:pt idx="5001">
                  <c:v>40122</c:v>
                </c:pt>
                <c:pt idx="5002">
                  <c:v>40123</c:v>
                </c:pt>
                <c:pt idx="5003">
                  <c:v>40126</c:v>
                </c:pt>
                <c:pt idx="5004">
                  <c:v>40127</c:v>
                </c:pt>
                <c:pt idx="5005">
                  <c:v>40128</c:v>
                </c:pt>
                <c:pt idx="5006">
                  <c:v>40129</c:v>
                </c:pt>
                <c:pt idx="5007">
                  <c:v>40130</c:v>
                </c:pt>
                <c:pt idx="5008">
                  <c:v>40133</c:v>
                </c:pt>
                <c:pt idx="5009">
                  <c:v>40134</c:v>
                </c:pt>
                <c:pt idx="5010">
                  <c:v>40135</c:v>
                </c:pt>
                <c:pt idx="5011">
                  <c:v>40136</c:v>
                </c:pt>
                <c:pt idx="5012">
                  <c:v>40137</c:v>
                </c:pt>
                <c:pt idx="5013">
                  <c:v>40140</c:v>
                </c:pt>
                <c:pt idx="5014">
                  <c:v>40141</c:v>
                </c:pt>
                <c:pt idx="5015">
                  <c:v>40142</c:v>
                </c:pt>
                <c:pt idx="5016">
                  <c:v>40144</c:v>
                </c:pt>
                <c:pt idx="5017">
                  <c:v>40147</c:v>
                </c:pt>
                <c:pt idx="5018">
                  <c:v>40148</c:v>
                </c:pt>
                <c:pt idx="5019">
                  <c:v>40149</c:v>
                </c:pt>
                <c:pt idx="5020">
                  <c:v>40150</c:v>
                </c:pt>
                <c:pt idx="5021">
                  <c:v>40151</c:v>
                </c:pt>
                <c:pt idx="5022">
                  <c:v>40154</c:v>
                </c:pt>
                <c:pt idx="5023">
                  <c:v>40155</c:v>
                </c:pt>
                <c:pt idx="5024">
                  <c:v>40156</c:v>
                </c:pt>
                <c:pt idx="5025">
                  <c:v>40157</c:v>
                </c:pt>
                <c:pt idx="5026">
                  <c:v>40158</c:v>
                </c:pt>
                <c:pt idx="5027">
                  <c:v>40161</c:v>
                </c:pt>
                <c:pt idx="5028">
                  <c:v>40162</c:v>
                </c:pt>
                <c:pt idx="5029">
                  <c:v>40163</c:v>
                </c:pt>
                <c:pt idx="5030">
                  <c:v>40164</c:v>
                </c:pt>
                <c:pt idx="5031">
                  <c:v>40165</c:v>
                </c:pt>
                <c:pt idx="5032">
                  <c:v>40168</c:v>
                </c:pt>
                <c:pt idx="5033">
                  <c:v>40169</c:v>
                </c:pt>
                <c:pt idx="5034">
                  <c:v>40170</c:v>
                </c:pt>
                <c:pt idx="5035">
                  <c:v>40171</c:v>
                </c:pt>
                <c:pt idx="5036">
                  <c:v>40175</c:v>
                </c:pt>
                <c:pt idx="5037">
                  <c:v>40176</c:v>
                </c:pt>
                <c:pt idx="5038">
                  <c:v>40177</c:v>
                </c:pt>
                <c:pt idx="5039">
                  <c:v>40178</c:v>
                </c:pt>
                <c:pt idx="5040">
                  <c:v>40182</c:v>
                </c:pt>
                <c:pt idx="5041">
                  <c:v>40183</c:v>
                </c:pt>
                <c:pt idx="5042">
                  <c:v>40184</c:v>
                </c:pt>
                <c:pt idx="5043">
                  <c:v>40185</c:v>
                </c:pt>
                <c:pt idx="5044">
                  <c:v>40186</c:v>
                </c:pt>
                <c:pt idx="5045">
                  <c:v>40189</c:v>
                </c:pt>
                <c:pt idx="5046">
                  <c:v>40190</c:v>
                </c:pt>
                <c:pt idx="5047">
                  <c:v>40191</c:v>
                </c:pt>
                <c:pt idx="5048">
                  <c:v>40192</c:v>
                </c:pt>
                <c:pt idx="5049">
                  <c:v>40193</c:v>
                </c:pt>
                <c:pt idx="5050">
                  <c:v>40197</c:v>
                </c:pt>
                <c:pt idx="5051">
                  <c:v>40198</c:v>
                </c:pt>
                <c:pt idx="5052">
                  <c:v>40199</c:v>
                </c:pt>
                <c:pt idx="5053">
                  <c:v>40200</c:v>
                </c:pt>
                <c:pt idx="5054">
                  <c:v>40203</c:v>
                </c:pt>
                <c:pt idx="5055">
                  <c:v>40204</c:v>
                </c:pt>
                <c:pt idx="5056">
                  <c:v>40205</c:v>
                </c:pt>
                <c:pt idx="5057">
                  <c:v>40206</c:v>
                </c:pt>
                <c:pt idx="5058">
                  <c:v>40207</c:v>
                </c:pt>
                <c:pt idx="5059">
                  <c:v>40210</c:v>
                </c:pt>
                <c:pt idx="5060">
                  <c:v>40211</c:v>
                </c:pt>
                <c:pt idx="5061">
                  <c:v>40212</c:v>
                </c:pt>
                <c:pt idx="5062">
                  <c:v>40213</c:v>
                </c:pt>
                <c:pt idx="5063">
                  <c:v>40214</c:v>
                </c:pt>
                <c:pt idx="5064">
                  <c:v>40217</c:v>
                </c:pt>
                <c:pt idx="5065">
                  <c:v>40218</c:v>
                </c:pt>
                <c:pt idx="5066">
                  <c:v>40219</c:v>
                </c:pt>
                <c:pt idx="5067">
                  <c:v>40220</c:v>
                </c:pt>
                <c:pt idx="5068">
                  <c:v>40221</c:v>
                </c:pt>
                <c:pt idx="5069">
                  <c:v>40225</c:v>
                </c:pt>
                <c:pt idx="5070">
                  <c:v>40226</c:v>
                </c:pt>
                <c:pt idx="5071">
                  <c:v>40227</c:v>
                </c:pt>
                <c:pt idx="5072">
                  <c:v>40228</c:v>
                </c:pt>
                <c:pt idx="5073">
                  <c:v>40231</c:v>
                </c:pt>
                <c:pt idx="5074">
                  <c:v>40232</c:v>
                </c:pt>
                <c:pt idx="5075">
                  <c:v>40233</c:v>
                </c:pt>
                <c:pt idx="5076">
                  <c:v>40234</c:v>
                </c:pt>
                <c:pt idx="5077">
                  <c:v>40235</c:v>
                </c:pt>
                <c:pt idx="5078">
                  <c:v>40238</c:v>
                </c:pt>
                <c:pt idx="5079">
                  <c:v>40239</c:v>
                </c:pt>
                <c:pt idx="5080">
                  <c:v>40240</c:v>
                </c:pt>
                <c:pt idx="5081">
                  <c:v>40241</c:v>
                </c:pt>
                <c:pt idx="5082">
                  <c:v>40242</c:v>
                </c:pt>
                <c:pt idx="5083">
                  <c:v>40245</c:v>
                </c:pt>
                <c:pt idx="5084">
                  <c:v>40246</c:v>
                </c:pt>
                <c:pt idx="5085">
                  <c:v>40247</c:v>
                </c:pt>
                <c:pt idx="5086">
                  <c:v>40248</c:v>
                </c:pt>
                <c:pt idx="5087">
                  <c:v>40249</c:v>
                </c:pt>
                <c:pt idx="5088">
                  <c:v>40252</c:v>
                </c:pt>
                <c:pt idx="5089">
                  <c:v>40253</c:v>
                </c:pt>
                <c:pt idx="5090">
                  <c:v>40254</c:v>
                </c:pt>
                <c:pt idx="5091">
                  <c:v>40255</c:v>
                </c:pt>
                <c:pt idx="5092">
                  <c:v>40256</c:v>
                </c:pt>
                <c:pt idx="5093">
                  <c:v>40259</c:v>
                </c:pt>
                <c:pt idx="5094">
                  <c:v>40260</c:v>
                </c:pt>
                <c:pt idx="5095">
                  <c:v>40261</c:v>
                </c:pt>
                <c:pt idx="5096">
                  <c:v>40262</c:v>
                </c:pt>
                <c:pt idx="5097">
                  <c:v>40263</c:v>
                </c:pt>
                <c:pt idx="5098">
                  <c:v>40266</c:v>
                </c:pt>
                <c:pt idx="5099">
                  <c:v>40267</c:v>
                </c:pt>
                <c:pt idx="5100">
                  <c:v>40268</c:v>
                </c:pt>
                <c:pt idx="5101">
                  <c:v>40269</c:v>
                </c:pt>
                <c:pt idx="5102">
                  <c:v>40273</c:v>
                </c:pt>
                <c:pt idx="5103">
                  <c:v>40274</c:v>
                </c:pt>
                <c:pt idx="5104">
                  <c:v>40275</c:v>
                </c:pt>
                <c:pt idx="5105">
                  <c:v>40276</c:v>
                </c:pt>
                <c:pt idx="5106">
                  <c:v>40277</c:v>
                </c:pt>
                <c:pt idx="5107">
                  <c:v>40280</c:v>
                </c:pt>
                <c:pt idx="5108">
                  <c:v>40281</c:v>
                </c:pt>
                <c:pt idx="5109">
                  <c:v>40282</c:v>
                </c:pt>
                <c:pt idx="5110">
                  <c:v>40283</c:v>
                </c:pt>
                <c:pt idx="5111">
                  <c:v>40284</c:v>
                </c:pt>
                <c:pt idx="5112">
                  <c:v>40287</c:v>
                </c:pt>
                <c:pt idx="5113">
                  <c:v>40288</c:v>
                </c:pt>
                <c:pt idx="5114">
                  <c:v>40289</c:v>
                </c:pt>
                <c:pt idx="5115">
                  <c:v>40290</c:v>
                </c:pt>
                <c:pt idx="5116">
                  <c:v>40291</c:v>
                </c:pt>
                <c:pt idx="5117">
                  <c:v>40294</c:v>
                </c:pt>
                <c:pt idx="5118">
                  <c:v>40295</c:v>
                </c:pt>
                <c:pt idx="5119">
                  <c:v>40296</c:v>
                </c:pt>
                <c:pt idx="5120">
                  <c:v>40297</c:v>
                </c:pt>
                <c:pt idx="5121">
                  <c:v>40298</c:v>
                </c:pt>
                <c:pt idx="5122">
                  <c:v>40301</c:v>
                </c:pt>
                <c:pt idx="5123">
                  <c:v>40302</c:v>
                </c:pt>
                <c:pt idx="5124">
                  <c:v>40303</c:v>
                </c:pt>
                <c:pt idx="5125">
                  <c:v>40304</c:v>
                </c:pt>
                <c:pt idx="5126">
                  <c:v>40305</c:v>
                </c:pt>
                <c:pt idx="5127">
                  <c:v>40308</c:v>
                </c:pt>
                <c:pt idx="5128">
                  <c:v>40309</c:v>
                </c:pt>
                <c:pt idx="5129">
                  <c:v>40310</c:v>
                </c:pt>
                <c:pt idx="5130">
                  <c:v>40311</c:v>
                </c:pt>
                <c:pt idx="5131">
                  <c:v>40312</c:v>
                </c:pt>
                <c:pt idx="5132">
                  <c:v>40315</c:v>
                </c:pt>
                <c:pt idx="5133">
                  <c:v>40316</c:v>
                </c:pt>
                <c:pt idx="5134">
                  <c:v>40317</c:v>
                </c:pt>
                <c:pt idx="5135">
                  <c:v>40318</c:v>
                </c:pt>
                <c:pt idx="5136">
                  <c:v>40319</c:v>
                </c:pt>
                <c:pt idx="5137">
                  <c:v>40322</c:v>
                </c:pt>
                <c:pt idx="5138">
                  <c:v>40323</c:v>
                </c:pt>
                <c:pt idx="5139">
                  <c:v>40324</c:v>
                </c:pt>
                <c:pt idx="5140">
                  <c:v>40325</c:v>
                </c:pt>
                <c:pt idx="5141">
                  <c:v>40326</c:v>
                </c:pt>
                <c:pt idx="5142">
                  <c:v>40330</c:v>
                </c:pt>
                <c:pt idx="5143">
                  <c:v>40331</c:v>
                </c:pt>
                <c:pt idx="5144">
                  <c:v>40332</c:v>
                </c:pt>
                <c:pt idx="5145">
                  <c:v>40333</c:v>
                </c:pt>
                <c:pt idx="5146">
                  <c:v>40336</c:v>
                </c:pt>
                <c:pt idx="5147">
                  <c:v>40337</c:v>
                </c:pt>
                <c:pt idx="5148">
                  <c:v>40338</c:v>
                </c:pt>
                <c:pt idx="5149">
                  <c:v>40339</c:v>
                </c:pt>
                <c:pt idx="5150">
                  <c:v>40340</c:v>
                </c:pt>
                <c:pt idx="5151">
                  <c:v>40343</c:v>
                </c:pt>
                <c:pt idx="5152">
                  <c:v>40344</c:v>
                </c:pt>
                <c:pt idx="5153">
                  <c:v>40345</c:v>
                </c:pt>
                <c:pt idx="5154">
                  <c:v>40346</c:v>
                </c:pt>
                <c:pt idx="5155">
                  <c:v>40347</c:v>
                </c:pt>
                <c:pt idx="5156">
                  <c:v>40350</c:v>
                </c:pt>
                <c:pt idx="5157">
                  <c:v>40351</c:v>
                </c:pt>
                <c:pt idx="5158">
                  <c:v>40352</c:v>
                </c:pt>
                <c:pt idx="5159">
                  <c:v>40353</c:v>
                </c:pt>
                <c:pt idx="5160">
                  <c:v>40354</c:v>
                </c:pt>
                <c:pt idx="5161">
                  <c:v>40357</c:v>
                </c:pt>
                <c:pt idx="5162">
                  <c:v>40358</c:v>
                </c:pt>
                <c:pt idx="5163">
                  <c:v>40359</c:v>
                </c:pt>
                <c:pt idx="5164">
                  <c:v>40360</c:v>
                </c:pt>
                <c:pt idx="5165">
                  <c:v>40361</c:v>
                </c:pt>
                <c:pt idx="5166">
                  <c:v>40365</c:v>
                </c:pt>
                <c:pt idx="5167">
                  <c:v>40366</c:v>
                </c:pt>
                <c:pt idx="5168">
                  <c:v>40367</c:v>
                </c:pt>
                <c:pt idx="5169">
                  <c:v>40368</c:v>
                </c:pt>
                <c:pt idx="5170">
                  <c:v>40371</c:v>
                </c:pt>
                <c:pt idx="5171">
                  <c:v>40372</c:v>
                </c:pt>
                <c:pt idx="5172">
                  <c:v>40373</c:v>
                </c:pt>
                <c:pt idx="5173">
                  <c:v>40374</c:v>
                </c:pt>
                <c:pt idx="5174">
                  <c:v>40375</c:v>
                </c:pt>
                <c:pt idx="5175">
                  <c:v>40378</c:v>
                </c:pt>
                <c:pt idx="5176">
                  <c:v>40379</c:v>
                </c:pt>
                <c:pt idx="5177">
                  <c:v>40380</c:v>
                </c:pt>
                <c:pt idx="5178">
                  <c:v>40381</c:v>
                </c:pt>
                <c:pt idx="5179">
                  <c:v>40382</c:v>
                </c:pt>
                <c:pt idx="5180">
                  <c:v>40385</c:v>
                </c:pt>
                <c:pt idx="5181">
                  <c:v>40386</c:v>
                </c:pt>
                <c:pt idx="5182">
                  <c:v>40387</c:v>
                </c:pt>
                <c:pt idx="5183">
                  <c:v>40388</c:v>
                </c:pt>
                <c:pt idx="5184">
                  <c:v>40389</c:v>
                </c:pt>
                <c:pt idx="5185">
                  <c:v>40392</c:v>
                </c:pt>
                <c:pt idx="5186">
                  <c:v>40393</c:v>
                </c:pt>
                <c:pt idx="5187">
                  <c:v>40394</c:v>
                </c:pt>
                <c:pt idx="5188">
                  <c:v>40395</c:v>
                </c:pt>
                <c:pt idx="5189">
                  <c:v>40396</c:v>
                </c:pt>
                <c:pt idx="5190">
                  <c:v>40399</c:v>
                </c:pt>
                <c:pt idx="5191">
                  <c:v>40400</c:v>
                </c:pt>
                <c:pt idx="5192">
                  <c:v>40401</c:v>
                </c:pt>
                <c:pt idx="5193">
                  <c:v>40402</c:v>
                </c:pt>
                <c:pt idx="5194">
                  <c:v>40403</c:v>
                </c:pt>
                <c:pt idx="5195">
                  <c:v>40406</c:v>
                </c:pt>
                <c:pt idx="5196">
                  <c:v>40407</c:v>
                </c:pt>
                <c:pt idx="5197">
                  <c:v>40408</c:v>
                </c:pt>
                <c:pt idx="5198">
                  <c:v>40409</c:v>
                </c:pt>
                <c:pt idx="5199">
                  <c:v>40410</c:v>
                </c:pt>
                <c:pt idx="5200">
                  <c:v>40413</c:v>
                </c:pt>
                <c:pt idx="5201">
                  <c:v>40414</c:v>
                </c:pt>
                <c:pt idx="5202">
                  <c:v>40415</c:v>
                </c:pt>
                <c:pt idx="5203">
                  <c:v>40416</c:v>
                </c:pt>
                <c:pt idx="5204">
                  <c:v>40417</c:v>
                </c:pt>
                <c:pt idx="5205">
                  <c:v>40420</c:v>
                </c:pt>
                <c:pt idx="5206">
                  <c:v>40421</c:v>
                </c:pt>
                <c:pt idx="5207">
                  <c:v>40422</c:v>
                </c:pt>
                <c:pt idx="5208">
                  <c:v>40423</c:v>
                </c:pt>
                <c:pt idx="5209">
                  <c:v>40424</c:v>
                </c:pt>
                <c:pt idx="5210">
                  <c:v>40428</c:v>
                </c:pt>
                <c:pt idx="5211">
                  <c:v>40429</c:v>
                </c:pt>
                <c:pt idx="5212">
                  <c:v>40430</c:v>
                </c:pt>
                <c:pt idx="5213">
                  <c:v>40431</c:v>
                </c:pt>
                <c:pt idx="5214">
                  <c:v>40434</c:v>
                </c:pt>
                <c:pt idx="5215">
                  <c:v>40435</c:v>
                </c:pt>
                <c:pt idx="5216">
                  <c:v>40436</c:v>
                </c:pt>
                <c:pt idx="5217">
                  <c:v>40437</c:v>
                </c:pt>
                <c:pt idx="5218">
                  <c:v>40438</c:v>
                </c:pt>
                <c:pt idx="5219">
                  <c:v>40441</c:v>
                </c:pt>
                <c:pt idx="5220">
                  <c:v>40442</c:v>
                </c:pt>
                <c:pt idx="5221">
                  <c:v>40443</c:v>
                </c:pt>
                <c:pt idx="5222">
                  <c:v>40444</c:v>
                </c:pt>
                <c:pt idx="5223">
                  <c:v>40445</c:v>
                </c:pt>
                <c:pt idx="5224">
                  <c:v>40448</c:v>
                </c:pt>
                <c:pt idx="5225">
                  <c:v>40449</c:v>
                </c:pt>
                <c:pt idx="5226">
                  <c:v>40450</c:v>
                </c:pt>
                <c:pt idx="5227">
                  <c:v>40451</c:v>
                </c:pt>
                <c:pt idx="5228">
                  <c:v>40452</c:v>
                </c:pt>
                <c:pt idx="5229">
                  <c:v>40455</c:v>
                </c:pt>
                <c:pt idx="5230">
                  <c:v>40456</c:v>
                </c:pt>
                <c:pt idx="5231">
                  <c:v>40457</c:v>
                </c:pt>
                <c:pt idx="5232">
                  <c:v>40458</c:v>
                </c:pt>
                <c:pt idx="5233">
                  <c:v>40459</c:v>
                </c:pt>
                <c:pt idx="5234">
                  <c:v>40462</c:v>
                </c:pt>
                <c:pt idx="5235">
                  <c:v>40463</c:v>
                </c:pt>
                <c:pt idx="5236">
                  <c:v>40464</c:v>
                </c:pt>
                <c:pt idx="5237">
                  <c:v>40465</c:v>
                </c:pt>
                <c:pt idx="5238">
                  <c:v>40466</c:v>
                </c:pt>
                <c:pt idx="5239">
                  <c:v>40469</c:v>
                </c:pt>
                <c:pt idx="5240">
                  <c:v>40470</c:v>
                </c:pt>
                <c:pt idx="5241">
                  <c:v>40471</c:v>
                </c:pt>
                <c:pt idx="5242">
                  <c:v>40472</c:v>
                </c:pt>
                <c:pt idx="5243">
                  <c:v>40473</c:v>
                </c:pt>
                <c:pt idx="5244">
                  <c:v>40476</c:v>
                </c:pt>
                <c:pt idx="5245">
                  <c:v>40477</c:v>
                </c:pt>
                <c:pt idx="5246">
                  <c:v>40478</c:v>
                </c:pt>
                <c:pt idx="5247">
                  <c:v>40479</c:v>
                </c:pt>
                <c:pt idx="5248">
                  <c:v>40480</c:v>
                </c:pt>
                <c:pt idx="5249">
                  <c:v>40483</c:v>
                </c:pt>
                <c:pt idx="5250">
                  <c:v>40484</c:v>
                </c:pt>
                <c:pt idx="5251">
                  <c:v>40485</c:v>
                </c:pt>
                <c:pt idx="5252">
                  <c:v>40486</c:v>
                </c:pt>
                <c:pt idx="5253">
                  <c:v>40487</c:v>
                </c:pt>
                <c:pt idx="5254">
                  <c:v>40490</c:v>
                </c:pt>
                <c:pt idx="5255">
                  <c:v>40491</c:v>
                </c:pt>
                <c:pt idx="5256">
                  <c:v>40492</c:v>
                </c:pt>
                <c:pt idx="5257">
                  <c:v>40493</c:v>
                </c:pt>
                <c:pt idx="5258">
                  <c:v>40494</c:v>
                </c:pt>
                <c:pt idx="5259">
                  <c:v>40497</c:v>
                </c:pt>
                <c:pt idx="5260">
                  <c:v>40498</c:v>
                </c:pt>
                <c:pt idx="5261">
                  <c:v>40499</c:v>
                </c:pt>
                <c:pt idx="5262">
                  <c:v>40500</c:v>
                </c:pt>
                <c:pt idx="5263">
                  <c:v>40501</c:v>
                </c:pt>
                <c:pt idx="5264">
                  <c:v>40504</c:v>
                </c:pt>
                <c:pt idx="5265">
                  <c:v>40505</c:v>
                </c:pt>
                <c:pt idx="5266">
                  <c:v>40506</c:v>
                </c:pt>
                <c:pt idx="5267">
                  <c:v>40508</c:v>
                </c:pt>
                <c:pt idx="5268">
                  <c:v>40511</c:v>
                </c:pt>
                <c:pt idx="5269">
                  <c:v>40512</c:v>
                </c:pt>
                <c:pt idx="5270">
                  <c:v>40513</c:v>
                </c:pt>
                <c:pt idx="5271">
                  <c:v>40514</c:v>
                </c:pt>
                <c:pt idx="5272">
                  <c:v>40515</c:v>
                </c:pt>
                <c:pt idx="5273">
                  <c:v>40518</c:v>
                </c:pt>
                <c:pt idx="5274">
                  <c:v>40519</c:v>
                </c:pt>
                <c:pt idx="5275">
                  <c:v>40520</c:v>
                </c:pt>
                <c:pt idx="5276">
                  <c:v>40521</c:v>
                </c:pt>
                <c:pt idx="5277">
                  <c:v>40522</c:v>
                </c:pt>
                <c:pt idx="5278">
                  <c:v>40525</c:v>
                </c:pt>
                <c:pt idx="5279">
                  <c:v>40526</c:v>
                </c:pt>
                <c:pt idx="5280">
                  <c:v>40527</c:v>
                </c:pt>
                <c:pt idx="5281">
                  <c:v>40528</c:v>
                </c:pt>
                <c:pt idx="5282">
                  <c:v>40529</c:v>
                </c:pt>
                <c:pt idx="5283">
                  <c:v>40532</c:v>
                </c:pt>
                <c:pt idx="5284">
                  <c:v>40533</c:v>
                </c:pt>
                <c:pt idx="5285">
                  <c:v>40534</c:v>
                </c:pt>
                <c:pt idx="5286">
                  <c:v>40535</c:v>
                </c:pt>
                <c:pt idx="5287">
                  <c:v>40539</c:v>
                </c:pt>
                <c:pt idx="5288">
                  <c:v>40540</c:v>
                </c:pt>
                <c:pt idx="5289">
                  <c:v>40541</c:v>
                </c:pt>
                <c:pt idx="5290">
                  <c:v>40542</c:v>
                </c:pt>
                <c:pt idx="5291">
                  <c:v>40543</c:v>
                </c:pt>
                <c:pt idx="5292">
                  <c:v>40546</c:v>
                </c:pt>
                <c:pt idx="5293">
                  <c:v>40547</c:v>
                </c:pt>
                <c:pt idx="5294">
                  <c:v>40548</c:v>
                </c:pt>
                <c:pt idx="5295">
                  <c:v>40549</c:v>
                </c:pt>
                <c:pt idx="5296">
                  <c:v>40550</c:v>
                </c:pt>
                <c:pt idx="5297">
                  <c:v>40553</c:v>
                </c:pt>
                <c:pt idx="5298">
                  <c:v>40554</c:v>
                </c:pt>
                <c:pt idx="5299">
                  <c:v>40555</c:v>
                </c:pt>
                <c:pt idx="5300">
                  <c:v>40556</c:v>
                </c:pt>
                <c:pt idx="5301">
                  <c:v>40557</c:v>
                </c:pt>
                <c:pt idx="5302">
                  <c:v>40561</c:v>
                </c:pt>
                <c:pt idx="5303">
                  <c:v>40562</c:v>
                </c:pt>
                <c:pt idx="5304">
                  <c:v>40563</c:v>
                </c:pt>
                <c:pt idx="5305">
                  <c:v>40564</c:v>
                </c:pt>
                <c:pt idx="5306">
                  <c:v>40567</c:v>
                </c:pt>
                <c:pt idx="5307">
                  <c:v>40568</c:v>
                </c:pt>
                <c:pt idx="5308">
                  <c:v>40569</c:v>
                </c:pt>
                <c:pt idx="5309">
                  <c:v>40570</c:v>
                </c:pt>
                <c:pt idx="5310">
                  <c:v>40571</c:v>
                </c:pt>
                <c:pt idx="5311">
                  <c:v>40574</c:v>
                </c:pt>
                <c:pt idx="5312">
                  <c:v>40575</c:v>
                </c:pt>
                <c:pt idx="5313">
                  <c:v>40576</c:v>
                </c:pt>
                <c:pt idx="5314">
                  <c:v>40577</c:v>
                </c:pt>
                <c:pt idx="5315">
                  <c:v>40578</c:v>
                </c:pt>
                <c:pt idx="5316">
                  <c:v>40581</c:v>
                </c:pt>
                <c:pt idx="5317">
                  <c:v>40582</c:v>
                </c:pt>
                <c:pt idx="5318">
                  <c:v>40583</c:v>
                </c:pt>
                <c:pt idx="5319">
                  <c:v>40584</c:v>
                </c:pt>
                <c:pt idx="5320">
                  <c:v>40585</c:v>
                </c:pt>
                <c:pt idx="5321">
                  <c:v>40588</c:v>
                </c:pt>
                <c:pt idx="5322">
                  <c:v>40589</c:v>
                </c:pt>
                <c:pt idx="5323">
                  <c:v>40590</c:v>
                </c:pt>
                <c:pt idx="5324">
                  <c:v>40591</c:v>
                </c:pt>
                <c:pt idx="5325">
                  <c:v>40592</c:v>
                </c:pt>
                <c:pt idx="5326">
                  <c:v>40596</c:v>
                </c:pt>
                <c:pt idx="5327">
                  <c:v>40597</c:v>
                </c:pt>
                <c:pt idx="5328">
                  <c:v>40598</c:v>
                </c:pt>
                <c:pt idx="5329">
                  <c:v>40599</c:v>
                </c:pt>
                <c:pt idx="5330">
                  <c:v>40602</c:v>
                </c:pt>
                <c:pt idx="5331">
                  <c:v>40603</c:v>
                </c:pt>
                <c:pt idx="5332">
                  <c:v>40604</c:v>
                </c:pt>
                <c:pt idx="5333">
                  <c:v>40605</c:v>
                </c:pt>
                <c:pt idx="5334">
                  <c:v>40606</c:v>
                </c:pt>
                <c:pt idx="5335">
                  <c:v>40609</c:v>
                </c:pt>
                <c:pt idx="5336">
                  <c:v>40610</c:v>
                </c:pt>
                <c:pt idx="5337">
                  <c:v>40611</c:v>
                </c:pt>
                <c:pt idx="5338">
                  <c:v>40612</c:v>
                </c:pt>
                <c:pt idx="5339">
                  <c:v>40613</c:v>
                </c:pt>
                <c:pt idx="5340">
                  <c:v>40616</c:v>
                </c:pt>
                <c:pt idx="5341">
                  <c:v>40617</c:v>
                </c:pt>
                <c:pt idx="5342">
                  <c:v>40618</c:v>
                </c:pt>
                <c:pt idx="5343">
                  <c:v>40619</c:v>
                </c:pt>
                <c:pt idx="5344">
                  <c:v>40620</c:v>
                </c:pt>
                <c:pt idx="5345">
                  <c:v>40623</c:v>
                </c:pt>
                <c:pt idx="5346">
                  <c:v>40624</c:v>
                </c:pt>
                <c:pt idx="5347">
                  <c:v>40625</c:v>
                </c:pt>
                <c:pt idx="5348">
                  <c:v>40626</c:v>
                </c:pt>
                <c:pt idx="5349">
                  <c:v>40627</c:v>
                </c:pt>
                <c:pt idx="5350">
                  <c:v>40630</c:v>
                </c:pt>
                <c:pt idx="5351">
                  <c:v>40631</c:v>
                </c:pt>
                <c:pt idx="5352">
                  <c:v>40632</c:v>
                </c:pt>
                <c:pt idx="5353">
                  <c:v>40633</c:v>
                </c:pt>
                <c:pt idx="5354">
                  <c:v>40634</c:v>
                </c:pt>
                <c:pt idx="5355">
                  <c:v>40637</c:v>
                </c:pt>
                <c:pt idx="5356">
                  <c:v>40638</c:v>
                </c:pt>
                <c:pt idx="5357">
                  <c:v>40639</c:v>
                </c:pt>
                <c:pt idx="5358">
                  <c:v>40640</c:v>
                </c:pt>
                <c:pt idx="5359">
                  <c:v>40641</c:v>
                </c:pt>
                <c:pt idx="5360">
                  <c:v>40644</c:v>
                </c:pt>
                <c:pt idx="5361">
                  <c:v>40645</c:v>
                </c:pt>
                <c:pt idx="5362">
                  <c:v>40646</c:v>
                </c:pt>
                <c:pt idx="5363">
                  <c:v>40647</c:v>
                </c:pt>
                <c:pt idx="5364">
                  <c:v>40648</c:v>
                </c:pt>
                <c:pt idx="5365">
                  <c:v>40651</c:v>
                </c:pt>
                <c:pt idx="5366">
                  <c:v>40652</c:v>
                </c:pt>
                <c:pt idx="5367">
                  <c:v>40653</c:v>
                </c:pt>
                <c:pt idx="5368">
                  <c:v>40654</c:v>
                </c:pt>
                <c:pt idx="5369">
                  <c:v>40658</c:v>
                </c:pt>
                <c:pt idx="5370">
                  <c:v>40659</c:v>
                </c:pt>
                <c:pt idx="5371">
                  <c:v>40660</c:v>
                </c:pt>
                <c:pt idx="5372">
                  <c:v>40661</c:v>
                </c:pt>
                <c:pt idx="5373">
                  <c:v>40662</c:v>
                </c:pt>
                <c:pt idx="5374">
                  <c:v>40665</c:v>
                </c:pt>
                <c:pt idx="5375">
                  <c:v>40666</c:v>
                </c:pt>
                <c:pt idx="5376">
                  <c:v>40667</c:v>
                </c:pt>
                <c:pt idx="5377">
                  <c:v>40668</c:v>
                </c:pt>
                <c:pt idx="5378">
                  <c:v>40669</c:v>
                </c:pt>
                <c:pt idx="5379">
                  <c:v>40672</c:v>
                </c:pt>
                <c:pt idx="5380">
                  <c:v>40673</c:v>
                </c:pt>
                <c:pt idx="5381">
                  <c:v>40674</c:v>
                </c:pt>
                <c:pt idx="5382">
                  <c:v>40675</c:v>
                </c:pt>
                <c:pt idx="5383">
                  <c:v>40676</c:v>
                </c:pt>
                <c:pt idx="5384">
                  <c:v>40679</c:v>
                </c:pt>
                <c:pt idx="5385">
                  <c:v>40680</c:v>
                </c:pt>
                <c:pt idx="5386">
                  <c:v>40681</c:v>
                </c:pt>
                <c:pt idx="5387">
                  <c:v>40682</c:v>
                </c:pt>
                <c:pt idx="5388">
                  <c:v>40683</c:v>
                </c:pt>
                <c:pt idx="5389">
                  <c:v>40686</c:v>
                </c:pt>
                <c:pt idx="5390">
                  <c:v>40687</c:v>
                </c:pt>
                <c:pt idx="5391">
                  <c:v>40688</c:v>
                </c:pt>
                <c:pt idx="5392">
                  <c:v>40689</c:v>
                </c:pt>
                <c:pt idx="5393">
                  <c:v>40690</c:v>
                </c:pt>
                <c:pt idx="5394">
                  <c:v>40694</c:v>
                </c:pt>
                <c:pt idx="5395">
                  <c:v>40695</c:v>
                </c:pt>
                <c:pt idx="5396">
                  <c:v>40696</c:v>
                </c:pt>
                <c:pt idx="5397">
                  <c:v>40697</c:v>
                </c:pt>
                <c:pt idx="5398">
                  <c:v>40700</c:v>
                </c:pt>
                <c:pt idx="5399">
                  <c:v>40701</c:v>
                </c:pt>
                <c:pt idx="5400">
                  <c:v>40702</c:v>
                </c:pt>
                <c:pt idx="5401">
                  <c:v>40703</c:v>
                </c:pt>
                <c:pt idx="5402">
                  <c:v>40704</c:v>
                </c:pt>
                <c:pt idx="5403">
                  <c:v>40707</c:v>
                </c:pt>
                <c:pt idx="5404">
                  <c:v>40708</c:v>
                </c:pt>
                <c:pt idx="5405">
                  <c:v>40709</c:v>
                </c:pt>
                <c:pt idx="5406">
                  <c:v>40710</c:v>
                </c:pt>
                <c:pt idx="5407">
                  <c:v>40711</c:v>
                </c:pt>
                <c:pt idx="5408">
                  <c:v>40714</c:v>
                </c:pt>
                <c:pt idx="5409">
                  <c:v>40715</c:v>
                </c:pt>
                <c:pt idx="5410">
                  <c:v>40716</c:v>
                </c:pt>
                <c:pt idx="5411">
                  <c:v>40717</c:v>
                </c:pt>
                <c:pt idx="5412">
                  <c:v>40718</c:v>
                </c:pt>
                <c:pt idx="5413">
                  <c:v>40721</c:v>
                </c:pt>
                <c:pt idx="5414">
                  <c:v>40722</c:v>
                </c:pt>
                <c:pt idx="5415">
                  <c:v>40723</c:v>
                </c:pt>
                <c:pt idx="5416">
                  <c:v>40724</c:v>
                </c:pt>
                <c:pt idx="5417">
                  <c:v>40725</c:v>
                </c:pt>
                <c:pt idx="5418">
                  <c:v>40729</c:v>
                </c:pt>
                <c:pt idx="5419">
                  <c:v>40730</c:v>
                </c:pt>
                <c:pt idx="5420">
                  <c:v>40731</c:v>
                </c:pt>
                <c:pt idx="5421">
                  <c:v>40732</c:v>
                </c:pt>
                <c:pt idx="5422">
                  <c:v>40735</c:v>
                </c:pt>
                <c:pt idx="5423">
                  <c:v>40736</c:v>
                </c:pt>
                <c:pt idx="5424">
                  <c:v>40737</c:v>
                </c:pt>
                <c:pt idx="5425">
                  <c:v>40738</c:v>
                </c:pt>
                <c:pt idx="5426">
                  <c:v>40739</c:v>
                </c:pt>
                <c:pt idx="5427">
                  <c:v>40742</c:v>
                </c:pt>
                <c:pt idx="5428">
                  <c:v>40743</c:v>
                </c:pt>
                <c:pt idx="5429">
                  <c:v>40744</c:v>
                </c:pt>
                <c:pt idx="5430">
                  <c:v>40745</c:v>
                </c:pt>
                <c:pt idx="5431">
                  <c:v>40746</c:v>
                </c:pt>
                <c:pt idx="5432">
                  <c:v>40749</c:v>
                </c:pt>
                <c:pt idx="5433">
                  <c:v>40750</c:v>
                </c:pt>
                <c:pt idx="5434">
                  <c:v>40751</c:v>
                </c:pt>
                <c:pt idx="5435">
                  <c:v>40752</c:v>
                </c:pt>
                <c:pt idx="5436">
                  <c:v>40753</c:v>
                </c:pt>
                <c:pt idx="5437">
                  <c:v>40756</c:v>
                </c:pt>
                <c:pt idx="5438">
                  <c:v>40757</c:v>
                </c:pt>
                <c:pt idx="5439">
                  <c:v>40758</c:v>
                </c:pt>
                <c:pt idx="5440">
                  <c:v>40759</c:v>
                </c:pt>
                <c:pt idx="5441">
                  <c:v>40760</c:v>
                </c:pt>
                <c:pt idx="5442">
                  <c:v>40763</c:v>
                </c:pt>
                <c:pt idx="5443">
                  <c:v>40764</c:v>
                </c:pt>
                <c:pt idx="5444">
                  <c:v>40765</c:v>
                </c:pt>
                <c:pt idx="5445">
                  <c:v>40766</c:v>
                </c:pt>
                <c:pt idx="5446">
                  <c:v>40767</c:v>
                </c:pt>
                <c:pt idx="5447">
                  <c:v>40770</c:v>
                </c:pt>
                <c:pt idx="5448">
                  <c:v>40771</c:v>
                </c:pt>
                <c:pt idx="5449">
                  <c:v>40772</c:v>
                </c:pt>
                <c:pt idx="5450">
                  <c:v>40773</c:v>
                </c:pt>
                <c:pt idx="5451">
                  <c:v>40774</c:v>
                </c:pt>
                <c:pt idx="5452">
                  <c:v>40777</c:v>
                </c:pt>
                <c:pt idx="5453">
                  <c:v>40778</c:v>
                </c:pt>
                <c:pt idx="5454">
                  <c:v>40779</c:v>
                </c:pt>
                <c:pt idx="5455">
                  <c:v>40780</c:v>
                </c:pt>
                <c:pt idx="5456">
                  <c:v>40781</c:v>
                </c:pt>
                <c:pt idx="5457">
                  <c:v>40784</c:v>
                </c:pt>
                <c:pt idx="5458">
                  <c:v>40785</c:v>
                </c:pt>
                <c:pt idx="5459">
                  <c:v>40786</c:v>
                </c:pt>
                <c:pt idx="5460">
                  <c:v>40787</c:v>
                </c:pt>
                <c:pt idx="5461">
                  <c:v>40788</c:v>
                </c:pt>
                <c:pt idx="5462">
                  <c:v>40792</c:v>
                </c:pt>
                <c:pt idx="5463">
                  <c:v>40793</c:v>
                </c:pt>
                <c:pt idx="5464">
                  <c:v>40794</c:v>
                </c:pt>
                <c:pt idx="5465">
                  <c:v>40795</c:v>
                </c:pt>
                <c:pt idx="5466">
                  <c:v>40798</c:v>
                </c:pt>
                <c:pt idx="5467">
                  <c:v>40799</c:v>
                </c:pt>
                <c:pt idx="5468">
                  <c:v>40800</c:v>
                </c:pt>
                <c:pt idx="5469">
                  <c:v>40801</c:v>
                </c:pt>
                <c:pt idx="5470">
                  <c:v>40802</c:v>
                </c:pt>
                <c:pt idx="5471">
                  <c:v>40805</c:v>
                </c:pt>
                <c:pt idx="5472">
                  <c:v>40806</c:v>
                </c:pt>
                <c:pt idx="5473">
                  <c:v>40807</c:v>
                </c:pt>
                <c:pt idx="5474">
                  <c:v>40808</c:v>
                </c:pt>
                <c:pt idx="5475">
                  <c:v>40809</c:v>
                </c:pt>
                <c:pt idx="5476">
                  <c:v>40812</c:v>
                </c:pt>
                <c:pt idx="5477">
                  <c:v>40813</c:v>
                </c:pt>
                <c:pt idx="5478">
                  <c:v>40814</c:v>
                </c:pt>
                <c:pt idx="5479">
                  <c:v>40815</c:v>
                </c:pt>
                <c:pt idx="5480">
                  <c:v>40816</c:v>
                </c:pt>
                <c:pt idx="5481">
                  <c:v>40819</c:v>
                </c:pt>
                <c:pt idx="5482">
                  <c:v>40820</c:v>
                </c:pt>
                <c:pt idx="5483">
                  <c:v>40821</c:v>
                </c:pt>
                <c:pt idx="5484">
                  <c:v>40822</c:v>
                </c:pt>
                <c:pt idx="5485">
                  <c:v>40823</c:v>
                </c:pt>
                <c:pt idx="5486">
                  <c:v>40826</c:v>
                </c:pt>
                <c:pt idx="5487">
                  <c:v>40827</c:v>
                </c:pt>
                <c:pt idx="5488">
                  <c:v>40828</c:v>
                </c:pt>
                <c:pt idx="5489">
                  <c:v>40829</c:v>
                </c:pt>
                <c:pt idx="5490">
                  <c:v>40830</c:v>
                </c:pt>
                <c:pt idx="5491">
                  <c:v>40833</c:v>
                </c:pt>
                <c:pt idx="5492">
                  <c:v>40834</c:v>
                </c:pt>
                <c:pt idx="5493">
                  <c:v>40835</c:v>
                </c:pt>
                <c:pt idx="5494">
                  <c:v>40836</c:v>
                </c:pt>
                <c:pt idx="5495">
                  <c:v>40837</c:v>
                </c:pt>
                <c:pt idx="5496">
                  <c:v>40840</c:v>
                </c:pt>
                <c:pt idx="5497">
                  <c:v>40841</c:v>
                </c:pt>
                <c:pt idx="5498">
                  <c:v>40842</c:v>
                </c:pt>
                <c:pt idx="5499">
                  <c:v>40843</c:v>
                </c:pt>
                <c:pt idx="5500">
                  <c:v>40844</c:v>
                </c:pt>
                <c:pt idx="5501">
                  <c:v>40847</c:v>
                </c:pt>
                <c:pt idx="5502">
                  <c:v>40848</c:v>
                </c:pt>
                <c:pt idx="5503">
                  <c:v>40849</c:v>
                </c:pt>
                <c:pt idx="5504">
                  <c:v>40850</c:v>
                </c:pt>
                <c:pt idx="5505">
                  <c:v>40851</c:v>
                </c:pt>
                <c:pt idx="5506">
                  <c:v>40854</c:v>
                </c:pt>
                <c:pt idx="5507">
                  <c:v>40855</c:v>
                </c:pt>
                <c:pt idx="5508">
                  <c:v>40856</c:v>
                </c:pt>
                <c:pt idx="5509">
                  <c:v>40857</c:v>
                </c:pt>
                <c:pt idx="5510">
                  <c:v>40858</c:v>
                </c:pt>
                <c:pt idx="5511">
                  <c:v>40861</c:v>
                </c:pt>
                <c:pt idx="5512">
                  <c:v>40862</c:v>
                </c:pt>
                <c:pt idx="5513">
                  <c:v>40863</c:v>
                </c:pt>
                <c:pt idx="5514">
                  <c:v>40864</c:v>
                </c:pt>
                <c:pt idx="5515">
                  <c:v>40865</c:v>
                </c:pt>
                <c:pt idx="5516">
                  <c:v>40868</c:v>
                </c:pt>
                <c:pt idx="5517">
                  <c:v>40869</c:v>
                </c:pt>
                <c:pt idx="5518">
                  <c:v>40870</c:v>
                </c:pt>
                <c:pt idx="5519">
                  <c:v>40872</c:v>
                </c:pt>
                <c:pt idx="5520">
                  <c:v>40875</c:v>
                </c:pt>
                <c:pt idx="5521">
                  <c:v>40876</c:v>
                </c:pt>
                <c:pt idx="5522">
                  <c:v>40877</c:v>
                </c:pt>
                <c:pt idx="5523">
                  <c:v>40878</c:v>
                </c:pt>
                <c:pt idx="5524">
                  <c:v>40879</c:v>
                </c:pt>
                <c:pt idx="5525">
                  <c:v>40882</c:v>
                </c:pt>
                <c:pt idx="5526">
                  <c:v>40883</c:v>
                </c:pt>
                <c:pt idx="5527">
                  <c:v>40884</c:v>
                </c:pt>
                <c:pt idx="5528">
                  <c:v>40885</c:v>
                </c:pt>
                <c:pt idx="5529">
                  <c:v>40886</c:v>
                </c:pt>
                <c:pt idx="5530">
                  <c:v>40889</c:v>
                </c:pt>
                <c:pt idx="5531">
                  <c:v>40890</c:v>
                </c:pt>
                <c:pt idx="5532">
                  <c:v>40891</c:v>
                </c:pt>
                <c:pt idx="5533">
                  <c:v>40892</c:v>
                </c:pt>
                <c:pt idx="5534">
                  <c:v>40893</c:v>
                </c:pt>
                <c:pt idx="5535">
                  <c:v>40896</c:v>
                </c:pt>
                <c:pt idx="5536">
                  <c:v>40897</c:v>
                </c:pt>
                <c:pt idx="5537">
                  <c:v>40898</c:v>
                </c:pt>
                <c:pt idx="5538">
                  <c:v>40899</c:v>
                </c:pt>
                <c:pt idx="5539">
                  <c:v>40900</c:v>
                </c:pt>
                <c:pt idx="5540">
                  <c:v>40904</c:v>
                </c:pt>
                <c:pt idx="5541">
                  <c:v>40905</c:v>
                </c:pt>
                <c:pt idx="5542">
                  <c:v>40906</c:v>
                </c:pt>
                <c:pt idx="5543">
                  <c:v>40907</c:v>
                </c:pt>
                <c:pt idx="5544">
                  <c:v>40911</c:v>
                </c:pt>
                <c:pt idx="5545">
                  <c:v>40912</c:v>
                </c:pt>
                <c:pt idx="5546">
                  <c:v>40913</c:v>
                </c:pt>
                <c:pt idx="5547">
                  <c:v>40914</c:v>
                </c:pt>
                <c:pt idx="5548">
                  <c:v>40917</c:v>
                </c:pt>
                <c:pt idx="5549">
                  <c:v>40918</c:v>
                </c:pt>
                <c:pt idx="5550">
                  <c:v>40919</c:v>
                </c:pt>
                <c:pt idx="5551">
                  <c:v>40920</c:v>
                </c:pt>
                <c:pt idx="5552">
                  <c:v>40921</c:v>
                </c:pt>
                <c:pt idx="5553">
                  <c:v>40925</c:v>
                </c:pt>
                <c:pt idx="5554">
                  <c:v>40926</c:v>
                </c:pt>
                <c:pt idx="5555">
                  <c:v>40927</c:v>
                </c:pt>
                <c:pt idx="5556">
                  <c:v>40928</c:v>
                </c:pt>
                <c:pt idx="5557">
                  <c:v>40931</c:v>
                </c:pt>
                <c:pt idx="5558">
                  <c:v>40932</c:v>
                </c:pt>
                <c:pt idx="5559">
                  <c:v>40933</c:v>
                </c:pt>
                <c:pt idx="5560">
                  <c:v>40934</c:v>
                </c:pt>
                <c:pt idx="5561">
                  <c:v>40935</c:v>
                </c:pt>
                <c:pt idx="5562">
                  <c:v>40938</c:v>
                </c:pt>
                <c:pt idx="5563">
                  <c:v>40939</c:v>
                </c:pt>
                <c:pt idx="5564">
                  <c:v>40940</c:v>
                </c:pt>
                <c:pt idx="5565">
                  <c:v>40941</c:v>
                </c:pt>
                <c:pt idx="5566">
                  <c:v>40942</c:v>
                </c:pt>
                <c:pt idx="5567">
                  <c:v>40945</c:v>
                </c:pt>
                <c:pt idx="5568">
                  <c:v>40946</c:v>
                </c:pt>
                <c:pt idx="5569">
                  <c:v>40947</c:v>
                </c:pt>
                <c:pt idx="5570">
                  <c:v>40948</c:v>
                </c:pt>
                <c:pt idx="5571">
                  <c:v>40949</c:v>
                </c:pt>
                <c:pt idx="5572">
                  <c:v>40952</c:v>
                </c:pt>
                <c:pt idx="5573">
                  <c:v>40953</c:v>
                </c:pt>
                <c:pt idx="5574">
                  <c:v>40954</c:v>
                </c:pt>
                <c:pt idx="5575">
                  <c:v>40955</c:v>
                </c:pt>
                <c:pt idx="5576">
                  <c:v>40956</c:v>
                </c:pt>
                <c:pt idx="5577">
                  <c:v>40960</c:v>
                </c:pt>
                <c:pt idx="5578">
                  <c:v>40961</c:v>
                </c:pt>
                <c:pt idx="5579">
                  <c:v>40962</c:v>
                </c:pt>
                <c:pt idx="5580">
                  <c:v>40963</c:v>
                </c:pt>
                <c:pt idx="5581">
                  <c:v>40966</c:v>
                </c:pt>
                <c:pt idx="5582">
                  <c:v>40967</c:v>
                </c:pt>
                <c:pt idx="5583">
                  <c:v>40968</c:v>
                </c:pt>
                <c:pt idx="5584">
                  <c:v>40969</c:v>
                </c:pt>
                <c:pt idx="5585">
                  <c:v>40970</c:v>
                </c:pt>
                <c:pt idx="5586">
                  <c:v>40973</c:v>
                </c:pt>
                <c:pt idx="5587">
                  <c:v>40974</c:v>
                </c:pt>
                <c:pt idx="5588">
                  <c:v>40975</c:v>
                </c:pt>
                <c:pt idx="5589">
                  <c:v>40976</c:v>
                </c:pt>
                <c:pt idx="5590">
                  <c:v>40977</c:v>
                </c:pt>
                <c:pt idx="5591">
                  <c:v>40980</c:v>
                </c:pt>
                <c:pt idx="5592">
                  <c:v>40981</c:v>
                </c:pt>
                <c:pt idx="5593">
                  <c:v>40982</c:v>
                </c:pt>
                <c:pt idx="5594">
                  <c:v>40983</c:v>
                </c:pt>
                <c:pt idx="5595">
                  <c:v>40984</c:v>
                </c:pt>
                <c:pt idx="5596">
                  <c:v>40987</c:v>
                </c:pt>
                <c:pt idx="5597">
                  <c:v>40988</c:v>
                </c:pt>
                <c:pt idx="5598">
                  <c:v>40989</c:v>
                </c:pt>
                <c:pt idx="5599">
                  <c:v>40990</c:v>
                </c:pt>
                <c:pt idx="5600">
                  <c:v>40991</c:v>
                </c:pt>
                <c:pt idx="5601">
                  <c:v>40994</c:v>
                </c:pt>
                <c:pt idx="5602">
                  <c:v>40995</c:v>
                </c:pt>
                <c:pt idx="5603">
                  <c:v>40996</c:v>
                </c:pt>
                <c:pt idx="5604">
                  <c:v>40997</c:v>
                </c:pt>
                <c:pt idx="5605">
                  <c:v>40998</c:v>
                </c:pt>
                <c:pt idx="5606">
                  <c:v>41001</c:v>
                </c:pt>
                <c:pt idx="5607">
                  <c:v>41002</c:v>
                </c:pt>
                <c:pt idx="5608">
                  <c:v>41003</c:v>
                </c:pt>
                <c:pt idx="5609">
                  <c:v>41004</c:v>
                </c:pt>
                <c:pt idx="5610">
                  <c:v>41008</c:v>
                </c:pt>
                <c:pt idx="5611">
                  <c:v>41009</c:v>
                </c:pt>
                <c:pt idx="5612">
                  <c:v>41010</c:v>
                </c:pt>
                <c:pt idx="5613">
                  <c:v>41011</c:v>
                </c:pt>
                <c:pt idx="5614">
                  <c:v>41012</c:v>
                </c:pt>
                <c:pt idx="5615">
                  <c:v>41015</c:v>
                </c:pt>
                <c:pt idx="5616">
                  <c:v>41016</c:v>
                </c:pt>
                <c:pt idx="5617">
                  <c:v>41017</c:v>
                </c:pt>
                <c:pt idx="5618">
                  <c:v>41018</c:v>
                </c:pt>
                <c:pt idx="5619">
                  <c:v>41019</c:v>
                </c:pt>
                <c:pt idx="5620">
                  <c:v>41022</c:v>
                </c:pt>
                <c:pt idx="5621">
                  <c:v>41023</c:v>
                </c:pt>
                <c:pt idx="5622">
                  <c:v>41024</c:v>
                </c:pt>
                <c:pt idx="5623">
                  <c:v>41025</c:v>
                </c:pt>
                <c:pt idx="5624">
                  <c:v>41026</c:v>
                </c:pt>
                <c:pt idx="5625">
                  <c:v>41029</c:v>
                </c:pt>
                <c:pt idx="5626">
                  <c:v>41030</c:v>
                </c:pt>
                <c:pt idx="5627">
                  <c:v>41031</c:v>
                </c:pt>
                <c:pt idx="5628">
                  <c:v>41032</c:v>
                </c:pt>
                <c:pt idx="5629">
                  <c:v>41033</c:v>
                </c:pt>
                <c:pt idx="5630">
                  <c:v>41036</c:v>
                </c:pt>
                <c:pt idx="5631">
                  <c:v>41037</c:v>
                </c:pt>
                <c:pt idx="5632">
                  <c:v>41038</c:v>
                </c:pt>
                <c:pt idx="5633">
                  <c:v>41039</c:v>
                </c:pt>
                <c:pt idx="5634">
                  <c:v>41040</c:v>
                </c:pt>
                <c:pt idx="5635">
                  <c:v>41043</c:v>
                </c:pt>
                <c:pt idx="5636">
                  <c:v>41044</c:v>
                </c:pt>
                <c:pt idx="5637">
                  <c:v>41045</c:v>
                </c:pt>
                <c:pt idx="5638">
                  <c:v>41046</c:v>
                </c:pt>
                <c:pt idx="5639">
                  <c:v>41047</c:v>
                </c:pt>
                <c:pt idx="5640">
                  <c:v>41050</c:v>
                </c:pt>
                <c:pt idx="5641">
                  <c:v>41051</c:v>
                </c:pt>
                <c:pt idx="5642">
                  <c:v>41052</c:v>
                </c:pt>
                <c:pt idx="5643">
                  <c:v>41053</c:v>
                </c:pt>
                <c:pt idx="5644">
                  <c:v>41054</c:v>
                </c:pt>
                <c:pt idx="5645">
                  <c:v>41058</c:v>
                </c:pt>
                <c:pt idx="5646">
                  <c:v>41059</c:v>
                </c:pt>
                <c:pt idx="5647">
                  <c:v>41060</c:v>
                </c:pt>
                <c:pt idx="5648">
                  <c:v>41061</c:v>
                </c:pt>
                <c:pt idx="5649">
                  <c:v>41064</c:v>
                </c:pt>
                <c:pt idx="5650">
                  <c:v>41065</c:v>
                </c:pt>
                <c:pt idx="5651">
                  <c:v>41066</c:v>
                </c:pt>
                <c:pt idx="5652">
                  <c:v>41067</c:v>
                </c:pt>
                <c:pt idx="5653">
                  <c:v>41068</c:v>
                </c:pt>
                <c:pt idx="5654">
                  <c:v>41071</c:v>
                </c:pt>
                <c:pt idx="5655">
                  <c:v>41072</c:v>
                </c:pt>
                <c:pt idx="5656">
                  <c:v>41073</c:v>
                </c:pt>
                <c:pt idx="5657">
                  <c:v>41074</c:v>
                </c:pt>
                <c:pt idx="5658">
                  <c:v>41075</c:v>
                </c:pt>
                <c:pt idx="5659">
                  <c:v>41078</c:v>
                </c:pt>
                <c:pt idx="5660">
                  <c:v>41079</c:v>
                </c:pt>
                <c:pt idx="5661">
                  <c:v>41080</c:v>
                </c:pt>
                <c:pt idx="5662">
                  <c:v>41081</c:v>
                </c:pt>
                <c:pt idx="5663">
                  <c:v>41082</c:v>
                </c:pt>
                <c:pt idx="5664">
                  <c:v>41085</c:v>
                </c:pt>
                <c:pt idx="5665">
                  <c:v>41086</c:v>
                </c:pt>
                <c:pt idx="5666">
                  <c:v>41087</c:v>
                </c:pt>
                <c:pt idx="5667">
                  <c:v>41088</c:v>
                </c:pt>
                <c:pt idx="5668">
                  <c:v>41089</c:v>
                </c:pt>
                <c:pt idx="5669">
                  <c:v>41092</c:v>
                </c:pt>
                <c:pt idx="5670">
                  <c:v>41093</c:v>
                </c:pt>
                <c:pt idx="5671">
                  <c:v>41095</c:v>
                </c:pt>
                <c:pt idx="5672">
                  <c:v>41096</c:v>
                </c:pt>
                <c:pt idx="5673">
                  <c:v>41099</c:v>
                </c:pt>
                <c:pt idx="5674">
                  <c:v>41100</c:v>
                </c:pt>
                <c:pt idx="5675">
                  <c:v>41101</c:v>
                </c:pt>
                <c:pt idx="5676">
                  <c:v>41102</c:v>
                </c:pt>
                <c:pt idx="5677">
                  <c:v>41103</c:v>
                </c:pt>
                <c:pt idx="5678">
                  <c:v>41106</c:v>
                </c:pt>
                <c:pt idx="5679">
                  <c:v>41107</c:v>
                </c:pt>
                <c:pt idx="5680">
                  <c:v>41108</c:v>
                </c:pt>
                <c:pt idx="5681">
                  <c:v>41109</c:v>
                </c:pt>
                <c:pt idx="5682">
                  <c:v>41110</c:v>
                </c:pt>
                <c:pt idx="5683">
                  <c:v>41113</c:v>
                </c:pt>
                <c:pt idx="5684">
                  <c:v>41114</c:v>
                </c:pt>
                <c:pt idx="5685">
                  <c:v>41115</c:v>
                </c:pt>
                <c:pt idx="5686">
                  <c:v>41116</c:v>
                </c:pt>
                <c:pt idx="5687">
                  <c:v>41117</c:v>
                </c:pt>
                <c:pt idx="5688">
                  <c:v>41120</c:v>
                </c:pt>
                <c:pt idx="5689">
                  <c:v>41121</c:v>
                </c:pt>
                <c:pt idx="5690">
                  <c:v>41122</c:v>
                </c:pt>
                <c:pt idx="5691">
                  <c:v>41123</c:v>
                </c:pt>
                <c:pt idx="5692">
                  <c:v>41124</c:v>
                </c:pt>
                <c:pt idx="5693">
                  <c:v>41127</c:v>
                </c:pt>
                <c:pt idx="5694">
                  <c:v>41128</c:v>
                </c:pt>
                <c:pt idx="5695">
                  <c:v>41129</c:v>
                </c:pt>
                <c:pt idx="5696">
                  <c:v>41130</c:v>
                </c:pt>
                <c:pt idx="5697">
                  <c:v>41131</c:v>
                </c:pt>
                <c:pt idx="5698">
                  <c:v>41134</c:v>
                </c:pt>
                <c:pt idx="5699">
                  <c:v>41135</c:v>
                </c:pt>
                <c:pt idx="5700">
                  <c:v>41136</c:v>
                </c:pt>
                <c:pt idx="5701">
                  <c:v>41137</c:v>
                </c:pt>
                <c:pt idx="5702">
                  <c:v>41138</c:v>
                </c:pt>
                <c:pt idx="5703">
                  <c:v>41141</c:v>
                </c:pt>
                <c:pt idx="5704">
                  <c:v>41142</c:v>
                </c:pt>
                <c:pt idx="5705">
                  <c:v>41143</c:v>
                </c:pt>
                <c:pt idx="5706">
                  <c:v>41144</c:v>
                </c:pt>
                <c:pt idx="5707">
                  <c:v>41145</c:v>
                </c:pt>
                <c:pt idx="5708">
                  <c:v>41148</c:v>
                </c:pt>
                <c:pt idx="5709">
                  <c:v>41149</c:v>
                </c:pt>
                <c:pt idx="5710">
                  <c:v>41150</c:v>
                </c:pt>
                <c:pt idx="5711">
                  <c:v>41151</c:v>
                </c:pt>
                <c:pt idx="5712">
                  <c:v>41152</c:v>
                </c:pt>
                <c:pt idx="5713">
                  <c:v>41156</c:v>
                </c:pt>
                <c:pt idx="5714">
                  <c:v>41157</c:v>
                </c:pt>
                <c:pt idx="5715">
                  <c:v>41158</c:v>
                </c:pt>
                <c:pt idx="5716">
                  <c:v>41159</c:v>
                </c:pt>
                <c:pt idx="5717">
                  <c:v>41162</c:v>
                </c:pt>
                <c:pt idx="5718">
                  <c:v>41163</c:v>
                </c:pt>
                <c:pt idx="5719">
                  <c:v>41164</c:v>
                </c:pt>
                <c:pt idx="5720">
                  <c:v>41165</c:v>
                </c:pt>
                <c:pt idx="5721">
                  <c:v>41166</c:v>
                </c:pt>
                <c:pt idx="5722">
                  <c:v>41169</c:v>
                </c:pt>
                <c:pt idx="5723">
                  <c:v>41170</c:v>
                </c:pt>
                <c:pt idx="5724">
                  <c:v>41171</c:v>
                </c:pt>
                <c:pt idx="5725">
                  <c:v>41172</c:v>
                </c:pt>
                <c:pt idx="5726">
                  <c:v>41173</c:v>
                </c:pt>
                <c:pt idx="5727">
                  <c:v>41176</c:v>
                </c:pt>
                <c:pt idx="5728">
                  <c:v>41177</c:v>
                </c:pt>
                <c:pt idx="5729">
                  <c:v>41178</c:v>
                </c:pt>
                <c:pt idx="5730">
                  <c:v>41179</c:v>
                </c:pt>
                <c:pt idx="5731">
                  <c:v>41180</c:v>
                </c:pt>
                <c:pt idx="5732">
                  <c:v>41183</c:v>
                </c:pt>
                <c:pt idx="5733">
                  <c:v>41184</c:v>
                </c:pt>
                <c:pt idx="5734">
                  <c:v>41185</c:v>
                </c:pt>
                <c:pt idx="5735">
                  <c:v>41186</c:v>
                </c:pt>
                <c:pt idx="5736">
                  <c:v>41187</c:v>
                </c:pt>
                <c:pt idx="5737">
                  <c:v>41190</c:v>
                </c:pt>
                <c:pt idx="5738">
                  <c:v>41191</c:v>
                </c:pt>
                <c:pt idx="5739">
                  <c:v>41192</c:v>
                </c:pt>
                <c:pt idx="5740">
                  <c:v>41193</c:v>
                </c:pt>
                <c:pt idx="5741">
                  <c:v>41194</c:v>
                </c:pt>
                <c:pt idx="5742">
                  <c:v>41197</c:v>
                </c:pt>
                <c:pt idx="5743">
                  <c:v>41198</c:v>
                </c:pt>
                <c:pt idx="5744">
                  <c:v>41199</c:v>
                </c:pt>
                <c:pt idx="5745">
                  <c:v>41200</c:v>
                </c:pt>
                <c:pt idx="5746">
                  <c:v>41201</c:v>
                </c:pt>
                <c:pt idx="5747">
                  <c:v>41204</c:v>
                </c:pt>
                <c:pt idx="5748">
                  <c:v>41205</c:v>
                </c:pt>
                <c:pt idx="5749">
                  <c:v>41206</c:v>
                </c:pt>
                <c:pt idx="5750">
                  <c:v>41207</c:v>
                </c:pt>
                <c:pt idx="5751">
                  <c:v>41208</c:v>
                </c:pt>
                <c:pt idx="5752">
                  <c:v>41213</c:v>
                </c:pt>
                <c:pt idx="5753">
                  <c:v>41214</c:v>
                </c:pt>
                <c:pt idx="5754">
                  <c:v>41215</c:v>
                </c:pt>
                <c:pt idx="5755">
                  <c:v>41218</c:v>
                </c:pt>
                <c:pt idx="5756">
                  <c:v>41219</c:v>
                </c:pt>
                <c:pt idx="5757">
                  <c:v>41220</c:v>
                </c:pt>
                <c:pt idx="5758">
                  <c:v>41221</c:v>
                </c:pt>
                <c:pt idx="5759">
                  <c:v>41222</c:v>
                </c:pt>
                <c:pt idx="5760">
                  <c:v>41225</c:v>
                </c:pt>
                <c:pt idx="5761">
                  <c:v>41226</c:v>
                </c:pt>
                <c:pt idx="5762">
                  <c:v>41227</c:v>
                </c:pt>
                <c:pt idx="5763">
                  <c:v>41228</c:v>
                </c:pt>
                <c:pt idx="5764">
                  <c:v>41229</c:v>
                </c:pt>
                <c:pt idx="5765">
                  <c:v>41232</c:v>
                </c:pt>
                <c:pt idx="5766">
                  <c:v>41233</c:v>
                </c:pt>
                <c:pt idx="5767">
                  <c:v>41234</c:v>
                </c:pt>
                <c:pt idx="5768">
                  <c:v>41236</c:v>
                </c:pt>
                <c:pt idx="5769">
                  <c:v>41239</c:v>
                </c:pt>
                <c:pt idx="5770">
                  <c:v>41240</c:v>
                </c:pt>
                <c:pt idx="5771">
                  <c:v>41241</c:v>
                </c:pt>
                <c:pt idx="5772">
                  <c:v>41242</c:v>
                </c:pt>
                <c:pt idx="5773">
                  <c:v>41243</c:v>
                </c:pt>
                <c:pt idx="5774">
                  <c:v>41246</c:v>
                </c:pt>
                <c:pt idx="5775">
                  <c:v>41247</c:v>
                </c:pt>
                <c:pt idx="5776">
                  <c:v>41248</c:v>
                </c:pt>
                <c:pt idx="5777">
                  <c:v>41249</c:v>
                </c:pt>
                <c:pt idx="5778">
                  <c:v>41250</c:v>
                </c:pt>
                <c:pt idx="5779">
                  <c:v>41253</c:v>
                </c:pt>
                <c:pt idx="5780">
                  <c:v>41254</c:v>
                </c:pt>
                <c:pt idx="5781">
                  <c:v>41255</c:v>
                </c:pt>
                <c:pt idx="5782">
                  <c:v>41256</c:v>
                </c:pt>
                <c:pt idx="5783">
                  <c:v>41257</c:v>
                </c:pt>
                <c:pt idx="5784">
                  <c:v>41260</c:v>
                </c:pt>
                <c:pt idx="5785">
                  <c:v>41261</c:v>
                </c:pt>
                <c:pt idx="5786">
                  <c:v>41262</c:v>
                </c:pt>
                <c:pt idx="5787">
                  <c:v>41263</c:v>
                </c:pt>
                <c:pt idx="5788">
                  <c:v>41264</c:v>
                </c:pt>
                <c:pt idx="5789">
                  <c:v>41267</c:v>
                </c:pt>
                <c:pt idx="5790">
                  <c:v>41269</c:v>
                </c:pt>
                <c:pt idx="5791">
                  <c:v>41270</c:v>
                </c:pt>
                <c:pt idx="5792">
                  <c:v>41271</c:v>
                </c:pt>
                <c:pt idx="5793">
                  <c:v>41274</c:v>
                </c:pt>
                <c:pt idx="5794">
                  <c:v>41276</c:v>
                </c:pt>
                <c:pt idx="5795">
                  <c:v>41277</c:v>
                </c:pt>
                <c:pt idx="5796">
                  <c:v>41278</c:v>
                </c:pt>
                <c:pt idx="5797">
                  <c:v>41281</c:v>
                </c:pt>
                <c:pt idx="5798">
                  <c:v>41282</c:v>
                </c:pt>
                <c:pt idx="5799">
                  <c:v>41283</c:v>
                </c:pt>
                <c:pt idx="5800">
                  <c:v>41284</c:v>
                </c:pt>
                <c:pt idx="5801">
                  <c:v>41285</c:v>
                </c:pt>
                <c:pt idx="5802">
                  <c:v>41288</c:v>
                </c:pt>
                <c:pt idx="5803">
                  <c:v>41289</c:v>
                </c:pt>
                <c:pt idx="5804">
                  <c:v>41290</c:v>
                </c:pt>
                <c:pt idx="5805">
                  <c:v>41291</c:v>
                </c:pt>
                <c:pt idx="5806">
                  <c:v>41292</c:v>
                </c:pt>
                <c:pt idx="5807">
                  <c:v>41296</c:v>
                </c:pt>
                <c:pt idx="5808">
                  <c:v>41297</c:v>
                </c:pt>
                <c:pt idx="5809">
                  <c:v>41298</c:v>
                </c:pt>
                <c:pt idx="5810">
                  <c:v>41299</c:v>
                </c:pt>
                <c:pt idx="5811">
                  <c:v>41302</c:v>
                </c:pt>
                <c:pt idx="5812">
                  <c:v>41303</c:v>
                </c:pt>
                <c:pt idx="5813">
                  <c:v>41304</c:v>
                </c:pt>
                <c:pt idx="5814">
                  <c:v>41305</c:v>
                </c:pt>
                <c:pt idx="5815">
                  <c:v>41306</c:v>
                </c:pt>
                <c:pt idx="5816">
                  <c:v>41309</c:v>
                </c:pt>
                <c:pt idx="5817">
                  <c:v>41310</c:v>
                </c:pt>
                <c:pt idx="5818">
                  <c:v>41311</c:v>
                </c:pt>
                <c:pt idx="5819">
                  <c:v>41312</c:v>
                </c:pt>
                <c:pt idx="5820">
                  <c:v>41313</c:v>
                </c:pt>
                <c:pt idx="5821">
                  <c:v>41316</c:v>
                </c:pt>
                <c:pt idx="5822">
                  <c:v>41317</c:v>
                </c:pt>
                <c:pt idx="5823">
                  <c:v>41318</c:v>
                </c:pt>
                <c:pt idx="5824">
                  <c:v>41319</c:v>
                </c:pt>
                <c:pt idx="5825">
                  <c:v>41320</c:v>
                </c:pt>
                <c:pt idx="5826">
                  <c:v>41324</c:v>
                </c:pt>
                <c:pt idx="5827">
                  <c:v>41325</c:v>
                </c:pt>
                <c:pt idx="5828">
                  <c:v>41326</c:v>
                </c:pt>
                <c:pt idx="5829">
                  <c:v>41327</c:v>
                </c:pt>
                <c:pt idx="5830">
                  <c:v>41330</c:v>
                </c:pt>
                <c:pt idx="5831">
                  <c:v>41331</c:v>
                </c:pt>
                <c:pt idx="5832">
                  <c:v>41332</c:v>
                </c:pt>
                <c:pt idx="5833">
                  <c:v>41333</c:v>
                </c:pt>
                <c:pt idx="5834">
                  <c:v>41334</c:v>
                </c:pt>
                <c:pt idx="5835">
                  <c:v>41337</c:v>
                </c:pt>
                <c:pt idx="5836">
                  <c:v>41338</c:v>
                </c:pt>
                <c:pt idx="5837">
                  <c:v>41339</c:v>
                </c:pt>
                <c:pt idx="5838">
                  <c:v>41340</c:v>
                </c:pt>
                <c:pt idx="5839">
                  <c:v>41341</c:v>
                </c:pt>
                <c:pt idx="5840">
                  <c:v>41344</c:v>
                </c:pt>
                <c:pt idx="5841">
                  <c:v>41345</c:v>
                </c:pt>
                <c:pt idx="5842">
                  <c:v>41346</c:v>
                </c:pt>
                <c:pt idx="5843">
                  <c:v>41347</c:v>
                </c:pt>
                <c:pt idx="5844">
                  <c:v>41348</c:v>
                </c:pt>
                <c:pt idx="5845">
                  <c:v>41351</c:v>
                </c:pt>
                <c:pt idx="5846">
                  <c:v>41352</c:v>
                </c:pt>
                <c:pt idx="5847">
                  <c:v>41353</c:v>
                </c:pt>
                <c:pt idx="5848">
                  <c:v>41354</c:v>
                </c:pt>
                <c:pt idx="5849">
                  <c:v>41355</c:v>
                </c:pt>
                <c:pt idx="5850">
                  <c:v>41358</c:v>
                </c:pt>
                <c:pt idx="5851">
                  <c:v>41359</c:v>
                </c:pt>
                <c:pt idx="5852">
                  <c:v>41360</c:v>
                </c:pt>
                <c:pt idx="5853">
                  <c:v>41361</c:v>
                </c:pt>
                <c:pt idx="5854">
                  <c:v>41365</c:v>
                </c:pt>
                <c:pt idx="5855">
                  <c:v>41366</c:v>
                </c:pt>
                <c:pt idx="5856">
                  <c:v>41367</c:v>
                </c:pt>
                <c:pt idx="5857">
                  <c:v>41368</c:v>
                </c:pt>
                <c:pt idx="5858">
                  <c:v>41369</c:v>
                </c:pt>
                <c:pt idx="5859">
                  <c:v>41372</c:v>
                </c:pt>
                <c:pt idx="5860">
                  <c:v>41373</c:v>
                </c:pt>
                <c:pt idx="5861">
                  <c:v>41374</c:v>
                </c:pt>
                <c:pt idx="5862">
                  <c:v>41375</c:v>
                </c:pt>
                <c:pt idx="5863">
                  <c:v>41376</c:v>
                </c:pt>
                <c:pt idx="5864">
                  <c:v>41379</c:v>
                </c:pt>
                <c:pt idx="5865">
                  <c:v>41380</c:v>
                </c:pt>
                <c:pt idx="5866">
                  <c:v>41381</c:v>
                </c:pt>
                <c:pt idx="5867">
                  <c:v>41382</c:v>
                </c:pt>
                <c:pt idx="5868">
                  <c:v>41383</c:v>
                </c:pt>
                <c:pt idx="5869">
                  <c:v>41386</c:v>
                </c:pt>
                <c:pt idx="5870">
                  <c:v>41387</c:v>
                </c:pt>
                <c:pt idx="5871">
                  <c:v>41388</c:v>
                </c:pt>
                <c:pt idx="5872">
                  <c:v>41389</c:v>
                </c:pt>
                <c:pt idx="5873">
                  <c:v>41390</c:v>
                </c:pt>
                <c:pt idx="5874">
                  <c:v>41393</c:v>
                </c:pt>
                <c:pt idx="5875">
                  <c:v>41394</c:v>
                </c:pt>
                <c:pt idx="5876">
                  <c:v>41395</c:v>
                </c:pt>
                <c:pt idx="5877">
                  <c:v>41396</c:v>
                </c:pt>
                <c:pt idx="5878">
                  <c:v>41397</c:v>
                </c:pt>
                <c:pt idx="5879">
                  <c:v>41400</c:v>
                </c:pt>
                <c:pt idx="5880">
                  <c:v>41401</c:v>
                </c:pt>
                <c:pt idx="5881">
                  <c:v>41402</c:v>
                </c:pt>
                <c:pt idx="5882">
                  <c:v>41403</c:v>
                </c:pt>
                <c:pt idx="5883">
                  <c:v>41404</c:v>
                </c:pt>
                <c:pt idx="5884">
                  <c:v>41407</c:v>
                </c:pt>
                <c:pt idx="5885">
                  <c:v>41408</c:v>
                </c:pt>
                <c:pt idx="5886">
                  <c:v>41409</c:v>
                </c:pt>
                <c:pt idx="5887">
                  <c:v>41410</c:v>
                </c:pt>
                <c:pt idx="5888">
                  <c:v>41411</c:v>
                </c:pt>
                <c:pt idx="5889">
                  <c:v>41414</c:v>
                </c:pt>
                <c:pt idx="5890">
                  <c:v>41415</c:v>
                </c:pt>
                <c:pt idx="5891">
                  <c:v>41416</c:v>
                </c:pt>
                <c:pt idx="5892">
                  <c:v>41417</c:v>
                </c:pt>
                <c:pt idx="5893">
                  <c:v>41418</c:v>
                </c:pt>
                <c:pt idx="5894">
                  <c:v>41422</c:v>
                </c:pt>
                <c:pt idx="5895">
                  <c:v>41423</c:v>
                </c:pt>
                <c:pt idx="5896">
                  <c:v>41424</c:v>
                </c:pt>
                <c:pt idx="5897">
                  <c:v>41425</c:v>
                </c:pt>
                <c:pt idx="5898">
                  <c:v>41428</c:v>
                </c:pt>
                <c:pt idx="5899">
                  <c:v>41429</c:v>
                </c:pt>
                <c:pt idx="5900">
                  <c:v>41430</c:v>
                </c:pt>
                <c:pt idx="5901">
                  <c:v>41431</c:v>
                </c:pt>
                <c:pt idx="5902">
                  <c:v>41432</c:v>
                </c:pt>
                <c:pt idx="5903">
                  <c:v>41435</c:v>
                </c:pt>
                <c:pt idx="5904">
                  <c:v>41436</c:v>
                </c:pt>
                <c:pt idx="5905">
                  <c:v>41437</c:v>
                </c:pt>
                <c:pt idx="5906">
                  <c:v>41438</c:v>
                </c:pt>
                <c:pt idx="5907">
                  <c:v>41439</c:v>
                </c:pt>
                <c:pt idx="5908">
                  <c:v>41442</c:v>
                </c:pt>
                <c:pt idx="5909">
                  <c:v>41443</c:v>
                </c:pt>
                <c:pt idx="5910">
                  <c:v>41444</c:v>
                </c:pt>
                <c:pt idx="5911">
                  <c:v>41445</c:v>
                </c:pt>
                <c:pt idx="5912">
                  <c:v>41446</c:v>
                </c:pt>
                <c:pt idx="5913">
                  <c:v>41449</c:v>
                </c:pt>
                <c:pt idx="5914">
                  <c:v>41450</c:v>
                </c:pt>
                <c:pt idx="5915">
                  <c:v>41451</c:v>
                </c:pt>
                <c:pt idx="5916">
                  <c:v>41452</c:v>
                </c:pt>
                <c:pt idx="5917">
                  <c:v>41453</c:v>
                </c:pt>
                <c:pt idx="5918">
                  <c:v>41456</c:v>
                </c:pt>
                <c:pt idx="5919">
                  <c:v>41457</c:v>
                </c:pt>
                <c:pt idx="5920">
                  <c:v>41458</c:v>
                </c:pt>
                <c:pt idx="5921">
                  <c:v>41460</c:v>
                </c:pt>
                <c:pt idx="5922">
                  <c:v>41463</c:v>
                </c:pt>
                <c:pt idx="5923">
                  <c:v>41464</c:v>
                </c:pt>
                <c:pt idx="5924">
                  <c:v>41465</c:v>
                </c:pt>
                <c:pt idx="5925">
                  <c:v>41466</c:v>
                </c:pt>
                <c:pt idx="5926">
                  <c:v>41467</c:v>
                </c:pt>
                <c:pt idx="5927">
                  <c:v>41470</c:v>
                </c:pt>
                <c:pt idx="5928">
                  <c:v>41471</c:v>
                </c:pt>
                <c:pt idx="5929">
                  <c:v>41472</c:v>
                </c:pt>
                <c:pt idx="5930">
                  <c:v>41473</c:v>
                </c:pt>
                <c:pt idx="5931">
                  <c:v>41474</c:v>
                </c:pt>
                <c:pt idx="5932">
                  <c:v>41477</c:v>
                </c:pt>
                <c:pt idx="5933">
                  <c:v>41478</c:v>
                </c:pt>
                <c:pt idx="5934">
                  <c:v>41479</c:v>
                </c:pt>
                <c:pt idx="5935">
                  <c:v>41480</c:v>
                </c:pt>
                <c:pt idx="5936">
                  <c:v>41481</c:v>
                </c:pt>
                <c:pt idx="5937">
                  <c:v>41484</c:v>
                </c:pt>
                <c:pt idx="5938">
                  <c:v>41485</c:v>
                </c:pt>
                <c:pt idx="5939">
                  <c:v>41486</c:v>
                </c:pt>
                <c:pt idx="5940">
                  <c:v>41487</c:v>
                </c:pt>
                <c:pt idx="5941">
                  <c:v>41488</c:v>
                </c:pt>
                <c:pt idx="5942">
                  <c:v>41491</c:v>
                </c:pt>
                <c:pt idx="5943">
                  <c:v>41492</c:v>
                </c:pt>
                <c:pt idx="5944">
                  <c:v>41493</c:v>
                </c:pt>
                <c:pt idx="5945">
                  <c:v>41494</c:v>
                </c:pt>
                <c:pt idx="5946">
                  <c:v>41495</c:v>
                </c:pt>
                <c:pt idx="5947">
                  <c:v>41498</c:v>
                </c:pt>
                <c:pt idx="5948">
                  <c:v>41499</c:v>
                </c:pt>
                <c:pt idx="5949">
                  <c:v>41500</c:v>
                </c:pt>
                <c:pt idx="5950">
                  <c:v>41501</c:v>
                </c:pt>
                <c:pt idx="5951">
                  <c:v>41502</c:v>
                </c:pt>
                <c:pt idx="5952">
                  <c:v>41505</c:v>
                </c:pt>
                <c:pt idx="5953">
                  <c:v>41506</c:v>
                </c:pt>
                <c:pt idx="5954">
                  <c:v>41507</c:v>
                </c:pt>
                <c:pt idx="5955">
                  <c:v>41508</c:v>
                </c:pt>
                <c:pt idx="5956">
                  <c:v>41509</c:v>
                </c:pt>
                <c:pt idx="5957">
                  <c:v>41512</c:v>
                </c:pt>
                <c:pt idx="5958">
                  <c:v>41513</c:v>
                </c:pt>
                <c:pt idx="5959">
                  <c:v>41514</c:v>
                </c:pt>
                <c:pt idx="5960">
                  <c:v>41515</c:v>
                </c:pt>
                <c:pt idx="5961">
                  <c:v>41516</c:v>
                </c:pt>
                <c:pt idx="5962">
                  <c:v>41520</c:v>
                </c:pt>
                <c:pt idx="5963">
                  <c:v>41521</c:v>
                </c:pt>
                <c:pt idx="5964">
                  <c:v>41522</c:v>
                </c:pt>
                <c:pt idx="5965">
                  <c:v>41523</c:v>
                </c:pt>
                <c:pt idx="5966">
                  <c:v>41526</c:v>
                </c:pt>
                <c:pt idx="5967">
                  <c:v>41527</c:v>
                </c:pt>
                <c:pt idx="5968">
                  <c:v>41528</c:v>
                </c:pt>
                <c:pt idx="5969">
                  <c:v>41529</c:v>
                </c:pt>
                <c:pt idx="5970">
                  <c:v>41530</c:v>
                </c:pt>
                <c:pt idx="5971">
                  <c:v>41533</c:v>
                </c:pt>
                <c:pt idx="5972">
                  <c:v>41534</c:v>
                </c:pt>
                <c:pt idx="5973">
                  <c:v>41535</c:v>
                </c:pt>
                <c:pt idx="5974">
                  <c:v>41536</c:v>
                </c:pt>
                <c:pt idx="5975">
                  <c:v>41537</c:v>
                </c:pt>
                <c:pt idx="5976">
                  <c:v>41540</c:v>
                </c:pt>
                <c:pt idx="5977">
                  <c:v>41541</c:v>
                </c:pt>
                <c:pt idx="5978">
                  <c:v>41542</c:v>
                </c:pt>
                <c:pt idx="5979">
                  <c:v>41543</c:v>
                </c:pt>
                <c:pt idx="5980">
                  <c:v>41544</c:v>
                </c:pt>
                <c:pt idx="5981">
                  <c:v>41547</c:v>
                </c:pt>
                <c:pt idx="5982">
                  <c:v>41548</c:v>
                </c:pt>
                <c:pt idx="5983">
                  <c:v>41549</c:v>
                </c:pt>
                <c:pt idx="5984">
                  <c:v>41550</c:v>
                </c:pt>
                <c:pt idx="5985">
                  <c:v>41551</c:v>
                </c:pt>
                <c:pt idx="5986">
                  <c:v>41554</c:v>
                </c:pt>
                <c:pt idx="5987">
                  <c:v>41555</c:v>
                </c:pt>
                <c:pt idx="5988">
                  <c:v>41556</c:v>
                </c:pt>
                <c:pt idx="5989">
                  <c:v>41557</c:v>
                </c:pt>
                <c:pt idx="5990">
                  <c:v>41558</c:v>
                </c:pt>
                <c:pt idx="5991">
                  <c:v>41561</c:v>
                </c:pt>
                <c:pt idx="5992">
                  <c:v>41562</c:v>
                </c:pt>
                <c:pt idx="5993">
                  <c:v>41563</c:v>
                </c:pt>
                <c:pt idx="5994">
                  <c:v>41564</c:v>
                </c:pt>
                <c:pt idx="5995">
                  <c:v>41565</c:v>
                </c:pt>
                <c:pt idx="5996">
                  <c:v>41568</c:v>
                </c:pt>
                <c:pt idx="5997">
                  <c:v>41569</c:v>
                </c:pt>
                <c:pt idx="5998">
                  <c:v>41570</c:v>
                </c:pt>
                <c:pt idx="5999">
                  <c:v>41571</c:v>
                </c:pt>
                <c:pt idx="6000">
                  <c:v>41572</c:v>
                </c:pt>
                <c:pt idx="6001">
                  <c:v>41575</c:v>
                </c:pt>
                <c:pt idx="6002">
                  <c:v>41576</c:v>
                </c:pt>
                <c:pt idx="6003">
                  <c:v>41577</c:v>
                </c:pt>
                <c:pt idx="6004">
                  <c:v>41578</c:v>
                </c:pt>
                <c:pt idx="6005">
                  <c:v>41579</c:v>
                </c:pt>
                <c:pt idx="6006">
                  <c:v>41582</c:v>
                </c:pt>
                <c:pt idx="6007">
                  <c:v>41583</c:v>
                </c:pt>
                <c:pt idx="6008">
                  <c:v>41584</c:v>
                </c:pt>
                <c:pt idx="6009">
                  <c:v>41585</c:v>
                </c:pt>
                <c:pt idx="6010">
                  <c:v>41586</c:v>
                </c:pt>
                <c:pt idx="6011">
                  <c:v>41589</c:v>
                </c:pt>
                <c:pt idx="6012">
                  <c:v>41590</c:v>
                </c:pt>
                <c:pt idx="6013">
                  <c:v>41591</c:v>
                </c:pt>
                <c:pt idx="6014">
                  <c:v>41592</c:v>
                </c:pt>
                <c:pt idx="6015">
                  <c:v>41593</c:v>
                </c:pt>
                <c:pt idx="6016">
                  <c:v>41596</c:v>
                </c:pt>
                <c:pt idx="6017">
                  <c:v>41597</c:v>
                </c:pt>
                <c:pt idx="6018">
                  <c:v>41598</c:v>
                </c:pt>
                <c:pt idx="6019">
                  <c:v>41599</c:v>
                </c:pt>
                <c:pt idx="6020">
                  <c:v>41600</c:v>
                </c:pt>
                <c:pt idx="6021">
                  <c:v>41603</c:v>
                </c:pt>
                <c:pt idx="6022">
                  <c:v>41604</c:v>
                </c:pt>
                <c:pt idx="6023">
                  <c:v>41605</c:v>
                </c:pt>
                <c:pt idx="6024">
                  <c:v>41607</c:v>
                </c:pt>
                <c:pt idx="6025">
                  <c:v>41610</c:v>
                </c:pt>
                <c:pt idx="6026">
                  <c:v>41611</c:v>
                </c:pt>
                <c:pt idx="6027">
                  <c:v>41612</c:v>
                </c:pt>
                <c:pt idx="6028">
                  <c:v>41613</c:v>
                </c:pt>
                <c:pt idx="6029">
                  <c:v>41614</c:v>
                </c:pt>
                <c:pt idx="6030">
                  <c:v>41617</c:v>
                </c:pt>
                <c:pt idx="6031">
                  <c:v>41618</c:v>
                </c:pt>
                <c:pt idx="6032">
                  <c:v>41619</c:v>
                </c:pt>
                <c:pt idx="6033">
                  <c:v>41620</c:v>
                </c:pt>
                <c:pt idx="6034">
                  <c:v>41621</c:v>
                </c:pt>
                <c:pt idx="6035">
                  <c:v>41624</c:v>
                </c:pt>
                <c:pt idx="6036">
                  <c:v>41625</c:v>
                </c:pt>
                <c:pt idx="6037">
                  <c:v>41626</c:v>
                </c:pt>
                <c:pt idx="6038">
                  <c:v>41627</c:v>
                </c:pt>
                <c:pt idx="6039">
                  <c:v>41628</c:v>
                </c:pt>
                <c:pt idx="6040">
                  <c:v>41631</c:v>
                </c:pt>
                <c:pt idx="6041">
                  <c:v>41632</c:v>
                </c:pt>
                <c:pt idx="6042">
                  <c:v>41634</c:v>
                </c:pt>
                <c:pt idx="6043">
                  <c:v>41635</c:v>
                </c:pt>
                <c:pt idx="6044">
                  <c:v>41638</c:v>
                </c:pt>
                <c:pt idx="6045">
                  <c:v>41639</c:v>
                </c:pt>
                <c:pt idx="6046">
                  <c:v>41641</c:v>
                </c:pt>
                <c:pt idx="6047">
                  <c:v>41642</c:v>
                </c:pt>
                <c:pt idx="6048">
                  <c:v>41645</c:v>
                </c:pt>
                <c:pt idx="6049">
                  <c:v>41646</c:v>
                </c:pt>
                <c:pt idx="6050">
                  <c:v>41647</c:v>
                </c:pt>
                <c:pt idx="6051">
                  <c:v>41648</c:v>
                </c:pt>
                <c:pt idx="6052">
                  <c:v>41649</c:v>
                </c:pt>
                <c:pt idx="6053">
                  <c:v>41652</c:v>
                </c:pt>
                <c:pt idx="6054">
                  <c:v>41653</c:v>
                </c:pt>
                <c:pt idx="6055">
                  <c:v>41654</c:v>
                </c:pt>
                <c:pt idx="6056">
                  <c:v>41655</c:v>
                </c:pt>
                <c:pt idx="6057">
                  <c:v>41656</c:v>
                </c:pt>
                <c:pt idx="6058">
                  <c:v>41660</c:v>
                </c:pt>
                <c:pt idx="6059">
                  <c:v>41661</c:v>
                </c:pt>
                <c:pt idx="6060">
                  <c:v>41662</c:v>
                </c:pt>
                <c:pt idx="6061">
                  <c:v>41663</c:v>
                </c:pt>
                <c:pt idx="6062">
                  <c:v>41666</c:v>
                </c:pt>
                <c:pt idx="6063">
                  <c:v>41667</c:v>
                </c:pt>
                <c:pt idx="6064">
                  <c:v>41668</c:v>
                </c:pt>
                <c:pt idx="6065">
                  <c:v>41669</c:v>
                </c:pt>
                <c:pt idx="6066">
                  <c:v>41670</c:v>
                </c:pt>
                <c:pt idx="6067">
                  <c:v>41673</c:v>
                </c:pt>
                <c:pt idx="6068">
                  <c:v>41674</c:v>
                </c:pt>
                <c:pt idx="6069">
                  <c:v>41675</c:v>
                </c:pt>
                <c:pt idx="6070">
                  <c:v>41676</c:v>
                </c:pt>
                <c:pt idx="6071">
                  <c:v>41677</c:v>
                </c:pt>
                <c:pt idx="6072">
                  <c:v>41680</c:v>
                </c:pt>
                <c:pt idx="6073">
                  <c:v>41681</c:v>
                </c:pt>
                <c:pt idx="6074">
                  <c:v>41682</c:v>
                </c:pt>
                <c:pt idx="6075">
                  <c:v>41683</c:v>
                </c:pt>
                <c:pt idx="6076">
                  <c:v>41684</c:v>
                </c:pt>
                <c:pt idx="6077">
                  <c:v>41688</c:v>
                </c:pt>
                <c:pt idx="6078">
                  <c:v>41689</c:v>
                </c:pt>
                <c:pt idx="6079">
                  <c:v>41690</c:v>
                </c:pt>
                <c:pt idx="6080">
                  <c:v>41691</c:v>
                </c:pt>
                <c:pt idx="6081">
                  <c:v>41694</c:v>
                </c:pt>
                <c:pt idx="6082">
                  <c:v>41695</c:v>
                </c:pt>
                <c:pt idx="6083">
                  <c:v>41696</c:v>
                </c:pt>
                <c:pt idx="6084">
                  <c:v>41697</c:v>
                </c:pt>
                <c:pt idx="6085">
                  <c:v>41698</c:v>
                </c:pt>
                <c:pt idx="6086">
                  <c:v>41701</c:v>
                </c:pt>
                <c:pt idx="6087">
                  <c:v>41702</c:v>
                </c:pt>
                <c:pt idx="6088">
                  <c:v>41703</c:v>
                </c:pt>
                <c:pt idx="6089">
                  <c:v>41704</c:v>
                </c:pt>
                <c:pt idx="6090">
                  <c:v>41705</c:v>
                </c:pt>
                <c:pt idx="6091">
                  <c:v>41708</c:v>
                </c:pt>
                <c:pt idx="6092">
                  <c:v>41709</c:v>
                </c:pt>
                <c:pt idx="6093">
                  <c:v>41710</c:v>
                </c:pt>
                <c:pt idx="6094">
                  <c:v>41711</c:v>
                </c:pt>
                <c:pt idx="6095">
                  <c:v>41712</c:v>
                </c:pt>
                <c:pt idx="6096">
                  <c:v>41715</c:v>
                </c:pt>
                <c:pt idx="6097">
                  <c:v>41716</c:v>
                </c:pt>
                <c:pt idx="6098">
                  <c:v>41717</c:v>
                </c:pt>
                <c:pt idx="6099">
                  <c:v>41718</c:v>
                </c:pt>
                <c:pt idx="6100">
                  <c:v>41719</c:v>
                </c:pt>
                <c:pt idx="6101">
                  <c:v>41722</c:v>
                </c:pt>
                <c:pt idx="6102">
                  <c:v>41723</c:v>
                </c:pt>
                <c:pt idx="6103">
                  <c:v>41724</c:v>
                </c:pt>
                <c:pt idx="6104">
                  <c:v>41725</c:v>
                </c:pt>
                <c:pt idx="6105">
                  <c:v>41726</c:v>
                </c:pt>
                <c:pt idx="6106">
                  <c:v>41729</c:v>
                </c:pt>
                <c:pt idx="6107">
                  <c:v>41730</c:v>
                </c:pt>
                <c:pt idx="6108">
                  <c:v>41731</c:v>
                </c:pt>
                <c:pt idx="6109">
                  <c:v>41732</c:v>
                </c:pt>
                <c:pt idx="6110">
                  <c:v>41733</c:v>
                </c:pt>
                <c:pt idx="6111">
                  <c:v>41736</c:v>
                </c:pt>
                <c:pt idx="6112">
                  <c:v>41737</c:v>
                </c:pt>
                <c:pt idx="6113">
                  <c:v>41738</c:v>
                </c:pt>
                <c:pt idx="6114">
                  <c:v>41739</c:v>
                </c:pt>
                <c:pt idx="6115">
                  <c:v>41740</c:v>
                </c:pt>
                <c:pt idx="6116">
                  <c:v>41743</c:v>
                </c:pt>
                <c:pt idx="6117">
                  <c:v>41744</c:v>
                </c:pt>
                <c:pt idx="6118">
                  <c:v>41745</c:v>
                </c:pt>
                <c:pt idx="6119">
                  <c:v>41746</c:v>
                </c:pt>
                <c:pt idx="6120">
                  <c:v>41750</c:v>
                </c:pt>
                <c:pt idx="6121">
                  <c:v>41751</c:v>
                </c:pt>
                <c:pt idx="6122">
                  <c:v>41752</c:v>
                </c:pt>
                <c:pt idx="6123">
                  <c:v>41753</c:v>
                </c:pt>
                <c:pt idx="6124">
                  <c:v>41754</c:v>
                </c:pt>
                <c:pt idx="6125">
                  <c:v>41757</c:v>
                </c:pt>
                <c:pt idx="6126">
                  <c:v>41758</c:v>
                </c:pt>
                <c:pt idx="6127">
                  <c:v>41759</c:v>
                </c:pt>
                <c:pt idx="6128">
                  <c:v>41760</c:v>
                </c:pt>
                <c:pt idx="6129">
                  <c:v>41761</c:v>
                </c:pt>
                <c:pt idx="6130">
                  <c:v>41764</c:v>
                </c:pt>
                <c:pt idx="6131">
                  <c:v>41765</c:v>
                </c:pt>
                <c:pt idx="6132">
                  <c:v>41766</c:v>
                </c:pt>
                <c:pt idx="6133">
                  <c:v>41767</c:v>
                </c:pt>
                <c:pt idx="6134">
                  <c:v>41768</c:v>
                </c:pt>
                <c:pt idx="6135">
                  <c:v>41771</c:v>
                </c:pt>
                <c:pt idx="6136">
                  <c:v>41772</c:v>
                </c:pt>
                <c:pt idx="6137">
                  <c:v>41773</c:v>
                </c:pt>
                <c:pt idx="6138">
                  <c:v>41774</c:v>
                </c:pt>
                <c:pt idx="6139">
                  <c:v>41775</c:v>
                </c:pt>
                <c:pt idx="6140">
                  <c:v>41778</c:v>
                </c:pt>
                <c:pt idx="6141">
                  <c:v>41779</c:v>
                </c:pt>
                <c:pt idx="6142">
                  <c:v>41780</c:v>
                </c:pt>
                <c:pt idx="6143">
                  <c:v>41781</c:v>
                </c:pt>
                <c:pt idx="6144">
                  <c:v>41782</c:v>
                </c:pt>
                <c:pt idx="6145">
                  <c:v>41786</c:v>
                </c:pt>
                <c:pt idx="6146">
                  <c:v>41787</c:v>
                </c:pt>
                <c:pt idx="6147">
                  <c:v>41788</c:v>
                </c:pt>
                <c:pt idx="6148">
                  <c:v>41789</c:v>
                </c:pt>
                <c:pt idx="6149">
                  <c:v>41792</c:v>
                </c:pt>
                <c:pt idx="6150">
                  <c:v>41793</c:v>
                </c:pt>
                <c:pt idx="6151">
                  <c:v>41794</c:v>
                </c:pt>
                <c:pt idx="6152">
                  <c:v>41795</c:v>
                </c:pt>
                <c:pt idx="6153">
                  <c:v>41796</c:v>
                </c:pt>
                <c:pt idx="6154">
                  <c:v>41799</c:v>
                </c:pt>
                <c:pt idx="6155">
                  <c:v>41800</c:v>
                </c:pt>
                <c:pt idx="6156">
                  <c:v>41801</c:v>
                </c:pt>
                <c:pt idx="6157">
                  <c:v>41802</c:v>
                </c:pt>
                <c:pt idx="6158">
                  <c:v>41803</c:v>
                </c:pt>
                <c:pt idx="6159">
                  <c:v>41806</c:v>
                </c:pt>
                <c:pt idx="6160">
                  <c:v>41807</c:v>
                </c:pt>
                <c:pt idx="6161">
                  <c:v>41808</c:v>
                </c:pt>
                <c:pt idx="6162">
                  <c:v>41809</c:v>
                </c:pt>
                <c:pt idx="6163">
                  <c:v>41810</c:v>
                </c:pt>
                <c:pt idx="6164">
                  <c:v>41813</c:v>
                </c:pt>
                <c:pt idx="6165">
                  <c:v>41814</c:v>
                </c:pt>
                <c:pt idx="6166">
                  <c:v>41815</c:v>
                </c:pt>
                <c:pt idx="6167">
                  <c:v>41816</c:v>
                </c:pt>
                <c:pt idx="6168">
                  <c:v>41817</c:v>
                </c:pt>
                <c:pt idx="6169">
                  <c:v>41820</c:v>
                </c:pt>
                <c:pt idx="6170">
                  <c:v>41821</c:v>
                </c:pt>
                <c:pt idx="6171">
                  <c:v>41822</c:v>
                </c:pt>
                <c:pt idx="6172">
                  <c:v>41823</c:v>
                </c:pt>
                <c:pt idx="6173">
                  <c:v>41827</c:v>
                </c:pt>
                <c:pt idx="6174">
                  <c:v>41828</c:v>
                </c:pt>
                <c:pt idx="6175">
                  <c:v>41829</c:v>
                </c:pt>
                <c:pt idx="6176">
                  <c:v>41830</c:v>
                </c:pt>
                <c:pt idx="6177">
                  <c:v>41831</c:v>
                </c:pt>
                <c:pt idx="6178">
                  <c:v>41834</c:v>
                </c:pt>
                <c:pt idx="6179">
                  <c:v>41835</c:v>
                </c:pt>
                <c:pt idx="6180">
                  <c:v>41836</c:v>
                </c:pt>
                <c:pt idx="6181">
                  <c:v>41837</c:v>
                </c:pt>
                <c:pt idx="6182">
                  <c:v>41838</c:v>
                </c:pt>
                <c:pt idx="6183">
                  <c:v>41841</c:v>
                </c:pt>
                <c:pt idx="6184">
                  <c:v>41842</c:v>
                </c:pt>
                <c:pt idx="6185">
                  <c:v>41843</c:v>
                </c:pt>
                <c:pt idx="6186">
                  <c:v>41844</c:v>
                </c:pt>
                <c:pt idx="6187">
                  <c:v>41845</c:v>
                </c:pt>
                <c:pt idx="6188">
                  <c:v>41848</c:v>
                </c:pt>
                <c:pt idx="6189">
                  <c:v>41849</c:v>
                </c:pt>
                <c:pt idx="6190">
                  <c:v>41850</c:v>
                </c:pt>
                <c:pt idx="6191">
                  <c:v>41851</c:v>
                </c:pt>
                <c:pt idx="6192">
                  <c:v>41852</c:v>
                </c:pt>
                <c:pt idx="6193">
                  <c:v>41855</c:v>
                </c:pt>
                <c:pt idx="6194">
                  <c:v>41856</c:v>
                </c:pt>
                <c:pt idx="6195">
                  <c:v>41857</c:v>
                </c:pt>
                <c:pt idx="6196">
                  <c:v>41858</c:v>
                </c:pt>
                <c:pt idx="6197">
                  <c:v>41859</c:v>
                </c:pt>
                <c:pt idx="6198">
                  <c:v>41862</c:v>
                </c:pt>
                <c:pt idx="6199">
                  <c:v>41863</c:v>
                </c:pt>
                <c:pt idx="6200">
                  <c:v>41864</c:v>
                </c:pt>
                <c:pt idx="6201">
                  <c:v>41865</c:v>
                </c:pt>
                <c:pt idx="6202">
                  <c:v>41866</c:v>
                </c:pt>
                <c:pt idx="6203">
                  <c:v>41869</c:v>
                </c:pt>
                <c:pt idx="6204">
                  <c:v>41870</c:v>
                </c:pt>
                <c:pt idx="6205">
                  <c:v>41871</c:v>
                </c:pt>
                <c:pt idx="6206">
                  <c:v>41872</c:v>
                </c:pt>
                <c:pt idx="6207">
                  <c:v>41873</c:v>
                </c:pt>
                <c:pt idx="6208">
                  <c:v>41876</c:v>
                </c:pt>
                <c:pt idx="6209">
                  <c:v>41877</c:v>
                </c:pt>
                <c:pt idx="6210">
                  <c:v>41878</c:v>
                </c:pt>
                <c:pt idx="6211">
                  <c:v>41879</c:v>
                </c:pt>
                <c:pt idx="6212">
                  <c:v>41880</c:v>
                </c:pt>
                <c:pt idx="6213">
                  <c:v>41884</c:v>
                </c:pt>
                <c:pt idx="6214">
                  <c:v>41885</c:v>
                </c:pt>
                <c:pt idx="6215">
                  <c:v>41886</c:v>
                </c:pt>
                <c:pt idx="6216">
                  <c:v>41887</c:v>
                </c:pt>
                <c:pt idx="6217">
                  <c:v>41890</c:v>
                </c:pt>
                <c:pt idx="6218">
                  <c:v>41891</c:v>
                </c:pt>
                <c:pt idx="6219">
                  <c:v>41892</c:v>
                </c:pt>
                <c:pt idx="6220">
                  <c:v>41893</c:v>
                </c:pt>
                <c:pt idx="6221">
                  <c:v>41894</c:v>
                </c:pt>
                <c:pt idx="6222">
                  <c:v>41897</c:v>
                </c:pt>
                <c:pt idx="6223">
                  <c:v>41898</c:v>
                </c:pt>
                <c:pt idx="6224">
                  <c:v>41899</c:v>
                </c:pt>
                <c:pt idx="6225">
                  <c:v>41900</c:v>
                </c:pt>
                <c:pt idx="6226">
                  <c:v>41901</c:v>
                </c:pt>
                <c:pt idx="6227">
                  <c:v>41904</c:v>
                </c:pt>
                <c:pt idx="6228">
                  <c:v>41905</c:v>
                </c:pt>
                <c:pt idx="6229">
                  <c:v>41906</c:v>
                </c:pt>
                <c:pt idx="6230">
                  <c:v>41907</c:v>
                </c:pt>
                <c:pt idx="6231">
                  <c:v>41908</c:v>
                </c:pt>
                <c:pt idx="6232">
                  <c:v>41911</c:v>
                </c:pt>
                <c:pt idx="6233">
                  <c:v>41912</c:v>
                </c:pt>
                <c:pt idx="6234">
                  <c:v>41913</c:v>
                </c:pt>
                <c:pt idx="6235">
                  <c:v>41914</c:v>
                </c:pt>
                <c:pt idx="6236">
                  <c:v>41915</c:v>
                </c:pt>
                <c:pt idx="6237">
                  <c:v>41918</c:v>
                </c:pt>
                <c:pt idx="6238">
                  <c:v>41919</c:v>
                </c:pt>
                <c:pt idx="6239">
                  <c:v>41920</c:v>
                </c:pt>
                <c:pt idx="6240">
                  <c:v>41921</c:v>
                </c:pt>
                <c:pt idx="6241">
                  <c:v>41922</c:v>
                </c:pt>
                <c:pt idx="6242">
                  <c:v>41925</c:v>
                </c:pt>
                <c:pt idx="6243">
                  <c:v>41926</c:v>
                </c:pt>
                <c:pt idx="6244">
                  <c:v>41927</c:v>
                </c:pt>
                <c:pt idx="6245">
                  <c:v>41928</c:v>
                </c:pt>
                <c:pt idx="6246">
                  <c:v>41929</c:v>
                </c:pt>
                <c:pt idx="6247">
                  <c:v>41932</c:v>
                </c:pt>
                <c:pt idx="6248">
                  <c:v>41933</c:v>
                </c:pt>
                <c:pt idx="6249">
                  <c:v>41934</c:v>
                </c:pt>
                <c:pt idx="6250">
                  <c:v>41935</c:v>
                </c:pt>
                <c:pt idx="6251">
                  <c:v>41936</c:v>
                </c:pt>
                <c:pt idx="6252">
                  <c:v>41939</c:v>
                </c:pt>
                <c:pt idx="6253">
                  <c:v>41940</c:v>
                </c:pt>
                <c:pt idx="6254">
                  <c:v>41941</c:v>
                </c:pt>
                <c:pt idx="6255">
                  <c:v>41942</c:v>
                </c:pt>
                <c:pt idx="6256">
                  <c:v>41943</c:v>
                </c:pt>
                <c:pt idx="6257">
                  <c:v>41946</c:v>
                </c:pt>
                <c:pt idx="6258">
                  <c:v>41947</c:v>
                </c:pt>
                <c:pt idx="6259">
                  <c:v>41948</c:v>
                </c:pt>
                <c:pt idx="6260">
                  <c:v>41949</c:v>
                </c:pt>
                <c:pt idx="6261">
                  <c:v>41950</c:v>
                </c:pt>
                <c:pt idx="6262">
                  <c:v>41953</c:v>
                </c:pt>
                <c:pt idx="6263">
                  <c:v>41954</c:v>
                </c:pt>
                <c:pt idx="6264">
                  <c:v>41955</c:v>
                </c:pt>
                <c:pt idx="6265">
                  <c:v>41956</c:v>
                </c:pt>
                <c:pt idx="6266">
                  <c:v>41957</c:v>
                </c:pt>
                <c:pt idx="6267">
                  <c:v>41960</c:v>
                </c:pt>
                <c:pt idx="6268">
                  <c:v>41961</c:v>
                </c:pt>
                <c:pt idx="6269">
                  <c:v>41962</c:v>
                </c:pt>
                <c:pt idx="6270">
                  <c:v>41963</c:v>
                </c:pt>
                <c:pt idx="6271">
                  <c:v>41964</c:v>
                </c:pt>
                <c:pt idx="6272">
                  <c:v>41967</c:v>
                </c:pt>
                <c:pt idx="6273">
                  <c:v>41968</c:v>
                </c:pt>
                <c:pt idx="6274">
                  <c:v>41969</c:v>
                </c:pt>
                <c:pt idx="6275">
                  <c:v>41971</c:v>
                </c:pt>
                <c:pt idx="6276">
                  <c:v>41974</c:v>
                </c:pt>
                <c:pt idx="6277">
                  <c:v>41975</c:v>
                </c:pt>
                <c:pt idx="6278">
                  <c:v>41976</c:v>
                </c:pt>
                <c:pt idx="6279">
                  <c:v>41977</c:v>
                </c:pt>
                <c:pt idx="6280">
                  <c:v>41978</c:v>
                </c:pt>
                <c:pt idx="6281">
                  <c:v>41981</c:v>
                </c:pt>
                <c:pt idx="6282">
                  <c:v>41982</c:v>
                </c:pt>
                <c:pt idx="6283">
                  <c:v>41983</c:v>
                </c:pt>
                <c:pt idx="6284">
                  <c:v>41984</c:v>
                </c:pt>
                <c:pt idx="6285">
                  <c:v>41985</c:v>
                </c:pt>
                <c:pt idx="6286">
                  <c:v>41988</c:v>
                </c:pt>
                <c:pt idx="6287">
                  <c:v>41989</c:v>
                </c:pt>
                <c:pt idx="6288">
                  <c:v>41990</c:v>
                </c:pt>
                <c:pt idx="6289">
                  <c:v>41991</c:v>
                </c:pt>
                <c:pt idx="6290">
                  <c:v>41992</c:v>
                </c:pt>
                <c:pt idx="6291">
                  <c:v>41995</c:v>
                </c:pt>
                <c:pt idx="6292">
                  <c:v>41996</c:v>
                </c:pt>
                <c:pt idx="6293">
                  <c:v>41997</c:v>
                </c:pt>
                <c:pt idx="6294">
                  <c:v>41999</c:v>
                </c:pt>
                <c:pt idx="6295">
                  <c:v>42002</c:v>
                </c:pt>
                <c:pt idx="6296">
                  <c:v>42003</c:v>
                </c:pt>
                <c:pt idx="6297">
                  <c:v>42004</c:v>
                </c:pt>
                <c:pt idx="6298">
                  <c:v>42006</c:v>
                </c:pt>
                <c:pt idx="6299">
                  <c:v>42009</c:v>
                </c:pt>
                <c:pt idx="6300">
                  <c:v>42010</c:v>
                </c:pt>
                <c:pt idx="6301">
                  <c:v>42011</c:v>
                </c:pt>
                <c:pt idx="6302">
                  <c:v>42012</c:v>
                </c:pt>
                <c:pt idx="6303">
                  <c:v>42013</c:v>
                </c:pt>
                <c:pt idx="6304">
                  <c:v>42016</c:v>
                </c:pt>
                <c:pt idx="6305">
                  <c:v>42017</c:v>
                </c:pt>
                <c:pt idx="6306">
                  <c:v>42018</c:v>
                </c:pt>
                <c:pt idx="6307">
                  <c:v>42019</c:v>
                </c:pt>
                <c:pt idx="6308">
                  <c:v>42020</c:v>
                </c:pt>
                <c:pt idx="6309">
                  <c:v>42024</c:v>
                </c:pt>
                <c:pt idx="6310">
                  <c:v>42025</c:v>
                </c:pt>
                <c:pt idx="6311">
                  <c:v>42026</c:v>
                </c:pt>
                <c:pt idx="6312">
                  <c:v>42027</c:v>
                </c:pt>
                <c:pt idx="6313">
                  <c:v>42030</c:v>
                </c:pt>
                <c:pt idx="6314">
                  <c:v>42031</c:v>
                </c:pt>
                <c:pt idx="6315">
                  <c:v>42032</c:v>
                </c:pt>
                <c:pt idx="6316">
                  <c:v>42033</c:v>
                </c:pt>
                <c:pt idx="6317">
                  <c:v>42034</c:v>
                </c:pt>
                <c:pt idx="6318">
                  <c:v>42037</c:v>
                </c:pt>
                <c:pt idx="6319">
                  <c:v>42038</c:v>
                </c:pt>
                <c:pt idx="6320">
                  <c:v>42039</c:v>
                </c:pt>
                <c:pt idx="6321">
                  <c:v>42040</c:v>
                </c:pt>
                <c:pt idx="6322">
                  <c:v>42041</c:v>
                </c:pt>
                <c:pt idx="6323">
                  <c:v>42044</c:v>
                </c:pt>
                <c:pt idx="6324">
                  <c:v>42045</c:v>
                </c:pt>
                <c:pt idx="6325">
                  <c:v>42046</c:v>
                </c:pt>
                <c:pt idx="6326">
                  <c:v>42047</c:v>
                </c:pt>
                <c:pt idx="6327">
                  <c:v>42048</c:v>
                </c:pt>
                <c:pt idx="6328">
                  <c:v>42052</c:v>
                </c:pt>
                <c:pt idx="6329">
                  <c:v>42053</c:v>
                </c:pt>
                <c:pt idx="6330">
                  <c:v>42054</c:v>
                </c:pt>
                <c:pt idx="6331">
                  <c:v>42055</c:v>
                </c:pt>
                <c:pt idx="6332">
                  <c:v>42058</c:v>
                </c:pt>
                <c:pt idx="6333">
                  <c:v>42059</c:v>
                </c:pt>
                <c:pt idx="6334">
                  <c:v>42060</c:v>
                </c:pt>
                <c:pt idx="6335">
                  <c:v>42061</c:v>
                </c:pt>
                <c:pt idx="6336">
                  <c:v>42062</c:v>
                </c:pt>
                <c:pt idx="6337">
                  <c:v>42065</c:v>
                </c:pt>
                <c:pt idx="6338">
                  <c:v>42066</c:v>
                </c:pt>
                <c:pt idx="6339">
                  <c:v>42067</c:v>
                </c:pt>
                <c:pt idx="6340">
                  <c:v>42068</c:v>
                </c:pt>
                <c:pt idx="6341">
                  <c:v>42069</c:v>
                </c:pt>
                <c:pt idx="6342">
                  <c:v>42072</c:v>
                </c:pt>
                <c:pt idx="6343">
                  <c:v>42073</c:v>
                </c:pt>
                <c:pt idx="6344">
                  <c:v>42074</c:v>
                </c:pt>
                <c:pt idx="6345">
                  <c:v>42075</c:v>
                </c:pt>
                <c:pt idx="6346">
                  <c:v>42076</c:v>
                </c:pt>
                <c:pt idx="6347">
                  <c:v>42079</c:v>
                </c:pt>
                <c:pt idx="6348">
                  <c:v>42080</c:v>
                </c:pt>
                <c:pt idx="6349">
                  <c:v>42081</c:v>
                </c:pt>
                <c:pt idx="6350">
                  <c:v>42082</c:v>
                </c:pt>
                <c:pt idx="6351">
                  <c:v>42083</c:v>
                </c:pt>
                <c:pt idx="6352">
                  <c:v>42086</c:v>
                </c:pt>
                <c:pt idx="6353">
                  <c:v>42087</c:v>
                </c:pt>
                <c:pt idx="6354">
                  <c:v>42088</c:v>
                </c:pt>
                <c:pt idx="6355">
                  <c:v>42089</c:v>
                </c:pt>
                <c:pt idx="6356">
                  <c:v>42090</c:v>
                </c:pt>
                <c:pt idx="6357">
                  <c:v>42093</c:v>
                </c:pt>
                <c:pt idx="6358">
                  <c:v>42094</c:v>
                </c:pt>
                <c:pt idx="6359">
                  <c:v>42095</c:v>
                </c:pt>
                <c:pt idx="6360">
                  <c:v>42096</c:v>
                </c:pt>
                <c:pt idx="6361">
                  <c:v>42100</c:v>
                </c:pt>
                <c:pt idx="6362">
                  <c:v>42101</c:v>
                </c:pt>
                <c:pt idx="6363">
                  <c:v>42102</c:v>
                </c:pt>
                <c:pt idx="6364">
                  <c:v>42103</c:v>
                </c:pt>
                <c:pt idx="6365">
                  <c:v>42104</c:v>
                </c:pt>
                <c:pt idx="6366">
                  <c:v>42107</c:v>
                </c:pt>
                <c:pt idx="6367">
                  <c:v>42108</c:v>
                </c:pt>
                <c:pt idx="6368">
                  <c:v>42109</c:v>
                </c:pt>
                <c:pt idx="6369">
                  <c:v>42110</c:v>
                </c:pt>
                <c:pt idx="6370">
                  <c:v>42111</c:v>
                </c:pt>
                <c:pt idx="6371">
                  <c:v>42114</c:v>
                </c:pt>
                <c:pt idx="6372">
                  <c:v>42115</c:v>
                </c:pt>
                <c:pt idx="6373">
                  <c:v>42116</c:v>
                </c:pt>
                <c:pt idx="6374">
                  <c:v>42117</c:v>
                </c:pt>
                <c:pt idx="6375">
                  <c:v>42118</c:v>
                </c:pt>
                <c:pt idx="6376">
                  <c:v>42121</c:v>
                </c:pt>
                <c:pt idx="6377">
                  <c:v>42122</c:v>
                </c:pt>
                <c:pt idx="6378">
                  <c:v>42123</c:v>
                </c:pt>
                <c:pt idx="6379">
                  <c:v>42124</c:v>
                </c:pt>
                <c:pt idx="6380">
                  <c:v>42125</c:v>
                </c:pt>
                <c:pt idx="6381">
                  <c:v>42128</c:v>
                </c:pt>
                <c:pt idx="6382">
                  <c:v>42129</c:v>
                </c:pt>
                <c:pt idx="6383">
                  <c:v>42130</c:v>
                </c:pt>
                <c:pt idx="6384">
                  <c:v>42131</c:v>
                </c:pt>
                <c:pt idx="6385">
                  <c:v>42132</c:v>
                </c:pt>
                <c:pt idx="6386">
                  <c:v>42135</c:v>
                </c:pt>
                <c:pt idx="6387">
                  <c:v>42136</c:v>
                </c:pt>
                <c:pt idx="6388">
                  <c:v>42137</c:v>
                </c:pt>
                <c:pt idx="6389">
                  <c:v>42138</c:v>
                </c:pt>
                <c:pt idx="6390">
                  <c:v>42139</c:v>
                </c:pt>
                <c:pt idx="6391">
                  <c:v>42142</c:v>
                </c:pt>
                <c:pt idx="6392">
                  <c:v>42143</c:v>
                </c:pt>
                <c:pt idx="6393">
                  <c:v>42144</c:v>
                </c:pt>
                <c:pt idx="6394">
                  <c:v>42145</c:v>
                </c:pt>
                <c:pt idx="6395">
                  <c:v>42146</c:v>
                </c:pt>
                <c:pt idx="6396">
                  <c:v>42150</c:v>
                </c:pt>
                <c:pt idx="6397">
                  <c:v>42151</c:v>
                </c:pt>
                <c:pt idx="6398">
                  <c:v>42152</c:v>
                </c:pt>
                <c:pt idx="6399">
                  <c:v>42153</c:v>
                </c:pt>
                <c:pt idx="6400">
                  <c:v>42156</c:v>
                </c:pt>
                <c:pt idx="6401">
                  <c:v>42157</c:v>
                </c:pt>
                <c:pt idx="6402">
                  <c:v>42158</c:v>
                </c:pt>
                <c:pt idx="6403">
                  <c:v>42159</c:v>
                </c:pt>
                <c:pt idx="6404">
                  <c:v>42160</c:v>
                </c:pt>
                <c:pt idx="6405">
                  <c:v>42163</c:v>
                </c:pt>
                <c:pt idx="6406">
                  <c:v>42164</c:v>
                </c:pt>
                <c:pt idx="6407">
                  <c:v>42165</c:v>
                </c:pt>
                <c:pt idx="6408">
                  <c:v>42166</c:v>
                </c:pt>
                <c:pt idx="6409">
                  <c:v>42167</c:v>
                </c:pt>
                <c:pt idx="6410">
                  <c:v>42170</c:v>
                </c:pt>
                <c:pt idx="6411">
                  <c:v>42171</c:v>
                </c:pt>
                <c:pt idx="6412">
                  <c:v>42172</c:v>
                </c:pt>
                <c:pt idx="6413">
                  <c:v>42173</c:v>
                </c:pt>
                <c:pt idx="6414">
                  <c:v>42174</c:v>
                </c:pt>
                <c:pt idx="6415">
                  <c:v>42177</c:v>
                </c:pt>
                <c:pt idx="6416">
                  <c:v>42178</c:v>
                </c:pt>
                <c:pt idx="6417">
                  <c:v>42179</c:v>
                </c:pt>
                <c:pt idx="6418">
                  <c:v>42180</c:v>
                </c:pt>
                <c:pt idx="6419">
                  <c:v>42181</c:v>
                </c:pt>
                <c:pt idx="6420">
                  <c:v>42184</c:v>
                </c:pt>
                <c:pt idx="6421">
                  <c:v>42185</c:v>
                </c:pt>
                <c:pt idx="6422">
                  <c:v>42186</c:v>
                </c:pt>
                <c:pt idx="6423">
                  <c:v>42187</c:v>
                </c:pt>
                <c:pt idx="6424">
                  <c:v>42191</c:v>
                </c:pt>
                <c:pt idx="6425">
                  <c:v>42192</c:v>
                </c:pt>
                <c:pt idx="6426">
                  <c:v>42193</c:v>
                </c:pt>
                <c:pt idx="6427">
                  <c:v>42194</c:v>
                </c:pt>
                <c:pt idx="6428">
                  <c:v>42195</c:v>
                </c:pt>
                <c:pt idx="6429">
                  <c:v>42198</c:v>
                </c:pt>
                <c:pt idx="6430">
                  <c:v>42199</c:v>
                </c:pt>
                <c:pt idx="6431">
                  <c:v>42200</c:v>
                </c:pt>
                <c:pt idx="6432">
                  <c:v>42201</c:v>
                </c:pt>
                <c:pt idx="6433">
                  <c:v>42202</c:v>
                </c:pt>
                <c:pt idx="6434">
                  <c:v>42205</c:v>
                </c:pt>
                <c:pt idx="6435">
                  <c:v>42206</c:v>
                </c:pt>
                <c:pt idx="6436">
                  <c:v>42207</c:v>
                </c:pt>
                <c:pt idx="6437">
                  <c:v>42208</c:v>
                </c:pt>
                <c:pt idx="6438">
                  <c:v>42209</c:v>
                </c:pt>
                <c:pt idx="6439">
                  <c:v>42212</c:v>
                </c:pt>
                <c:pt idx="6440">
                  <c:v>42213</c:v>
                </c:pt>
                <c:pt idx="6441">
                  <c:v>42214</c:v>
                </c:pt>
                <c:pt idx="6442">
                  <c:v>42215</c:v>
                </c:pt>
                <c:pt idx="6443">
                  <c:v>42216</c:v>
                </c:pt>
                <c:pt idx="6444">
                  <c:v>42219</c:v>
                </c:pt>
                <c:pt idx="6445">
                  <c:v>42220</c:v>
                </c:pt>
                <c:pt idx="6446">
                  <c:v>42221</c:v>
                </c:pt>
                <c:pt idx="6447">
                  <c:v>42222</c:v>
                </c:pt>
                <c:pt idx="6448">
                  <c:v>42223</c:v>
                </c:pt>
                <c:pt idx="6449">
                  <c:v>42226</c:v>
                </c:pt>
                <c:pt idx="6450">
                  <c:v>42227</c:v>
                </c:pt>
                <c:pt idx="6451">
                  <c:v>42228</c:v>
                </c:pt>
                <c:pt idx="6452">
                  <c:v>42229</c:v>
                </c:pt>
                <c:pt idx="6453">
                  <c:v>42230</c:v>
                </c:pt>
                <c:pt idx="6454">
                  <c:v>42233</c:v>
                </c:pt>
                <c:pt idx="6455">
                  <c:v>42234</c:v>
                </c:pt>
                <c:pt idx="6456">
                  <c:v>42235</c:v>
                </c:pt>
                <c:pt idx="6457">
                  <c:v>42236</c:v>
                </c:pt>
                <c:pt idx="6458">
                  <c:v>42237</c:v>
                </c:pt>
                <c:pt idx="6459">
                  <c:v>42240</c:v>
                </c:pt>
                <c:pt idx="6460">
                  <c:v>42241</c:v>
                </c:pt>
                <c:pt idx="6461">
                  <c:v>42242</c:v>
                </c:pt>
                <c:pt idx="6462">
                  <c:v>42243</c:v>
                </c:pt>
                <c:pt idx="6463">
                  <c:v>42244</c:v>
                </c:pt>
                <c:pt idx="6464">
                  <c:v>42247</c:v>
                </c:pt>
                <c:pt idx="6465">
                  <c:v>42248</c:v>
                </c:pt>
                <c:pt idx="6466">
                  <c:v>42249</c:v>
                </c:pt>
                <c:pt idx="6467">
                  <c:v>42250</c:v>
                </c:pt>
                <c:pt idx="6468">
                  <c:v>42251</c:v>
                </c:pt>
                <c:pt idx="6469">
                  <c:v>42255</c:v>
                </c:pt>
                <c:pt idx="6470">
                  <c:v>42256</c:v>
                </c:pt>
                <c:pt idx="6471">
                  <c:v>42257</c:v>
                </c:pt>
                <c:pt idx="6472">
                  <c:v>42258</c:v>
                </c:pt>
                <c:pt idx="6473">
                  <c:v>42261</c:v>
                </c:pt>
                <c:pt idx="6474">
                  <c:v>42262</c:v>
                </c:pt>
                <c:pt idx="6475">
                  <c:v>42263</c:v>
                </c:pt>
                <c:pt idx="6476">
                  <c:v>42264</c:v>
                </c:pt>
                <c:pt idx="6477">
                  <c:v>42265</c:v>
                </c:pt>
                <c:pt idx="6478">
                  <c:v>42268</c:v>
                </c:pt>
                <c:pt idx="6479">
                  <c:v>42269</c:v>
                </c:pt>
                <c:pt idx="6480">
                  <c:v>42270</c:v>
                </c:pt>
                <c:pt idx="6481">
                  <c:v>42271</c:v>
                </c:pt>
                <c:pt idx="6482">
                  <c:v>42272</c:v>
                </c:pt>
                <c:pt idx="6483">
                  <c:v>42275</c:v>
                </c:pt>
                <c:pt idx="6484">
                  <c:v>42276</c:v>
                </c:pt>
                <c:pt idx="6485">
                  <c:v>42277</c:v>
                </c:pt>
                <c:pt idx="6486">
                  <c:v>42278</c:v>
                </c:pt>
                <c:pt idx="6487">
                  <c:v>42279</c:v>
                </c:pt>
                <c:pt idx="6488">
                  <c:v>42282</c:v>
                </c:pt>
                <c:pt idx="6489">
                  <c:v>42283</c:v>
                </c:pt>
                <c:pt idx="6490">
                  <c:v>42284</c:v>
                </c:pt>
                <c:pt idx="6491">
                  <c:v>42285</c:v>
                </c:pt>
                <c:pt idx="6492">
                  <c:v>42286</c:v>
                </c:pt>
                <c:pt idx="6493">
                  <c:v>42289</c:v>
                </c:pt>
                <c:pt idx="6494">
                  <c:v>42290</c:v>
                </c:pt>
                <c:pt idx="6495">
                  <c:v>42291</c:v>
                </c:pt>
                <c:pt idx="6496">
                  <c:v>42292</c:v>
                </c:pt>
                <c:pt idx="6497">
                  <c:v>42293</c:v>
                </c:pt>
                <c:pt idx="6498">
                  <c:v>42296</c:v>
                </c:pt>
                <c:pt idx="6499">
                  <c:v>42297</c:v>
                </c:pt>
                <c:pt idx="6500">
                  <c:v>42298</c:v>
                </c:pt>
                <c:pt idx="6501">
                  <c:v>42299</c:v>
                </c:pt>
                <c:pt idx="6502">
                  <c:v>42300</c:v>
                </c:pt>
                <c:pt idx="6503">
                  <c:v>42303</c:v>
                </c:pt>
                <c:pt idx="6504">
                  <c:v>42304</c:v>
                </c:pt>
                <c:pt idx="6505">
                  <c:v>42305</c:v>
                </c:pt>
                <c:pt idx="6506">
                  <c:v>42306</c:v>
                </c:pt>
                <c:pt idx="6507">
                  <c:v>42307</c:v>
                </c:pt>
                <c:pt idx="6508">
                  <c:v>42310</c:v>
                </c:pt>
                <c:pt idx="6509">
                  <c:v>42311</c:v>
                </c:pt>
                <c:pt idx="6510">
                  <c:v>42312</c:v>
                </c:pt>
                <c:pt idx="6511">
                  <c:v>42313</c:v>
                </c:pt>
                <c:pt idx="6512">
                  <c:v>42314</c:v>
                </c:pt>
                <c:pt idx="6513">
                  <c:v>42317</c:v>
                </c:pt>
                <c:pt idx="6514">
                  <c:v>42318</c:v>
                </c:pt>
                <c:pt idx="6515">
                  <c:v>42319</c:v>
                </c:pt>
                <c:pt idx="6516">
                  <c:v>42320</c:v>
                </c:pt>
                <c:pt idx="6517">
                  <c:v>42321</c:v>
                </c:pt>
                <c:pt idx="6518">
                  <c:v>42324</c:v>
                </c:pt>
                <c:pt idx="6519">
                  <c:v>42325</c:v>
                </c:pt>
                <c:pt idx="6520">
                  <c:v>42326</c:v>
                </c:pt>
                <c:pt idx="6521">
                  <c:v>42327</c:v>
                </c:pt>
                <c:pt idx="6522">
                  <c:v>42328</c:v>
                </c:pt>
                <c:pt idx="6523">
                  <c:v>42331</c:v>
                </c:pt>
                <c:pt idx="6524">
                  <c:v>42332</c:v>
                </c:pt>
                <c:pt idx="6525">
                  <c:v>42333</c:v>
                </c:pt>
                <c:pt idx="6526">
                  <c:v>42335</c:v>
                </c:pt>
                <c:pt idx="6527">
                  <c:v>42338</c:v>
                </c:pt>
                <c:pt idx="6528">
                  <c:v>42339</c:v>
                </c:pt>
                <c:pt idx="6529">
                  <c:v>42340</c:v>
                </c:pt>
                <c:pt idx="6530">
                  <c:v>42341</c:v>
                </c:pt>
                <c:pt idx="6531">
                  <c:v>42342</c:v>
                </c:pt>
                <c:pt idx="6532">
                  <c:v>42345</c:v>
                </c:pt>
                <c:pt idx="6533">
                  <c:v>42346</c:v>
                </c:pt>
                <c:pt idx="6534">
                  <c:v>42347</c:v>
                </c:pt>
                <c:pt idx="6535">
                  <c:v>42348</c:v>
                </c:pt>
                <c:pt idx="6536">
                  <c:v>42349</c:v>
                </c:pt>
                <c:pt idx="6537">
                  <c:v>42352</c:v>
                </c:pt>
                <c:pt idx="6538">
                  <c:v>42353</c:v>
                </c:pt>
                <c:pt idx="6539">
                  <c:v>42354</c:v>
                </c:pt>
                <c:pt idx="6540">
                  <c:v>42355</c:v>
                </c:pt>
                <c:pt idx="6541">
                  <c:v>42356</c:v>
                </c:pt>
                <c:pt idx="6542">
                  <c:v>42359</c:v>
                </c:pt>
                <c:pt idx="6543">
                  <c:v>42360</c:v>
                </c:pt>
                <c:pt idx="6544">
                  <c:v>42361</c:v>
                </c:pt>
                <c:pt idx="6545">
                  <c:v>42362</c:v>
                </c:pt>
                <c:pt idx="6546">
                  <c:v>42366</c:v>
                </c:pt>
                <c:pt idx="6547">
                  <c:v>42367</c:v>
                </c:pt>
                <c:pt idx="6548">
                  <c:v>42368</c:v>
                </c:pt>
                <c:pt idx="6549">
                  <c:v>42369</c:v>
                </c:pt>
                <c:pt idx="6550">
                  <c:v>42373</c:v>
                </c:pt>
                <c:pt idx="6551">
                  <c:v>42374</c:v>
                </c:pt>
                <c:pt idx="6552">
                  <c:v>42375</c:v>
                </c:pt>
                <c:pt idx="6553">
                  <c:v>42376</c:v>
                </c:pt>
                <c:pt idx="6554">
                  <c:v>42377</c:v>
                </c:pt>
                <c:pt idx="6555">
                  <c:v>42380</c:v>
                </c:pt>
                <c:pt idx="6556">
                  <c:v>42381</c:v>
                </c:pt>
                <c:pt idx="6557">
                  <c:v>42382</c:v>
                </c:pt>
                <c:pt idx="6558">
                  <c:v>42383</c:v>
                </c:pt>
                <c:pt idx="6559">
                  <c:v>42384</c:v>
                </c:pt>
                <c:pt idx="6560">
                  <c:v>42388</c:v>
                </c:pt>
                <c:pt idx="6561">
                  <c:v>42389</c:v>
                </c:pt>
                <c:pt idx="6562">
                  <c:v>42390</c:v>
                </c:pt>
                <c:pt idx="6563">
                  <c:v>42391</c:v>
                </c:pt>
                <c:pt idx="6564">
                  <c:v>42394</c:v>
                </c:pt>
                <c:pt idx="6565">
                  <c:v>42395</c:v>
                </c:pt>
                <c:pt idx="6566">
                  <c:v>42396</c:v>
                </c:pt>
                <c:pt idx="6567">
                  <c:v>42397</c:v>
                </c:pt>
                <c:pt idx="6568">
                  <c:v>42398</c:v>
                </c:pt>
                <c:pt idx="6569">
                  <c:v>42401</c:v>
                </c:pt>
                <c:pt idx="6570">
                  <c:v>42402</c:v>
                </c:pt>
                <c:pt idx="6571">
                  <c:v>42403</c:v>
                </c:pt>
                <c:pt idx="6572">
                  <c:v>42404</c:v>
                </c:pt>
                <c:pt idx="6573">
                  <c:v>42405</c:v>
                </c:pt>
                <c:pt idx="6574">
                  <c:v>42408</c:v>
                </c:pt>
                <c:pt idx="6575">
                  <c:v>42409</c:v>
                </c:pt>
                <c:pt idx="6576">
                  <c:v>42410</c:v>
                </c:pt>
                <c:pt idx="6577">
                  <c:v>42411</c:v>
                </c:pt>
                <c:pt idx="6578">
                  <c:v>42412</c:v>
                </c:pt>
                <c:pt idx="6579">
                  <c:v>42416</c:v>
                </c:pt>
                <c:pt idx="6580">
                  <c:v>42417</c:v>
                </c:pt>
                <c:pt idx="6581">
                  <c:v>42418</c:v>
                </c:pt>
                <c:pt idx="6582">
                  <c:v>42419</c:v>
                </c:pt>
                <c:pt idx="6583">
                  <c:v>42422</c:v>
                </c:pt>
                <c:pt idx="6584">
                  <c:v>42423</c:v>
                </c:pt>
                <c:pt idx="6585">
                  <c:v>42424</c:v>
                </c:pt>
                <c:pt idx="6586">
                  <c:v>42425</c:v>
                </c:pt>
                <c:pt idx="6587">
                  <c:v>42426</c:v>
                </c:pt>
                <c:pt idx="6588">
                  <c:v>42429</c:v>
                </c:pt>
                <c:pt idx="6589">
                  <c:v>42430</c:v>
                </c:pt>
                <c:pt idx="6590">
                  <c:v>42431</c:v>
                </c:pt>
                <c:pt idx="6591">
                  <c:v>42432</c:v>
                </c:pt>
                <c:pt idx="6592">
                  <c:v>42433</c:v>
                </c:pt>
                <c:pt idx="6593">
                  <c:v>42436</c:v>
                </c:pt>
                <c:pt idx="6594">
                  <c:v>42437</c:v>
                </c:pt>
                <c:pt idx="6595">
                  <c:v>42438</c:v>
                </c:pt>
                <c:pt idx="6596">
                  <c:v>42439</c:v>
                </c:pt>
                <c:pt idx="6597">
                  <c:v>42440</c:v>
                </c:pt>
                <c:pt idx="6598">
                  <c:v>42443</c:v>
                </c:pt>
                <c:pt idx="6599">
                  <c:v>42444</c:v>
                </c:pt>
                <c:pt idx="6600">
                  <c:v>42445</c:v>
                </c:pt>
                <c:pt idx="6601">
                  <c:v>42446</c:v>
                </c:pt>
                <c:pt idx="6602">
                  <c:v>42447</c:v>
                </c:pt>
                <c:pt idx="6603">
                  <c:v>42450</c:v>
                </c:pt>
                <c:pt idx="6604">
                  <c:v>42451</c:v>
                </c:pt>
                <c:pt idx="6605">
                  <c:v>42452</c:v>
                </c:pt>
                <c:pt idx="6606">
                  <c:v>42453</c:v>
                </c:pt>
                <c:pt idx="6607">
                  <c:v>42457</c:v>
                </c:pt>
                <c:pt idx="6608">
                  <c:v>42458</c:v>
                </c:pt>
                <c:pt idx="6609">
                  <c:v>42459</c:v>
                </c:pt>
                <c:pt idx="6610">
                  <c:v>42460</c:v>
                </c:pt>
                <c:pt idx="6611">
                  <c:v>42461</c:v>
                </c:pt>
                <c:pt idx="6612">
                  <c:v>42464</c:v>
                </c:pt>
                <c:pt idx="6613">
                  <c:v>42465</c:v>
                </c:pt>
                <c:pt idx="6614">
                  <c:v>42466</c:v>
                </c:pt>
                <c:pt idx="6615">
                  <c:v>42467</c:v>
                </c:pt>
                <c:pt idx="6616">
                  <c:v>42468</c:v>
                </c:pt>
                <c:pt idx="6617">
                  <c:v>42471</c:v>
                </c:pt>
                <c:pt idx="6618">
                  <c:v>42472</c:v>
                </c:pt>
                <c:pt idx="6619">
                  <c:v>42473</c:v>
                </c:pt>
                <c:pt idx="6620">
                  <c:v>42474</c:v>
                </c:pt>
                <c:pt idx="6621">
                  <c:v>42475</c:v>
                </c:pt>
                <c:pt idx="6622">
                  <c:v>42478</c:v>
                </c:pt>
                <c:pt idx="6623">
                  <c:v>42479</c:v>
                </c:pt>
                <c:pt idx="6624">
                  <c:v>42480</c:v>
                </c:pt>
                <c:pt idx="6625">
                  <c:v>42481</c:v>
                </c:pt>
                <c:pt idx="6626">
                  <c:v>42482</c:v>
                </c:pt>
                <c:pt idx="6627">
                  <c:v>42485</c:v>
                </c:pt>
                <c:pt idx="6628">
                  <c:v>42486</c:v>
                </c:pt>
                <c:pt idx="6629">
                  <c:v>42487</c:v>
                </c:pt>
                <c:pt idx="6630">
                  <c:v>42488</c:v>
                </c:pt>
                <c:pt idx="6631">
                  <c:v>42489</c:v>
                </c:pt>
                <c:pt idx="6632">
                  <c:v>42492</c:v>
                </c:pt>
                <c:pt idx="6633">
                  <c:v>42493</c:v>
                </c:pt>
                <c:pt idx="6634">
                  <c:v>42494</c:v>
                </c:pt>
                <c:pt idx="6635">
                  <c:v>42495</c:v>
                </c:pt>
                <c:pt idx="6636">
                  <c:v>42496</c:v>
                </c:pt>
                <c:pt idx="6637">
                  <c:v>42499</c:v>
                </c:pt>
                <c:pt idx="6638">
                  <c:v>42500</c:v>
                </c:pt>
                <c:pt idx="6639">
                  <c:v>42501</c:v>
                </c:pt>
                <c:pt idx="6640">
                  <c:v>42502</c:v>
                </c:pt>
                <c:pt idx="6641">
                  <c:v>42503</c:v>
                </c:pt>
                <c:pt idx="6642">
                  <c:v>42506</c:v>
                </c:pt>
                <c:pt idx="6643">
                  <c:v>42507</c:v>
                </c:pt>
                <c:pt idx="6644">
                  <c:v>42508</c:v>
                </c:pt>
                <c:pt idx="6645">
                  <c:v>42509</c:v>
                </c:pt>
                <c:pt idx="6646">
                  <c:v>42510</c:v>
                </c:pt>
                <c:pt idx="6647">
                  <c:v>42513</c:v>
                </c:pt>
                <c:pt idx="6648">
                  <c:v>42514</c:v>
                </c:pt>
                <c:pt idx="6649">
                  <c:v>42515</c:v>
                </c:pt>
                <c:pt idx="6650">
                  <c:v>42516</c:v>
                </c:pt>
                <c:pt idx="6651">
                  <c:v>42517</c:v>
                </c:pt>
                <c:pt idx="6652">
                  <c:v>42521</c:v>
                </c:pt>
                <c:pt idx="6653">
                  <c:v>42522</c:v>
                </c:pt>
                <c:pt idx="6654">
                  <c:v>42523</c:v>
                </c:pt>
                <c:pt idx="6655">
                  <c:v>42524</c:v>
                </c:pt>
                <c:pt idx="6656">
                  <c:v>42527</c:v>
                </c:pt>
                <c:pt idx="6657">
                  <c:v>42528</c:v>
                </c:pt>
                <c:pt idx="6658">
                  <c:v>42529</c:v>
                </c:pt>
                <c:pt idx="6659">
                  <c:v>42530</c:v>
                </c:pt>
                <c:pt idx="6660">
                  <c:v>42531</c:v>
                </c:pt>
                <c:pt idx="6661">
                  <c:v>42534</c:v>
                </c:pt>
                <c:pt idx="6662">
                  <c:v>42535</c:v>
                </c:pt>
                <c:pt idx="6663">
                  <c:v>42536</c:v>
                </c:pt>
                <c:pt idx="6664">
                  <c:v>42537</c:v>
                </c:pt>
                <c:pt idx="6665">
                  <c:v>42538</c:v>
                </c:pt>
                <c:pt idx="6666">
                  <c:v>42541</c:v>
                </c:pt>
                <c:pt idx="6667">
                  <c:v>42542</c:v>
                </c:pt>
                <c:pt idx="6668">
                  <c:v>42543</c:v>
                </c:pt>
                <c:pt idx="6669">
                  <c:v>42544</c:v>
                </c:pt>
                <c:pt idx="6670">
                  <c:v>42545</c:v>
                </c:pt>
                <c:pt idx="6671">
                  <c:v>42548</c:v>
                </c:pt>
                <c:pt idx="6672">
                  <c:v>42549</c:v>
                </c:pt>
                <c:pt idx="6673">
                  <c:v>42550</c:v>
                </c:pt>
                <c:pt idx="6674">
                  <c:v>42551</c:v>
                </c:pt>
                <c:pt idx="6675">
                  <c:v>42552</c:v>
                </c:pt>
                <c:pt idx="6676">
                  <c:v>42556</c:v>
                </c:pt>
                <c:pt idx="6677">
                  <c:v>42557</c:v>
                </c:pt>
                <c:pt idx="6678">
                  <c:v>42558</c:v>
                </c:pt>
                <c:pt idx="6679">
                  <c:v>42559</c:v>
                </c:pt>
                <c:pt idx="6680">
                  <c:v>42562</c:v>
                </c:pt>
                <c:pt idx="6681">
                  <c:v>42563</c:v>
                </c:pt>
                <c:pt idx="6682">
                  <c:v>42564</c:v>
                </c:pt>
                <c:pt idx="6683">
                  <c:v>42565</c:v>
                </c:pt>
                <c:pt idx="6684">
                  <c:v>42566</c:v>
                </c:pt>
                <c:pt idx="6685">
                  <c:v>42569</c:v>
                </c:pt>
                <c:pt idx="6686">
                  <c:v>42570</c:v>
                </c:pt>
                <c:pt idx="6687">
                  <c:v>42571</c:v>
                </c:pt>
                <c:pt idx="6688">
                  <c:v>42572</c:v>
                </c:pt>
                <c:pt idx="6689">
                  <c:v>42573</c:v>
                </c:pt>
                <c:pt idx="6690">
                  <c:v>42576</c:v>
                </c:pt>
                <c:pt idx="6691">
                  <c:v>42577</c:v>
                </c:pt>
                <c:pt idx="6692">
                  <c:v>42578</c:v>
                </c:pt>
                <c:pt idx="6693">
                  <c:v>42579</c:v>
                </c:pt>
                <c:pt idx="6694">
                  <c:v>42580</c:v>
                </c:pt>
                <c:pt idx="6695">
                  <c:v>42583</c:v>
                </c:pt>
                <c:pt idx="6696">
                  <c:v>42584</c:v>
                </c:pt>
                <c:pt idx="6697">
                  <c:v>42585</c:v>
                </c:pt>
                <c:pt idx="6698">
                  <c:v>42586</c:v>
                </c:pt>
                <c:pt idx="6699">
                  <c:v>42587</c:v>
                </c:pt>
                <c:pt idx="6700">
                  <c:v>42590</c:v>
                </c:pt>
                <c:pt idx="6701">
                  <c:v>42591</c:v>
                </c:pt>
                <c:pt idx="6702">
                  <c:v>42592</c:v>
                </c:pt>
                <c:pt idx="6703">
                  <c:v>42593</c:v>
                </c:pt>
                <c:pt idx="6704">
                  <c:v>42594</c:v>
                </c:pt>
                <c:pt idx="6705">
                  <c:v>42597</c:v>
                </c:pt>
                <c:pt idx="6706">
                  <c:v>42598</c:v>
                </c:pt>
                <c:pt idx="6707">
                  <c:v>42599</c:v>
                </c:pt>
                <c:pt idx="6708">
                  <c:v>42600</c:v>
                </c:pt>
                <c:pt idx="6709">
                  <c:v>42601</c:v>
                </c:pt>
                <c:pt idx="6710">
                  <c:v>42604</c:v>
                </c:pt>
                <c:pt idx="6711">
                  <c:v>42605</c:v>
                </c:pt>
                <c:pt idx="6712">
                  <c:v>42606</c:v>
                </c:pt>
                <c:pt idx="6713">
                  <c:v>42607</c:v>
                </c:pt>
                <c:pt idx="6714">
                  <c:v>42608</c:v>
                </c:pt>
                <c:pt idx="6715">
                  <c:v>42611</c:v>
                </c:pt>
                <c:pt idx="6716">
                  <c:v>42612</c:v>
                </c:pt>
                <c:pt idx="6717">
                  <c:v>42613</c:v>
                </c:pt>
                <c:pt idx="6718">
                  <c:v>42614</c:v>
                </c:pt>
                <c:pt idx="6719">
                  <c:v>42615</c:v>
                </c:pt>
                <c:pt idx="6720">
                  <c:v>42619</c:v>
                </c:pt>
                <c:pt idx="6721">
                  <c:v>42620</c:v>
                </c:pt>
                <c:pt idx="6722">
                  <c:v>42621</c:v>
                </c:pt>
                <c:pt idx="6723">
                  <c:v>42622</c:v>
                </c:pt>
                <c:pt idx="6724">
                  <c:v>42625</c:v>
                </c:pt>
                <c:pt idx="6725">
                  <c:v>42626</c:v>
                </c:pt>
                <c:pt idx="6726">
                  <c:v>42627</c:v>
                </c:pt>
                <c:pt idx="6727">
                  <c:v>42628</c:v>
                </c:pt>
                <c:pt idx="6728">
                  <c:v>42629</c:v>
                </c:pt>
                <c:pt idx="6729">
                  <c:v>42632</c:v>
                </c:pt>
                <c:pt idx="6730">
                  <c:v>42633</c:v>
                </c:pt>
                <c:pt idx="6731">
                  <c:v>42634</c:v>
                </c:pt>
                <c:pt idx="6732">
                  <c:v>42635</c:v>
                </c:pt>
                <c:pt idx="6733">
                  <c:v>42636</c:v>
                </c:pt>
                <c:pt idx="6734">
                  <c:v>42639</c:v>
                </c:pt>
                <c:pt idx="6735">
                  <c:v>42640</c:v>
                </c:pt>
                <c:pt idx="6736">
                  <c:v>42641</c:v>
                </c:pt>
                <c:pt idx="6737">
                  <c:v>42642</c:v>
                </c:pt>
                <c:pt idx="6738">
                  <c:v>42643</c:v>
                </c:pt>
                <c:pt idx="6739">
                  <c:v>42646</c:v>
                </c:pt>
                <c:pt idx="6740">
                  <c:v>42647</c:v>
                </c:pt>
                <c:pt idx="6741">
                  <c:v>42648</c:v>
                </c:pt>
                <c:pt idx="6742">
                  <c:v>42649</c:v>
                </c:pt>
                <c:pt idx="6743">
                  <c:v>42650</c:v>
                </c:pt>
                <c:pt idx="6744">
                  <c:v>42653</c:v>
                </c:pt>
                <c:pt idx="6745">
                  <c:v>42654</c:v>
                </c:pt>
                <c:pt idx="6746">
                  <c:v>42655</c:v>
                </c:pt>
                <c:pt idx="6747">
                  <c:v>42656</c:v>
                </c:pt>
                <c:pt idx="6748">
                  <c:v>42657</c:v>
                </c:pt>
                <c:pt idx="6749">
                  <c:v>42660</c:v>
                </c:pt>
                <c:pt idx="6750">
                  <c:v>42661</c:v>
                </c:pt>
                <c:pt idx="6751">
                  <c:v>42662</c:v>
                </c:pt>
                <c:pt idx="6752">
                  <c:v>42663</c:v>
                </c:pt>
                <c:pt idx="6753">
                  <c:v>42664</c:v>
                </c:pt>
                <c:pt idx="6754">
                  <c:v>42667</c:v>
                </c:pt>
                <c:pt idx="6755">
                  <c:v>42668</c:v>
                </c:pt>
                <c:pt idx="6756">
                  <c:v>42669</c:v>
                </c:pt>
                <c:pt idx="6757">
                  <c:v>42670</c:v>
                </c:pt>
                <c:pt idx="6758">
                  <c:v>42671</c:v>
                </c:pt>
                <c:pt idx="6759">
                  <c:v>42674</c:v>
                </c:pt>
                <c:pt idx="6760">
                  <c:v>42675</c:v>
                </c:pt>
                <c:pt idx="6761">
                  <c:v>42676</c:v>
                </c:pt>
                <c:pt idx="6762">
                  <c:v>42677</c:v>
                </c:pt>
                <c:pt idx="6763">
                  <c:v>42678</c:v>
                </c:pt>
                <c:pt idx="6764">
                  <c:v>42681</c:v>
                </c:pt>
                <c:pt idx="6765">
                  <c:v>42682</c:v>
                </c:pt>
                <c:pt idx="6766">
                  <c:v>42683</c:v>
                </c:pt>
                <c:pt idx="6767">
                  <c:v>42684</c:v>
                </c:pt>
                <c:pt idx="6768">
                  <c:v>42685</c:v>
                </c:pt>
                <c:pt idx="6769">
                  <c:v>42688</c:v>
                </c:pt>
                <c:pt idx="6770">
                  <c:v>42689</c:v>
                </c:pt>
                <c:pt idx="6771">
                  <c:v>42690</c:v>
                </c:pt>
                <c:pt idx="6772">
                  <c:v>42691</c:v>
                </c:pt>
                <c:pt idx="6773">
                  <c:v>42692</c:v>
                </c:pt>
                <c:pt idx="6774">
                  <c:v>42695</c:v>
                </c:pt>
                <c:pt idx="6775">
                  <c:v>42696</c:v>
                </c:pt>
                <c:pt idx="6776">
                  <c:v>42697</c:v>
                </c:pt>
                <c:pt idx="6777">
                  <c:v>42699</c:v>
                </c:pt>
                <c:pt idx="6778">
                  <c:v>42702</c:v>
                </c:pt>
                <c:pt idx="6779">
                  <c:v>42703</c:v>
                </c:pt>
                <c:pt idx="6780">
                  <c:v>42704</c:v>
                </c:pt>
                <c:pt idx="6781">
                  <c:v>42705</c:v>
                </c:pt>
                <c:pt idx="6782">
                  <c:v>42706</c:v>
                </c:pt>
                <c:pt idx="6783">
                  <c:v>42709</c:v>
                </c:pt>
                <c:pt idx="6784">
                  <c:v>42710</c:v>
                </c:pt>
                <c:pt idx="6785">
                  <c:v>42711</c:v>
                </c:pt>
                <c:pt idx="6786">
                  <c:v>42712</c:v>
                </c:pt>
                <c:pt idx="6787">
                  <c:v>42713</c:v>
                </c:pt>
                <c:pt idx="6788">
                  <c:v>42716</c:v>
                </c:pt>
                <c:pt idx="6789">
                  <c:v>42717</c:v>
                </c:pt>
                <c:pt idx="6790">
                  <c:v>42718</c:v>
                </c:pt>
                <c:pt idx="6791">
                  <c:v>42719</c:v>
                </c:pt>
                <c:pt idx="6792">
                  <c:v>42720</c:v>
                </c:pt>
                <c:pt idx="6793">
                  <c:v>42723</c:v>
                </c:pt>
                <c:pt idx="6794">
                  <c:v>42724</c:v>
                </c:pt>
                <c:pt idx="6795">
                  <c:v>42725</c:v>
                </c:pt>
                <c:pt idx="6796">
                  <c:v>42726</c:v>
                </c:pt>
                <c:pt idx="6797">
                  <c:v>42727</c:v>
                </c:pt>
                <c:pt idx="6798">
                  <c:v>42731</c:v>
                </c:pt>
                <c:pt idx="6799">
                  <c:v>42732</c:v>
                </c:pt>
                <c:pt idx="6800">
                  <c:v>42733</c:v>
                </c:pt>
                <c:pt idx="6801">
                  <c:v>42734</c:v>
                </c:pt>
                <c:pt idx="6802">
                  <c:v>42738</c:v>
                </c:pt>
                <c:pt idx="6803">
                  <c:v>42739</c:v>
                </c:pt>
                <c:pt idx="6804">
                  <c:v>42740</c:v>
                </c:pt>
                <c:pt idx="6805">
                  <c:v>42741</c:v>
                </c:pt>
                <c:pt idx="6806">
                  <c:v>42744</c:v>
                </c:pt>
                <c:pt idx="6807">
                  <c:v>42745</c:v>
                </c:pt>
                <c:pt idx="6808">
                  <c:v>42746</c:v>
                </c:pt>
                <c:pt idx="6809">
                  <c:v>42747</c:v>
                </c:pt>
                <c:pt idx="6810">
                  <c:v>42748</c:v>
                </c:pt>
                <c:pt idx="6811">
                  <c:v>42752</c:v>
                </c:pt>
                <c:pt idx="6812">
                  <c:v>42753</c:v>
                </c:pt>
                <c:pt idx="6813">
                  <c:v>42754</c:v>
                </c:pt>
                <c:pt idx="6814">
                  <c:v>42755</c:v>
                </c:pt>
                <c:pt idx="6815">
                  <c:v>42758</c:v>
                </c:pt>
                <c:pt idx="6816">
                  <c:v>42759</c:v>
                </c:pt>
                <c:pt idx="6817">
                  <c:v>42760</c:v>
                </c:pt>
                <c:pt idx="6818">
                  <c:v>42761</c:v>
                </c:pt>
                <c:pt idx="6819">
                  <c:v>42762</c:v>
                </c:pt>
                <c:pt idx="6820">
                  <c:v>42765</c:v>
                </c:pt>
                <c:pt idx="6821">
                  <c:v>42766</c:v>
                </c:pt>
                <c:pt idx="6822">
                  <c:v>42767</c:v>
                </c:pt>
                <c:pt idx="6823">
                  <c:v>42768</c:v>
                </c:pt>
                <c:pt idx="6824">
                  <c:v>42769</c:v>
                </c:pt>
                <c:pt idx="6825">
                  <c:v>42772</c:v>
                </c:pt>
                <c:pt idx="6826">
                  <c:v>42773</c:v>
                </c:pt>
                <c:pt idx="6827">
                  <c:v>42774</c:v>
                </c:pt>
                <c:pt idx="6828">
                  <c:v>42775</c:v>
                </c:pt>
                <c:pt idx="6829">
                  <c:v>42776</c:v>
                </c:pt>
                <c:pt idx="6830">
                  <c:v>42779</c:v>
                </c:pt>
                <c:pt idx="6831">
                  <c:v>42780</c:v>
                </c:pt>
                <c:pt idx="6832">
                  <c:v>42781</c:v>
                </c:pt>
                <c:pt idx="6833">
                  <c:v>42782</c:v>
                </c:pt>
                <c:pt idx="6834">
                  <c:v>42783</c:v>
                </c:pt>
                <c:pt idx="6835">
                  <c:v>42787</c:v>
                </c:pt>
                <c:pt idx="6836">
                  <c:v>42788</c:v>
                </c:pt>
                <c:pt idx="6837">
                  <c:v>42789</c:v>
                </c:pt>
                <c:pt idx="6838">
                  <c:v>42790</c:v>
                </c:pt>
                <c:pt idx="6839">
                  <c:v>42793</c:v>
                </c:pt>
                <c:pt idx="6840">
                  <c:v>42794</c:v>
                </c:pt>
                <c:pt idx="6841">
                  <c:v>42795</c:v>
                </c:pt>
                <c:pt idx="6842">
                  <c:v>42796</c:v>
                </c:pt>
                <c:pt idx="6843">
                  <c:v>42797</c:v>
                </c:pt>
                <c:pt idx="6844">
                  <c:v>42800</c:v>
                </c:pt>
                <c:pt idx="6845">
                  <c:v>42801</c:v>
                </c:pt>
                <c:pt idx="6846">
                  <c:v>42802</c:v>
                </c:pt>
                <c:pt idx="6847">
                  <c:v>42803</c:v>
                </c:pt>
                <c:pt idx="6848">
                  <c:v>42804</c:v>
                </c:pt>
                <c:pt idx="6849">
                  <c:v>42807</c:v>
                </c:pt>
                <c:pt idx="6850">
                  <c:v>42808</c:v>
                </c:pt>
                <c:pt idx="6851">
                  <c:v>42809</c:v>
                </c:pt>
                <c:pt idx="6852">
                  <c:v>42810</c:v>
                </c:pt>
                <c:pt idx="6853">
                  <c:v>42811</c:v>
                </c:pt>
                <c:pt idx="6854">
                  <c:v>42814</c:v>
                </c:pt>
                <c:pt idx="6855">
                  <c:v>42815</c:v>
                </c:pt>
                <c:pt idx="6856">
                  <c:v>42816</c:v>
                </c:pt>
                <c:pt idx="6857">
                  <c:v>42817</c:v>
                </c:pt>
                <c:pt idx="6858">
                  <c:v>42818</c:v>
                </c:pt>
                <c:pt idx="6859">
                  <c:v>42821</c:v>
                </c:pt>
                <c:pt idx="6860">
                  <c:v>42822</c:v>
                </c:pt>
                <c:pt idx="6861">
                  <c:v>42823</c:v>
                </c:pt>
                <c:pt idx="6862">
                  <c:v>42824</c:v>
                </c:pt>
                <c:pt idx="6863">
                  <c:v>42825</c:v>
                </c:pt>
                <c:pt idx="6864">
                  <c:v>42828</c:v>
                </c:pt>
                <c:pt idx="6865">
                  <c:v>42829</c:v>
                </c:pt>
                <c:pt idx="6866">
                  <c:v>42830</c:v>
                </c:pt>
                <c:pt idx="6867">
                  <c:v>42831</c:v>
                </c:pt>
                <c:pt idx="6868">
                  <c:v>42832</c:v>
                </c:pt>
                <c:pt idx="6869">
                  <c:v>42835</c:v>
                </c:pt>
                <c:pt idx="6870">
                  <c:v>42836</c:v>
                </c:pt>
                <c:pt idx="6871">
                  <c:v>42837</c:v>
                </c:pt>
                <c:pt idx="6872">
                  <c:v>42838</c:v>
                </c:pt>
                <c:pt idx="6873">
                  <c:v>42842</c:v>
                </c:pt>
                <c:pt idx="6874">
                  <c:v>42843</c:v>
                </c:pt>
                <c:pt idx="6875">
                  <c:v>42844</c:v>
                </c:pt>
                <c:pt idx="6876">
                  <c:v>42845</c:v>
                </c:pt>
                <c:pt idx="6877">
                  <c:v>42846</c:v>
                </c:pt>
                <c:pt idx="6878">
                  <c:v>42849</c:v>
                </c:pt>
                <c:pt idx="6879">
                  <c:v>42850</c:v>
                </c:pt>
                <c:pt idx="6880">
                  <c:v>42851</c:v>
                </c:pt>
                <c:pt idx="6881">
                  <c:v>42852</c:v>
                </c:pt>
                <c:pt idx="6882">
                  <c:v>42853</c:v>
                </c:pt>
                <c:pt idx="6883">
                  <c:v>42856</c:v>
                </c:pt>
                <c:pt idx="6884">
                  <c:v>42857</c:v>
                </c:pt>
                <c:pt idx="6885">
                  <c:v>42858</c:v>
                </c:pt>
                <c:pt idx="6886">
                  <c:v>42859</c:v>
                </c:pt>
                <c:pt idx="6887">
                  <c:v>42860</c:v>
                </c:pt>
                <c:pt idx="6888">
                  <c:v>42863</c:v>
                </c:pt>
                <c:pt idx="6889">
                  <c:v>42864</c:v>
                </c:pt>
                <c:pt idx="6890">
                  <c:v>42865</c:v>
                </c:pt>
                <c:pt idx="6891">
                  <c:v>42866</c:v>
                </c:pt>
                <c:pt idx="6892">
                  <c:v>42867</c:v>
                </c:pt>
                <c:pt idx="6893">
                  <c:v>42870</c:v>
                </c:pt>
                <c:pt idx="6894">
                  <c:v>42871</c:v>
                </c:pt>
                <c:pt idx="6895">
                  <c:v>42872</c:v>
                </c:pt>
                <c:pt idx="6896">
                  <c:v>42873</c:v>
                </c:pt>
                <c:pt idx="6897">
                  <c:v>42874</c:v>
                </c:pt>
                <c:pt idx="6898">
                  <c:v>42877</c:v>
                </c:pt>
                <c:pt idx="6899">
                  <c:v>42878</c:v>
                </c:pt>
                <c:pt idx="6900">
                  <c:v>42879</c:v>
                </c:pt>
                <c:pt idx="6901">
                  <c:v>42880</c:v>
                </c:pt>
                <c:pt idx="6902">
                  <c:v>42881</c:v>
                </c:pt>
                <c:pt idx="6903">
                  <c:v>42885</c:v>
                </c:pt>
                <c:pt idx="6904">
                  <c:v>42886</c:v>
                </c:pt>
                <c:pt idx="6905">
                  <c:v>42887</c:v>
                </c:pt>
                <c:pt idx="6906">
                  <c:v>42888</c:v>
                </c:pt>
                <c:pt idx="6907">
                  <c:v>42891</c:v>
                </c:pt>
                <c:pt idx="6908">
                  <c:v>42892</c:v>
                </c:pt>
                <c:pt idx="6909">
                  <c:v>42893</c:v>
                </c:pt>
                <c:pt idx="6910">
                  <c:v>42894</c:v>
                </c:pt>
                <c:pt idx="6911">
                  <c:v>42895</c:v>
                </c:pt>
                <c:pt idx="6912">
                  <c:v>42898</c:v>
                </c:pt>
                <c:pt idx="6913">
                  <c:v>42899</c:v>
                </c:pt>
                <c:pt idx="6914">
                  <c:v>42900</c:v>
                </c:pt>
                <c:pt idx="6915">
                  <c:v>42901</c:v>
                </c:pt>
                <c:pt idx="6916">
                  <c:v>42902</c:v>
                </c:pt>
                <c:pt idx="6917">
                  <c:v>42905</c:v>
                </c:pt>
                <c:pt idx="6918">
                  <c:v>42906</c:v>
                </c:pt>
                <c:pt idx="6919">
                  <c:v>42907</c:v>
                </c:pt>
                <c:pt idx="6920">
                  <c:v>42908</c:v>
                </c:pt>
                <c:pt idx="6921">
                  <c:v>42909</c:v>
                </c:pt>
                <c:pt idx="6922">
                  <c:v>42912</c:v>
                </c:pt>
                <c:pt idx="6923">
                  <c:v>42913</c:v>
                </c:pt>
                <c:pt idx="6924">
                  <c:v>42914</c:v>
                </c:pt>
                <c:pt idx="6925">
                  <c:v>42915</c:v>
                </c:pt>
                <c:pt idx="6926">
                  <c:v>42916</c:v>
                </c:pt>
                <c:pt idx="6927">
                  <c:v>42919</c:v>
                </c:pt>
                <c:pt idx="6928">
                  <c:v>42921</c:v>
                </c:pt>
                <c:pt idx="6929">
                  <c:v>42922</c:v>
                </c:pt>
                <c:pt idx="6930">
                  <c:v>42923</c:v>
                </c:pt>
                <c:pt idx="6931">
                  <c:v>42926</c:v>
                </c:pt>
                <c:pt idx="6932">
                  <c:v>42927</c:v>
                </c:pt>
                <c:pt idx="6933">
                  <c:v>42928</c:v>
                </c:pt>
                <c:pt idx="6934">
                  <c:v>42929</c:v>
                </c:pt>
                <c:pt idx="6935">
                  <c:v>42930</c:v>
                </c:pt>
                <c:pt idx="6936">
                  <c:v>42933</c:v>
                </c:pt>
                <c:pt idx="6937">
                  <c:v>42934</c:v>
                </c:pt>
                <c:pt idx="6938">
                  <c:v>42935</c:v>
                </c:pt>
                <c:pt idx="6939">
                  <c:v>42936</c:v>
                </c:pt>
                <c:pt idx="6940">
                  <c:v>42937</c:v>
                </c:pt>
                <c:pt idx="6941">
                  <c:v>42940</c:v>
                </c:pt>
                <c:pt idx="6942">
                  <c:v>42941</c:v>
                </c:pt>
                <c:pt idx="6943">
                  <c:v>42942</c:v>
                </c:pt>
                <c:pt idx="6944">
                  <c:v>42943</c:v>
                </c:pt>
                <c:pt idx="6945">
                  <c:v>42944</c:v>
                </c:pt>
                <c:pt idx="6946">
                  <c:v>42947</c:v>
                </c:pt>
                <c:pt idx="6947">
                  <c:v>42948</c:v>
                </c:pt>
                <c:pt idx="6948">
                  <c:v>42949</c:v>
                </c:pt>
                <c:pt idx="6949">
                  <c:v>42950</c:v>
                </c:pt>
                <c:pt idx="6950">
                  <c:v>42951</c:v>
                </c:pt>
                <c:pt idx="6951">
                  <c:v>42954</c:v>
                </c:pt>
                <c:pt idx="6952">
                  <c:v>42955</c:v>
                </c:pt>
                <c:pt idx="6953">
                  <c:v>42956</c:v>
                </c:pt>
                <c:pt idx="6954">
                  <c:v>42957</c:v>
                </c:pt>
                <c:pt idx="6955">
                  <c:v>42958</c:v>
                </c:pt>
                <c:pt idx="6956">
                  <c:v>42961</c:v>
                </c:pt>
                <c:pt idx="6957">
                  <c:v>42962</c:v>
                </c:pt>
                <c:pt idx="6958">
                  <c:v>42963</c:v>
                </c:pt>
                <c:pt idx="6959">
                  <c:v>42964</c:v>
                </c:pt>
                <c:pt idx="6960">
                  <c:v>42965</c:v>
                </c:pt>
                <c:pt idx="6961">
                  <c:v>42968</c:v>
                </c:pt>
                <c:pt idx="6962">
                  <c:v>42969</c:v>
                </c:pt>
                <c:pt idx="6963">
                  <c:v>42970</c:v>
                </c:pt>
                <c:pt idx="6964">
                  <c:v>42971</c:v>
                </c:pt>
                <c:pt idx="6965">
                  <c:v>42972</c:v>
                </c:pt>
                <c:pt idx="6966">
                  <c:v>42975</c:v>
                </c:pt>
                <c:pt idx="6967">
                  <c:v>42976</c:v>
                </c:pt>
                <c:pt idx="6968">
                  <c:v>42977</c:v>
                </c:pt>
                <c:pt idx="6969">
                  <c:v>42978</c:v>
                </c:pt>
                <c:pt idx="6970">
                  <c:v>42979</c:v>
                </c:pt>
                <c:pt idx="6971">
                  <c:v>42983</c:v>
                </c:pt>
                <c:pt idx="6972">
                  <c:v>42984</c:v>
                </c:pt>
                <c:pt idx="6973">
                  <c:v>42985</c:v>
                </c:pt>
                <c:pt idx="6974">
                  <c:v>42986</c:v>
                </c:pt>
                <c:pt idx="6975">
                  <c:v>42989</c:v>
                </c:pt>
                <c:pt idx="6976">
                  <c:v>42990</c:v>
                </c:pt>
                <c:pt idx="6977">
                  <c:v>42991</c:v>
                </c:pt>
                <c:pt idx="6978">
                  <c:v>42992</c:v>
                </c:pt>
                <c:pt idx="6979">
                  <c:v>42993</c:v>
                </c:pt>
                <c:pt idx="6980">
                  <c:v>42996</c:v>
                </c:pt>
                <c:pt idx="6981">
                  <c:v>42997</c:v>
                </c:pt>
                <c:pt idx="6982">
                  <c:v>42998</c:v>
                </c:pt>
                <c:pt idx="6983">
                  <c:v>42999</c:v>
                </c:pt>
                <c:pt idx="6984">
                  <c:v>43000</c:v>
                </c:pt>
                <c:pt idx="6985">
                  <c:v>43003</c:v>
                </c:pt>
                <c:pt idx="6986">
                  <c:v>43004</c:v>
                </c:pt>
                <c:pt idx="6987">
                  <c:v>43005</c:v>
                </c:pt>
                <c:pt idx="6988">
                  <c:v>43006</c:v>
                </c:pt>
                <c:pt idx="6989">
                  <c:v>43007</c:v>
                </c:pt>
                <c:pt idx="6990">
                  <c:v>43010</c:v>
                </c:pt>
                <c:pt idx="6991">
                  <c:v>43011</c:v>
                </c:pt>
                <c:pt idx="6992">
                  <c:v>43012</c:v>
                </c:pt>
                <c:pt idx="6993">
                  <c:v>43013</c:v>
                </c:pt>
                <c:pt idx="6994">
                  <c:v>43014</c:v>
                </c:pt>
                <c:pt idx="6995">
                  <c:v>43017</c:v>
                </c:pt>
                <c:pt idx="6996">
                  <c:v>43018</c:v>
                </c:pt>
                <c:pt idx="6997">
                  <c:v>43019</c:v>
                </c:pt>
                <c:pt idx="6998">
                  <c:v>43020</c:v>
                </c:pt>
                <c:pt idx="6999">
                  <c:v>43021</c:v>
                </c:pt>
                <c:pt idx="7000">
                  <c:v>43024</c:v>
                </c:pt>
                <c:pt idx="7001">
                  <c:v>43025</c:v>
                </c:pt>
                <c:pt idx="7002">
                  <c:v>43026</c:v>
                </c:pt>
                <c:pt idx="7003">
                  <c:v>43027</c:v>
                </c:pt>
                <c:pt idx="7004">
                  <c:v>43028</c:v>
                </c:pt>
                <c:pt idx="7005">
                  <c:v>43031</c:v>
                </c:pt>
                <c:pt idx="7006">
                  <c:v>43032</c:v>
                </c:pt>
                <c:pt idx="7007">
                  <c:v>43033</c:v>
                </c:pt>
                <c:pt idx="7008">
                  <c:v>43034</c:v>
                </c:pt>
                <c:pt idx="7009">
                  <c:v>43035</c:v>
                </c:pt>
                <c:pt idx="7010">
                  <c:v>43038</c:v>
                </c:pt>
                <c:pt idx="7011">
                  <c:v>43039</c:v>
                </c:pt>
                <c:pt idx="7012">
                  <c:v>43040</c:v>
                </c:pt>
                <c:pt idx="7013">
                  <c:v>43041</c:v>
                </c:pt>
                <c:pt idx="7014">
                  <c:v>43042</c:v>
                </c:pt>
                <c:pt idx="7015">
                  <c:v>43045</c:v>
                </c:pt>
                <c:pt idx="7016">
                  <c:v>43046</c:v>
                </c:pt>
                <c:pt idx="7017">
                  <c:v>43047</c:v>
                </c:pt>
                <c:pt idx="7018">
                  <c:v>43048</c:v>
                </c:pt>
                <c:pt idx="7019">
                  <c:v>43049</c:v>
                </c:pt>
                <c:pt idx="7020">
                  <c:v>43052</c:v>
                </c:pt>
                <c:pt idx="7021">
                  <c:v>43053</c:v>
                </c:pt>
                <c:pt idx="7022">
                  <c:v>43054</c:v>
                </c:pt>
                <c:pt idx="7023">
                  <c:v>43055</c:v>
                </c:pt>
                <c:pt idx="7024">
                  <c:v>43056</c:v>
                </c:pt>
                <c:pt idx="7025">
                  <c:v>43059</c:v>
                </c:pt>
                <c:pt idx="7026">
                  <c:v>43060</c:v>
                </c:pt>
                <c:pt idx="7027">
                  <c:v>43061</c:v>
                </c:pt>
                <c:pt idx="7028">
                  <c:v>43063</c:v>
                </c:pt>
                <c:pt idx="7029">
                  <c:v>43066</c:v>
                </c:pt>
                <c:pt idx="7030">
                  <c:v>43067</c:v>
                </c:pt>
                <c:pt idx="7031">
                  <c:v>43068</c:v>
                </c:pt>
                <c:pt idx="7032">
                  <c:v>43069</c:v>
                </c:pt>
                <c:pt idx="7033">
                  <c:v>43070</c:v>
                </c:pt>
                <c:pt idx="7034">
                  <c:v>43073</c:v>
                </c:pt>
                <c:pt idx="7035">
                  <c:v>43074</c:v>
                </c:pt>
                <c:pt idx="7036">
                  <c:v>43075</c:v>
                </c:pt>
                <c:pt idx="7037">
                  <c:v>43076</c:v>
                </c:pt>
                <c:pt idx="7038">
                  <c:v>43077</c:v>
                </c:pt>
                <c:pt idx="7039">
                  <c:v>43080</c:v>
                </c:pt>
                <c:pt idx="7040">
                  <c:v>43081</c:v>
                </c:pt>
                <c:pt idx="7041">
                  <c:v>43082</c:v>
                </c:pt>
                <c:pt idx="7042">
                  <c:v>43083</c:v>
                </c:pt>
                <c:pt idx="7043">
                  <c:v>43084</c:v>
                </c:pt>
                <c:pt idx="7044">
                  <c:v>43087</c:v>
                </c:pt>
                <c:pt idx="7045">
                  <c:v>43088</c:v>
                </c:pt>
                <c:pt idx="7046">
                  <c:v>43089</c:v>
                </c:pt>
                <c:pt idx="7047">
                  <c:v>43090</c:v>
                </c:pt>
                <c:pt idx="7048">
                  <c:v>43091</c:v>
                </c:pt>
                <c:pt idx="7049">
                  <c:v>43095</c:v>
                </c:pt>
                <c:pt idx="7050">
                  <c:v>43096</c:v>
                </c:pt>
                <c:pt idx="7051">
                  <c:v>43097</c:v>
                </c:pt>
                <c:pt idx="7052">
                  <c:v>43098</c:v>
                </c:pt>
                <c:pt idx="7053">
                  <c:v>43102</c:v>
                </c:pt>
                <c:pt idx="7054">
                  <c:v>43103</c:v>
                </c:pt>
                <c:pt idx="7055">
                  <c:v>43104</c:v>
                </c:pt>
                <c:pt idx="7056">
                  <c:v>43105</c:v>
                </c:pt>
                <c:pt idx="7057">
                  <c:v>43108</c:v>
                </c:pt>
                <c:pt idx="7058">
                  <c:v>43109</c:v>
                </c:pt>
                <c:pt idx="7059">
                  <c:v>43110</c:v>
                </c:pt>
                <c:pt idx="7060">
                  <c:v>43111</c:v>
                </c:pt>
                <c:pt idx="7061">
                  <c:v>43112</c:v>
                </c:pt>
                <c:pt idx="7062">
                  <c:v>43116</c:v>
                </c:pt>
                <c:pt idx="7063">
                  <c:v>43117</c:v>
                </c:pt>
                <c:pt idx="7064">
                  <c:v>43118</c:v>
                </c:pt>
                <c:pt idx="7065">
                  <c:v>43119</c:v>
                </c:pt>
                <c:pt idx="7066">
                  <c:v>43122</c:v>
                </c:pt>
                <c:pt idx="7067">
                  <c:v>43123</c:v>
                </c:pt>
                <c:pt idx="7068">
                  <c:v>43124</c:v>
                </c:pt>
                <c:pt idx="7069">
                  <c:v>43125</c:v>
                </c:pt>
                <c:pt idx="7070">
                  <c:v>43126</c:v>
                </c:pt>
                <c:pt idx="7071">
                  <c:v>43129</c:v>
                </c:pt>
                <c:pt idx="7072">
                  <c:v>43130</c:v>
                </c:pt>
                <c:pt idx="7073">
                  <c:v>43131</c:v>
                </c:pt>
                <c:pt idx="7074">
                  <c:v>43132</c:v>
                </c:pt>
                <c:pt idx="7075">
                  <c:v>43133</c:v>
                </c:pt>
                <c:pt idx="7076">
                  <c:v>43136</c:v>
                </c:pt>
                <c:pt idx="7077">
                  <c:v>43137</c:v>
                </c:pt>
                <c:pt idx="7078">
                  <c:v>43138</c:v>
                </c:pt>
                <c:pt idx="7079">
                  <c:v>43139</c:v>
                </c:pt>
                <c:pt idx="7080">
                  <c:v>43140</c:v>
                </c:pt>
                <c:pt idx="7081">
                  <c:v>43143</c:v>
                </c:pt>
                <c:pt idx="7082">
                  <c:v>43144</c:v>
                </c:pt>
                <c:pt idx="7083">
                  <c:v>43145</c:v>
                </c:pt>
                <c:pt idx="7084">
                  <c:v>43146</c:v>
                </c:pt>
                <c:pt idx="7085">
                  <c:v>43147</c:v>
                </c:pt>
                <c:pt idx="7086">
                  <c:v>43151</c:v>
                </c:pt>
                <c:pt idx="7087">
                  <c:v>43152</c:v>
                </c:pt>
                <c:pt idx="7088">
                  <c:v>43153</c:v>
                </c:pt>
                <c:pt idx="7089">
                  <c:v>43154</c:v>
                </c:pt>
                <c:pt idx="7090">
                  <c:v>43157</c:v>
                </c:pt>
                <c:pt idx="7091">
                  <c:v>43158</c:v>
                </c:pt>
                <c:pt idx="7092">
                  <c:v>43159</c:v>
                </c:pt>
                <c:pt idx="7093">
                  <c:v>43160</c:v>
                </c:pt>
                <c:pt idx="7094">
                  <c:v>43161</c:v>
                </c:pt>
                <c:pt idx="7095">
                  <c:v>43164</c:v>
                </c:pt>
                <c:pt idx="7096">
                  <c:v>43165</c:v>
                </c:pt>
                <c:pt idx="7097">
                  <c:v>43166</c:v>
                </c:pt>
                <c:pt idx="7098">
                  <c:v>43167</c:v>
                </c:pt>
                <c:pt idx="7099">
                  <c:v>43168</c:v>
                </c:pt>
                <c:pt idx="7100">
                  <c:v>43171</c:v>
                </c:pt>
                <c:pt idx="7101">
                  <c:v>43172</c:v>
                </c:pt>
                <c:pt idx="7102">
                  <c:v>43173</c:v>
                </c:pt>
                <c:pt idx="7103">
                  <c:v>43174</c:v>
                </c:pt>
                <c:pt idx="7104">
                  <c:v>43175</c:v>
                </c:pt>
                <c:pt idx="7105">
                  <c:v>43178</c:v>
                </c:pt>
                <c:pt idx="7106">
                  <c:v>43179</c:v>
                </c:pt>
                <c:pt idx="7107">
                  <c:v>43180</c:v>
                </c:pt>
                <c:pt idx="7108">
                  <c:v>43181</c:v>
                </c:pt>
                <c:pt idx="7109">
                  <c:v>43182</c:v>
                </c:pt>
                <c:pt idx="7110">
                  <c:v>43185</c:v>
                </c:pt>
                <c:pt idx="7111">
                  <c:v>43186</c:v>
                </c:pt>
                <c:pt idx="7112">
                  <c:v>43187</c:v>
                </c:pt>
                <c:pt idx="7113">
                  <c:v>43188</c:v>
                </c:pt>
                <c:pt idx="7114">
                  <c:v>43192</c:v>
                </c:pt>
                <c:pt idx="7115">
                  <c:v>43193</c:v>
                </c:pt>
                <c:pt idx="7116">
                  <c:v>43194</c:v>
                </c:pt>
                <c:pt idx="7117">
                  <c:v>43195</c:v>
                </c:pt>
                <c:pt idx="7118">
                  <c:v>43196</c:v>
                </c:pt>
                <c:pt idx="7119">
                  <c:v>43199</c:v>
                </c:pt>
                <c:pt idx="7120">
                  <c:v>43200</c:v>
                </c:pt>
                <c:pt idx="7121">
                  <c:v>43201</c:v>
                </c:pt>
                <c:pt idx="7122">
                  <c:v>43202</c:v>
                </c:pt>
                <c:pt idx="7123">
                  <c:v>43203</c:v>
                </c:pt>
                <c:pt idx="7124">
                  <c:v>43206</c:v>
                </c:pt>
                <c:pt idx="7125">
                  <c:v>43207</c:v>
                </c:pt>
                <c:pt idx="7126">
                  <c:v>43208</c:v>
                </c:pt>
                <c:pt idx="7127">
                  <c:v>43209</c:v>
                </c:pt>
                <c:pt idx="7128">
                  <c:v>43210</c:v>
                </c:pt>
                <c:pt idx="7129">
                  <c:v>43213</c:v>
                </c:pt>
                <c:pt idx="7130">
                  <c:v>43214</c:v>
                </c:pt>
                <c:pt idx="7131">
                  <c:v>43215</c:v>
                </c:pt>
                <c:pt idx="7132">
                  <c:v>43216</c:v>
                </c:pt>
                <c:pt idx="7133">
                  <c:v>43217</c:v>
                </c:pt>
                <c:pt idx="7134">
                  <c:v>43220</c:v>
                </c:pt>
                <c:pt idx="7135">
                  <c:v>43221</c:v>
                </c:pt>
                <c:pt idx="7136">
                  <c:v>43222</c:v>
                </c:pt>
                <c:pt idx="7137">
                  <c:v>43223</c:v>
                </c:pt>
                <c:pt idx="7138">
                  <c:v>43224</c:v>
                </c:pt>
                <c:pt idx="7139">
                  <c:v>43227</c:v>
                </c:pt>
                <c:pt idx="7140">
                  <c:v>43228</c:v>
                </c:pt>
                <c:pt idx="7141">
                  <c:v>43229</c:v>
                </c:pt>
                <c:pt idx="7142">
                  <c:v>43230</c:v>
                </c:pt>
                <c:pt idx="7143">
                  <c:v>43231</c:v>
                </c:pt>
                <c:pt idx="7144">
                  <c:v>43234</c:v>
                </c:pt>
                <c:pt idx="7145">
                  <c:v>43235</c:v>
                </c:pt>
                <c:pt idx="7146">
                  <c:v>43236</c:v>
                </c:pt>
                <c:pt idx="7147">
                  <c:v>43237</c:v>
                </c:pt>
                <c:pt idx="7148">
                  <c:v>43238</c:v>
                </c:pt>
                <c:pt idx="7149">
                  <c:v>43241</c:v>
                </c:pt>
                <c:pt idx="7150">
                  <c:v>43242</c:v>
                </c:pt>
                <c:pt idx="7151">
                  <c:v>43243</c:v>
                </c:pt>
                <c:pt idx="7152">
                  <c:v>43244</c:v>
                </c:pt>
                <c:pt idx="7153">
                  <c:v>43245</c:v>
                </c:pt>
                <c:pt idx="7154">
                  <c:v>43249</c:v>
                </c:pt>
                <c:pt idx="7155">
                  <c:v>43250</c:v>
                </c:pt>
                <c:pt idx="7156">
                  <c:v>43251</c:v>
                </c:pt>
                <c:pt idx="7157">
                  <c:v>43252</c:v>
                </c:pt>
                <c:pt idx="7158">
                  <c:v>43255</c:v>
                </c:pt>
                <c:pt idx="7159">
                  <c:v>43256</c:v>
                </c:pt>
                <c:pt idx="7160">
                  <c:v>43257</c:v>
                </c:pt>
                <c:pt idx="7161">
                  <c:v>43258</c:v>
                </c:pt>
                <c:pt idx="7162">
                  <c:v>43259</c:v>
                </c:pt>
                <c:pt idx="7163">
                  <c:v>43262</c:v>
                </c:pt>
                <c:pt idx="7164">
                  <c:v>43263</c:v>
                </c:pt>
                <c:pt idx="7165">
                  <c:v>43264</c:v>
                </c:pt>
                <c:pt idx="7166">
                  <c:v>43265</c:v>
                </c:pt>
                <c:pt idx="7167">
                  <c:v>43266</c:v>
                </c:pt>
                <c:pt idx="7168">
                  <c:v>43269</c:v>
                </c:pt>
                <c:pt idx="7169">
                  <c:v>43270</c:v>
                </c:pt>
                <c:pt idx="7170">
                  <c:v>43271</c:v>
                </c:pt>
                <c:pt idx="7171">
                  <c:v>43272</c:v>
                </c:pt>
                <c:pt idx="7172">
                  <c:v>43273</c:v>
                </c:pt>
                <c:pt idx="7173">
                  <c:v>43276</c:v>
                </c:pt>
                <c:pt idx="7174">
                  <c:v>43277</c:v>
                </c:pt>
                <c:pt idx="7175">
                  <c:v>43278</c:v>
                </c:pt>
                <c:pt idx="7176">
                  <c:v>43279</c:v>
                </c:pt>
                <c:pt idx="7177">
                  <c:v>43280</c:v>
                </c:pt>
                <c:pt idx="7178">
                  <c:v>43283</c:v>
                </c:pt>
                <c:pt idx="7179">
                  <c:v>43284</c:v>
                </c:pt>
                <c:pt idx="7180">
                  <c:v>43286</c:v>
                </c:pt>
                <c:pt idx="7181">
                  <c:v>43287</c:v>
                </c:pt>
                <c:pt idx="7182">
                  <c:v>43290</c:v>
                </c:pt>
                <c:pt idx="7183">
                  <c:v>43291</c:v>
                </c:pt>
                <c:pt idx="7184">
                  <c:v>43292</c:v>
                </c:pt>
                <c:pt idx="7185">
                  <c:v>43293</c:v>
                </c:pt>
                <c:pt idx="7186">
                  <c:v>43294</c:v>
                </c:pt>
                <c:pt idx="7187">
                  <c:v>43297</c:v>
                </c:pt>
                <c:pt idx="7188">
                  <c:v>43298</c:v>
                </c:pt>
                <c:pt idx="7189">
                  <c:v>43299</c:v>
                </c:pt>
                <c:pt idx="7190">
                  <c:v>43300</c:v>
                </c:pt>
                <c:pt idx="7191">
                  <c:v>43301</c:v>
                </c:pt>
                <c:pt idx="7192">
                  <c:v>43304</c:v>
                </c:pt>
                <c:pt idx="7193">
                  <c:v>43305</c:v>
                </c:pt>
                <c:pt idx="7194">
                  <c:v>43306</c:v>
                </c:pt>
                <c:pt idx="7195">
                  <c:v>43307</c:v>
                </c:pt>
                <c:pt idx="7196">
                  <c:v>43308</c:v>
                </c:pt>
                <c:pt idx="7197">
                  <c:v>43311</c:v>
                </c:pt>
                <c:pt idx="7198">
                  <c:v>43312</c:v>
                </c:pt>
                <c:pt idx="7199">
                  <c:v>43313</c:v>
                </c:pt>
                <c:pt idx="7200">
                  <c:v>43314</c:v>
                </c:pt>
                <c:pt idx="7201">
                  <c:v>43315</c:v>
                </c:pt>
                <c:pt idx="7202">
                  <c:v>43318</c:v>
                </c:pt>
                <c:pt idx="7203">
                  <c:v>43319</c:v>
                </c:pt>
                <c:pt idx="7204">
                  <c:v>43320</c:v>
                </c:pt>
                <c:pt idx="7205">
                  <c:v>43321</c:v>
                </c:pt>
                <c:pt idx="7206">
                  <c:v>43322</c:v>
                </c:pt>
                <c:pt idx="7207">
                  <c:v>43325</c:v>
                </c:pt>
                <c:pt idx="7208">
                  <c:v>43326</c:v>
                </c:pt>
                <c:pt idx="7209">
                  <c:v>43327</c:v>
                </c:pt>
                <c:pt idx="7210">
                  <c:v>43328</c:v>
                </c:pt>
                <c:pt idx="7211">
                  <c:v>43329</c:v>
                </c:pt>
                <c:pt idx="7212">
                  <c:v>43332</c:v>
                </c:pt>
                <c:pt idx="7213">
                  <c:v>43333</c:v>
                </c:pt>
                <c:pt idx="7214">
                  <c:v>43334</c:v>
                </c:pt>
                <c:pt idx="7215">
                  <c:v>43335</c:v>
                </c:pt>
                <c:pt idx="7216">
                  <c:v>43336</c:v>
                </c:pt>
                <c:pt idx="7217">
                  <c:v>43339</c:v>
                </c:pt>
                <c:pt idx="7218">
                  <c:v>43340</c:v>
                </c:pt>
                <c:pt idx="7219">
                  <c:v>43341</c:v>
                </c:pt>
                <c:pt idx="7220">
                  <c:v>43342</c:v>
                </c:pt>
                <c:pt idx="7221">
                  <c:v>43343</c:v>
                </c:pt>
                <c:pt idx="7222">
                  <c:v>43347</c:v>
                </c:pt>
                <c:pt idx="7223">
                  <c:v>43348</c:v>
                </c:pt>
                <c:pt idx="7224">
                  <c:v>43349</c:v>
                </c:pt>
                <c:pt idx="7225">
                  <c:v>43350</c:v>
                </c:pt>
                <c:pt idx="7226">
                  <c:v>43353</c:v>
                </c:pt>
                <c:pt idx="7227">
                  <c:v>43354</c:v>
                </c:pt>
                <c:pt idx="7228">
                  <c:v>43355</c:v>
                </c:pt>
                <c:pt idx="7229">
                  <c:v>43356</c:v>
                </c:pt>
                <c:pt idx="7230">
                  <c:v>43357</c:v>
                </c:pt>
                <c:pt idx="7231">
                  <c:v>43360</c:v>
                </c:pt>
                <c:pt idx="7232">
                  <c:v>43361</c:v>
                </c:pt>
                <c:pt idx="7233">
                  <c:v>43362</c:v>
                </c:pt>
                <c:pt idx="7234">
                  <c:v>43363</c:v>
                </c:pt>
                <c:pt idx="7235">
                  <c:v>43364</c:v>
                </c:pt>
                <c:pt idx="7236">
                  <c:v>43367</c:v>
                </c:pt>
                <c:pt idx="7237">
                  <c:v>43368</c:v>
                </c:pt>
                <c:pt idx="7238">
                  <c:v>43369</c:v>
                </c:pt>
                <c:pt idx="7239">
                  <c:v>43370</c:v>
                </c:pt>
                <c:pt idx="7240">
                  <c:v>43371</c:v>
                </c:pt>
                <c:pt idx="7241">
                  <c:v>43374</c:v>
                </c:pt>
                <c:pt idx="7242">
                  <c:v>43375</c:v>
                </c:pt>
                <c:pt idx="7243">
                  <c:v>43376</c:v>
                </c:pt>
                <c:pt idx="7244">
                  <c:v>43377</c:v>
                </c:pt>
                <c:pt idx="7245">
                  <c:v>43378</c:v>
                </c:pt>
                <c:pt idx="7246">
                  <c:v>43381</c:v>
                </c:pt>
                <c:pt idx="7247">
                  <c:v>43382</c:v>
                </c:pt>
                <c:pt idx="7248">
                  <c:v>43383</c:v>
                </c:pt>
                <c:pt idx="7249">
                  <c:v>43384</c:v>
                </c:pt>
                <c:pt idx="7250">
                  <c:v>43385</c:v>
                </c:pt>
                <c:pt idx="7251">
                  <c:v>43388</c:v>
                </c:pt>
                <c:pt idx="7252">
                  <c:v>43389</c:v>
                </c:pt>
                <c:pt idx="7253">
                  <c:v>43390</c:v>
                </c:pt>
                <c:pt idx="7254">
                  <c:v>43391</c:v>
                </c:pt>
                <c:pt idx="7255">
                  <c:v>43392</c:v>
                </c:pt>
                <c:pt idx="7256">
                  <c:v>43395</c:v>
                </c:pt>
                <c:pt idx="7257">
                  <c:v>43396</c:v>
                </c:pt>
                <c:pt idx="7258">
                  <c:v>43397</c:v>
                </c:pt>
                <c:pt idx="7259">
                  <c:v>43398</c:v>
                </c:pt>
                <c:pt idx="7260">
                  <c:v>43399</c:v>
                </c:pt>
                <c:pt idx="7261">
                  <c:v>43402</c:v>
                </c:pt>
                <c:pt idx="7262">
                  <c:v>43403</c:v>
                </c:pt>
                <c:pt idx="7263">
                  <c:v>43404</c:v>
                </c:pt>
                <c:pt idx="7264">
                  <c:v>43405</c:v>
                </c:pt>
                <c:pt idx="7265">
                  <c:v>43406</c:v>
                </c:pt>
                <c:pt idx="7266">
                  <c:v>43409</c:v>
                </c:pt>
                <c:pt idx="7267">
                  <c:v>43410</c:v>
                </c:pt>
                <c:pt idx="7268">
                  <c:v>43411</c:v>
                </c:pt>
                <c:pt idx="7269">
                  <c:v>43412</c:v>
                </c:pt>
                <c:pt idx="7270">
                  <c:v>43413</c:v>
                </c:pt>
                <c:pt idx="7271">
                  <c:v>43416</c:v>
                </c:pt>
                <c:pt idx="7272">
                  <c:v>43417</c:v>
                </c:pt>
                <c:pt idx="7273">
                  <c:v>43418</c:v>
                </c:pt>
                <c:pt idx="7274">
                  <c:v>43419</c:v>
                </c:pt>
                <c:pt idx="7275">
                  <c:v>43420</c:v>
                </c:pt>
                <c:pt idx="7276">
                  <c:v>43423</c:v>
                </c:pt>
                <c:pt idx="7277">
                  <c:v>43424</c:v>
                </c:pt>
                <c:pt idx="7278">
                  <c:v>43425</c:v>
                </c:pt>
                <c:pt idx="7279">
                  <c:v>43427</c:v>
                </c:pt>
                <c:pt idx="7280">
                  <c:v>43430</c:v>
                </c:pt>
                <c:pt idx="7281">
                  <c:v>43431</c:v>
                </c:pt>
                <c:pt idx="7282">
                  <c:v>43432</c:v>
                </c:pt>
                <c:pt idx="7283">
                  <c:v>43433</c:v>
                </c:pt>
                <c:pt idx="7284">
                  <c:v>43434</c:v>
                </c:pt>
                <c:pt idx="7285">
                  <c:v>43437</c:v>
                </c:pt>
                <c:pt idx="7286">
                  <c:v>43438</c:v>
                </c:pt>
                <c:pt idx="7287">
                  <c:v>43440</c:v>
                </c:pt>
                <c:pt idx="7288">
                  <c:v>43441</c:v>
                </c:pt>
                <c:pt idx="7289">
                  <c:v>43444</c:v>
                </c:pt>
                <c:pt idx="7290">
                  <c:v>43445</c:v>
                </c:pt>
                <c:pt idx="7291">
                  <c:v>43446</c:v>
                </c:pt>
                <c:pt idx="7292">
                  <c:v>43447</c:v>
                </c:pt>
                <c:pt idx="7293">
                  <c:v>43448</c:v>
                </c:pt>
                <c:pt idx="7294">
                  <c:v>43451</c:v>
                </c:pt>
                <c:pt idx="7295">
                  <c:v>43452</c:v>
                </c:pt>
                <c:pt idx="7296">
                  <c:v>43453</c:v>
                </c:pt>
                <c:pt idx="7297">
                  <c:v>43454</c:v>
                </c:pt>
                <c:pt idx="7298">
                  <c:v>43455</c:v>
                </c:pt>
                <c:pt idx="7299">
                  <c:v>43458</c:v>
                </c:pt>
                <c:pt idx="7300">
                  <c:v>43460</c:v>
                </c:pt>
                <c:pt idx="7301">
                  <c:v>43461</c:v>
                </c:pt>
                <c:pt idx="7302">
                  <c:v>43462</c:v>
                </c:pt>
                <c:pt idx="7303">
                  <c:v>43465</c:v>
                </c:pt>
                <c:pt idx="7304">
                  <c:v>43467</c:v>
                </c:pt>
                <c:pt idx="7305">
                  <c:v>43468</c:v>
                </c:pt>
                <c:pt idx="7306">
                  <c:v>43469</c:v>
                </c:pt>
                <c:pt idx="7307">
                  <c:v>43472</c:v>
                </c:pt>
                <c:pt idx="7308">
                  <c:v>43473</c:v>
                </c:pt>
                <c:pt idx="7309">
                  <c:v>43474</c:v>
                </c:pt>
                <c:pt idx="7310">
                  <c:v>43475</c:v>
                </c:pt>
                <c:pt idx="7311">
                  <c:v>43476</c:v>
                </c:pt>
                <c:pt idx="7312">
                  <c:v>43479</c:v>
                </c:pt>
                <c:pt idx="7313">
                  <c:v>43480</c:v>
                </c:pt>
                <c:pt idx="7314">
                  <c:v>43481</c:v>
                </c:pt>
                <c:pt idx="7315">
                  <c:v>43482</c:v>
                </c:pt>
                <c:pt idx="7316">
                  <c:v>43483</c:v>
                </c:pt>
                <c:pt idx="7317">
                  <c:v>43487</c:v>
                </c:pt>
                <c:pt idx="7318">
                  <c:v>43488</c:v>
                </c:pt>
                <c:pt idx="7319">
                  <c:v>43489</c:v>
                </c:pt>
                <c:pt idx="7320">
                  <c:v>43490</c:v>
                </c:pt>
                <c:pt idx="7321">
                  <c:v>43493</c:v>
                </c:pt>
                <c:pt idx="7322">
                  <c:v>43494</c:v>
                </c:pt>
                <c:pt idx="7323">
                  <c:v>43495</c:v>
                </c:pt>
                <c:pt idx="7324">
                  <c:v>43496</c:v>
                </c:pt>
                <c:pt idx="7325">
                  <c:v>43497</c:v>
                </c:pt>
                <c:pt idx="7326">
                  <c:v>43500</c:v>
                </c:pt>
                <c:pt idx="7327">
                  <c:v>43501</c:v>
                </c:pt>
                <c:pt idx="7328">
                  <c:v>43502</c:v>
                </c:pt>
                <c:pt idx="7329">
                  <c:v>43503</c:v>
                </c:pt>
                <c:pt idx="7330">
                  <c:v>43504</c:v>
                </c:pt>
                <c:pt idx="7331">
                  <c:v>43507</c:v>
                </c:pt>
                <c:pt idx="7332">
                  <c:v>43508</c:v>
                </c:pt>
                <c:pt idx="7333">
                  <c:v>43509</c:v>
                </c:pt>
                <c:pt idx="7334">
                  <c:v>43510</c:v>
                </c:pt>
                <c:pt idx="7335">
                  <c:v>43511</c:v>
                </c:pt>
                <c:pt idx="7336">
                  <c:v>43515</c:v>
                </c:pt>
                <c:pt idx="7337">
                  <c:v>43516</c:v>
                </c:pt>
                <c:pt idx="7338">
                  <c:v>43517</c:v>
                </c:pt>
                <c:pt idx="7339">
                  <c:v>43518</c:v>
                </c:pt>
                <c:pt idx="7340">
                  <c:v>43521</c:v>
                </c:pt>
                <c:pt idx="7341">
                  <c:v>43522</c:v>
                </c:pt>
                <c:pt idx="7342">
                  <c:v>43523</c:v>
                </c:pt>
                <c:pt idx="7343">
                  <c:v>43524</c:v>
                </c:pt>
                <c:pt idx="7344">
                  <c:v>43525</c:v>
                </c:pt>
                <c:pt idx="7345">
                  <c:v>43528</c:v>
                </c:pt>
                <c:pt idx="7346">
                  <c:v>43529</c:v>
                </c:pt>
                <c:pt idx="7347">
                  <c:v>43530</c:v>
                </c:pt>
                <c:pt idx="7348">
                  <c:v>43531</c:v>
                </c:pt>
                <c:pt idx="7349">
                  <c:v>43532</c:v>
                </c:pt>
                <c:pt idx="7350">
                  <c:v>43535</c:v>
                </c:pt>
                <c:pt idx="7351">
                  <c:v>43536</c:v>
                </c:pt>
                <c:pt idx="7352">
                  <c:v>43537</c:v>
                </c:pt>
                <c:pt idx="7353">
                  <c:v>43538</c:v>
                </c:pt>
                <c:pt idx="7354">
                  <c:v>43539</c:v>
                </c:pt>
                <c:pt idx="7355">
                  <c:v>43542</c:v>
                </c:pt>
                <c:pt idx="7356">
                  <c:v>43543</c:v>
                </c:pt>
                <c:pt idx="7357">
                  <c:v>43544</c:v>
                </c:pt>
                <c:pt idx="7358">
                  <c:v>43545</c:v>
                </c:pt>
                <c:pt idx="7359">
                  <c:v>43546</c:v>
                </c:pt>
                <c:pt idx="7360">
                  <c:v>43549</c:v>
                </c:pt>
                <c:pt idx="7361">
                  <c:v>43550</c:v>
                </c:pt>
                <c:pt idx="7362">
                  <c:v>43551</c:v>
                </c:pt>
                <c:pt idx="7363">
                  <c:v>43552</c:v>
                </c:pt>
                <c:pt idx="7364">
                  <c:v>43553</c:v>
                </c:pt>
                <c:pt idx="7365">
                  <c:v>43556</c:v>
                </c:pt>
                <c:pt idx="7366">
                  <c:v>43557</c:v>
                </c:pt>
                <c:pt idx="7367">
                  <c:v>43558</c:v>
                </c:pt>
                <c:pt idx="7368">
                  <c:v>43559</c:v>
                </c:pt>
                <c:pt idx="7369">
                  <c:v>43560</c:v>
                </c:pt>
                <c:pt idx="7370">
                  <c:v>43563</c:v>
                </c:pt>
                <c:pt idx="7371">
                  <c:v>43564</c:v>
                </c:pt>
                <c:pt idx="7372">
                  <c:v>43565</c:v>
                </c:pt>
                <c:pt idx="7373">
                  <c:v>43566</c:v>
                </c:pt>
                <c:pt idx="7374">
                  <c:v>43567</c:v>
                </c:pt>
                <c:pt idx="7375">
                  <c:v>43570</c:v>
                </c:pt>
                <c:pt idx="7376">
                  <c:v>43571</c:v>
                </c:pt>
                <c:pt idx="7377">
                  <c:v>43572</c:v>
                </c:pt>
                <c:pt idx="7378">
                  <c:v>43573</c:v>
                </c:pt>
                <c:pt idx="7379">
                  <c:v>43577</c:v>
                </c:pt>
                <c:pt idx="7380">
                  <c:v>43578</c:v>
                </c:pt>
                <c:pt idx="7381">
                  <c:v>43579</c:v>
                </c:pt>
                <c:pt idx="7382">
                  <c:v>43580</c:v>
                </c:pt>
                <c:pt idx="7383">
                  <c:v>43581</c:v>
                </c:pt>
                <c:pt idx="7384">
                  <c:v>43584</c:v>
                </c:pt>
                <c:pt idx="7385">
                  <c:v>43585</c:v>
                </c:pt>
                <c:pt idx="7386">
                  <c:v>43586</c:v>
                </c:pt>
                <c:pt idx="7387">
                  <c:v>43587</c:v>
                </c:pt>
                <c:pt idx="7388">
                  <c:v>43588</c:v>
                </c:pt>
                <c:pt idx="7389">
                  <c:v>43591</c:v>
                </c:pt>
                <c:pt idx="7390">
                  <c:v>43592</c:v>
                </c:pt>
                <c:pt idx="7391">
                  <c:v>43593</c:v>
                </c:pt>
                <c:pt idx="7392">
                  <c:v>43594</c:v>
                </c:pt>
                <c:pt idx="7393">
                  <c:v>43595</c:v>
                </c:pt>
                <c:pt idx="7394">
                  <c:v>43598</c:v>
                </c:pt>
                <c:pt idx="7395">
                  <c:v>43599</c:v>
                </c:pt>
                <c:pt idx="7396">
                  <c:v>43600</c:v>
                </c:pt>
                <c:pt idx="7397">
                  <c:v>43601</c:v>
                </c:pt>
                <c:pt idx="7398">
                  <c:v>43602</c:v>
                </c:pt>
                <c:pt idx="7399">
                  <c:v>43605</c:v>
                </c:pt>
                <c:pt idx="7400">
                  <c:v>43606</c:v>
                </c:pt>
                <c:pt idx="7401">
                  <c:v>43607</c:v>
                </c:pt>
                <c:pt idx="7402">
                  <c:v>43608</c:v>
                </c:pt>
                <c:pt idx="7403">
                  <c:v>43609</c:v>
                </c:pt>
                <c:pt idx="7404">
                  <c:v>43613</c:v>
                </c:pt>
                <c:pt idx="7405">
                  <c:v>43614</c:v>
                </c:pt>
                <c:pt idx="7406">
                  <c:v>43615</c:v>
                </c:pt>
                <c:pt idx="7407">
                  <c:v>43616</c:v>
                </c:pt>
                <c:pt idx="7408">
                  <c:v>43619</c:v>
                </c:pt>
                <c:pt idx="7409">
                  <c:v>43620</c:v>
                </c:pt>
                <c:pt idx="7410">
                  <c:v>43621</c:v>
                </c:pt>
                <c:pt idx="7411">
                  <c:v>43622</c:v>
                </c:pt>
                <c:pt idx="7412">
                  <c:v>43623</c:v>
                </c:pt>
                <c:pt idx="7413">
                  <c:v>43626</c:v>
                </c:pt>
                <c:pt idx="7414">
                  <c:v>43627</c:v>
                </c:pt>
                <c:pt idx="7415">
                  <c:v>43628</c:v>
                </c:pt>
                <c:pt idx="7416">
                  <c:v>43629</c:v>
                </c:pt>
                <c:pt idx="7417">
                  <c:v>43630</c:v>
                </c:pt>
                <c:pt idx="7418">
                  <c:v>43633</c:v>
                </c:pt>
                <c:pt idx="7419">
                  <c:v>43634</c:v>
                </c:pt>
                <c:pt idx="7420">
                  <c:v>43635</c:v>
                </c:pt>
                <c:pt idx="7421">
                  <c:v>43636</c:v>
                </c:pt>
                <c:pt idx="7422">
                  <c:v>43637</c:v>
                </c:pt>
                <c:pt idx="7423">
                  <c:v>43640</c:v>
                </c:pt>
                <c:pt idx="7424">
                  <c:v>43641</c:v>
                </c:pt>
                <c:pt idx="7425">
                  <c:v>43642</c:v>
                </c:pt>
                <c:pt idx="7426">
                  <c:v>43643</c:v>
                </c:pt>
                <c:pt idx="7427">
                  <c:v>43644</c:v>
                </c:pt>
                <c:pt idx="7428">
                  <c:v>43647</c:v>
                </c:pt>
                <c:pt idx="7429">
                  <c:v>43648</c:v>
                </c:pt>
                <c:pt idx="7430">
                  <c:v>43649</c:v>
                </c:pt>
                <c:pt idx="7431">
                  <c:v>43651</c:v>
                </c:pt>
                <c:pt idx="7432">
                  <c:v>43654</c:v>
                </c:pt>
                <c:pt idx="7433">
                  <c:v>43655</c:v>
                </c:pt>
                <c:pt idx="7434">
                  <c:v>43656</c:v>
                </c:pt>
                <c:pt idx="7435">
                  <c:v>43657</c:v>
                </c:pt>
                <c:pt idx="7436">
                  <c:v>43658</c:v>
                </c:pt>
                <c:pt idx="7437">
                  <c:v>43661</c:v>
                </c:pt>
                <c:pt idx="7438">
                  <c:v>43662</c:v>
                </c:pt>
                <c:pt idx="7439">
                  <c:v>43663</c:v>
                </c:pt>
                <c:pt idx="7440">
                  <c:v>43664</c:v>
                </c:pt>
                <c:pt idx="7441">
                  <c:v>43665</c:v>
                </c:pt>
                <c:pt idx="7442">
                  <c:v>43668</c:v>
                </c:pt>
                <c:pt idx="7443">
                  <c:v>43669</c:v>
                </c:pt>
                <c:pt idx="7444">
                  <c:v>43670</c:v>
                </c:pt>
                <c:pt idx="7445">
                  <c:v>43671</c:v>
                </c:pt>
                <c:pt idx="7446">
                  <c:v>43672</c:v>
                </c:pt>
                <c:pt idx="7447">
                  <c:v>43675</c:v>
                </c:pt>
                <c:pt idx="7448">
                  <c:v>43676</c:v>
                </c:pt>
                <c:pt idx="7449">
                  <c:v>43677</c:v>
                </c:pt>
                <c:pt idx="7450">
                  <c:v>43678</c:v>
                </c:pt>
                <c:pt idx="7451">
                  <c:v>43679</c:v>
                </c:pt>
                <c:pt idx="7452">
                  <c:v>43682</c:v>
                </c:pt>
                <c:pt idx="7453">
                  <c:v>43683</c:v>
                </c:pt>
                <c:pt idx="7454">
                  <c:v>43684</c:v>
                </c:pt>
                <c:pt idx="7455">
                  <c:v>43685</c:v>
                </c:pt>
                <c:pt idx="7456">
                  <c:v>43686</c:v>
                </c:pt>
                <c:pt idx="7457">
                  <c:v>43689</c:v>
                </c:pt>
                <c:pt idx="7458">
                  <c:v>43690</c:v>
                </c:pt>
                <c:pt idx="7459">
                  <c:v>43691</c:v>
                </c:pt>
                <c:pt idx="7460">
                  <c:v>43692</c:v>
                </c:pt>
                <c:pt idx="7461">
                  <c:v>43693</c:v>
                </c:pt>
                <c:pt idx="7462">
                  <c:v>43696</c:v>
                </c:pt>
                <c:pt idx="7463">
                  <c:v>43697</c:v>
                </c:pt>
                <c:pt idx="7464">
                  <c:v>43698</c:v>
                </c:pt>
                <c:pt idx="7465">
                  <c:v>43699</c:v>
                </c:pt>
                <c:pt idx="7466">
                  <c:v>43700</c:v>
                </c:pt>
                <c:pt idx="7467">
                  <c:v>43703</c:v>
                </c:pt>
                <c:pt idx="7468">
                  <c:v>43704</c:v>
                </c:pt>
                <c:pt idx="7469">
                  <c:v>43705</c:v>
                </c:pt>
                <c:pt idx="7470">
                  <c:v>43706</c:v>
                </c:pt>
                <c:pt idx="7471">
                  <c:v>43707</c:v>
                </c:pt>
                <c:pt idx="7472">
                  <c:v>43711</c:v>
                </c:pt>
                <c:pt idx="7473">
                  <c:v>43712</c:v>
                </c:pt>
                <c:pt idx="7474">
                  <c:v>43713</c:v>
                </c:pt>
                <c:pt idx="7475">
                  <c:v>43714</c:v>
                </c:pt>
                <c:pt idx="7476">
                  <c:v>43717</c:v>
                </c:pt>
                <c:pt idx="7477">
                  <c:v>43718</c:v>
                </c:pt>
                <c:pt idx="7478">
                  <c:v>43719</c:v>
                </c:pt>
                <c:pt idx="7479">
                  <c:v>43720</c:v>
                </c:pt>
                <c:pt idx="7480">
                  <c:v>43721</c:v>
                </c:pt>
                <c:pt idx="7481">
                  <c:v>43724</c:v>
                </c:pt>
                <c:pt idx="7482">
                  <c:v>43725</c:v>
                </c:pt>
                <c:pt idx="7483">
                  <c:v>43726</c:v>
                </c:pt>
                <c:pt idx="7484">
                  <c:v>43727</c:v>
                </c:pt>
                <c:pt idx="7485">
                  <c:v>43728</c:v>
                </c:pt>
                <c:pt idx="7486">
                  <c:v>43731</c:v>
                </c:pt>
                <c:pt idx="7487">
                  <c:v>43732</c:v>
                </c:pt>
                <c:pt idx="7488">
                  <c:v>43733</c:v>
                </c:pt>
                <c:pt idx="7489">
                  <c:v>43734</c:v>
                </c:pt>
                <c:pt idx="7490">
                  <c:v>43735</c:v>
                </c:pt>
                <c:pt idx="7491">
                  <c:v>43738</c:v>
                </c:pt>
                <c:pt idx="7492">
                  <c:v>43739</c:v>
                </c:pt>
                <c:pt idx="7493">
                  <c:v>43740</c:v>
                </c:pt>
                <c:pt idx="7494">
                  <c:v>43741</c:v>
                </c:pt>
                <c:pt idx="7495">
                  <c:v>43742</c:v>
                </c:pt>
                <c:pt idx="7496">
                  <c:v>43745</c:v>
                </c:pt>
                <c:pt idx="7497">
                  <c:v>43746</c:v>
                </c:pt>
                <c:pt idx="7498">
                  <c:v>43747</c:v>
                </c:pt>
                <c:pt idx="7499">
                  <c:v>43748</c:v>
                </c:pt>
                <c:pt idx="7500">
                  <c:v>43749</c:v>
                </c:pt>
                <c:pt idx="7501">
                  <c:v>43752</c:v>
                </c:pt>
                <c:pt idx="7502">
                  <c:v>43753</c:v>
                </c:pt>
                <c:pt idx="7503">
                  <c:v>43754</c:v>
                </c:pt>
                <c:pt idx="7504">
                  <c:v>43755</c:v>
                </c:pt>
                <c:pt idx="7505">
                  <c:v>43756</c:v>
                </c:pt>
                <c:pt idx="7506">
                  <c:v>43759</c:v>
                </c:pt>
                <c:pt idx="7507">
                  <c:v>43760</c:v>
                </c:pt>
                <c:pt idx="7508">
                  <c:v>43761</c:v>
                </c:pt>
                <c:pt idx="7509">
                  <c:v>43762</c:v>
                </c:pt>
                <c:pt idx="7510">
                  <c:v>43763</c:v>
                </c:pt>
                <c:pt idx="7511">
                  <c:v>43766</c:v>
                </c:pt>
                <c:pt idx="7512">
                  <c:v>43767</c:v>
                </c:pt>
                <c:pt idx="7513">
                  <c:v>43768</c:v>
                </c:pt>
                <c:pt idx="7514">
                  <c:v>43769</c:v>
                </c:pt>
                <c:pt idx="7515">
                  <c:v>43770</c:v>
                </c:pt>
                <c:pt idx="7516">
                  <c:v>43773</c:v>
                </c:pt>
                <c:pt idx="7517">
                  <c:v>43774</c:v>
                </c:pt>
                <c:pt idx="7518">
                  <c:v>43775</c:v>
                </c:pt>
                <c:pt idx="7519">
                  <c:v>43776</c:v>
                </c:pt>
                <c:pt idx="7520">
                  <c:v>43777</c:v>
                </c:pt>
                <c:pt idx="7521">
                  <c:v>43780</c:v>
                </c:pt>
                <c:pt idx="7522">
                  <c:v>43781</c:v>
                </c:pt>
                <c:pt idx="7523">
                  <c:v>43782</c:v>
                </c:pt>
                <c:pt idx="7524">
                  <c:v>43783</c:v>
                </c:pt>
                <c:pt idx="7525">
                  <c:v>43784</c:v>
                </c:pt>
                <c:pt idx="7526">
                  <c:v>43787</c:v>
                </c:pt>
                <c:pt idx="7527">
                  <c:v>43788</c:v>
                </c:pt>
                <c:pt idx="7528">
                  <c:v>43789</c:v>
                </c:pt>
                <c:pt idx="7529">
                  <c:v>43790</c:v>
                </c:pt>
                <c:pt idx="7530">
                  <c:v>43791</c:v>
                </c:pt>
                <c:pt idx="7531">
                  <c:v>43794</c:v>
                </c:pt>
                <c:pt idx="7532">
                  <c:v>43795</c:v>
                </c:pt>
                <c:pt idx="7533">
                  <c:v>43796</c:v>
                </c:pt>
                <c:pt idx="7534">
                  <c:v>43798</c:v>
                </c:pt>
                <c:pt idx="7535">
                  <c:v>43801</c:v>
                </c:pt>
                <c:pt idx="7536">
                  <c:v>43802</c:v>
                </c:pt>
                <c:pt idx="7537">
                  <c:v>43803</c:v>
                </c:pt>
                <c:pt idx="7538">
                  <c:v>43804</c:v>
                </c:pt>
                <c:pt idx="7539">
                  <c:v>43805</c:v>
                </c:pt>
                <c:pt idx="7540">
                  <c:v>43808</c:v>
                </c:pt>
                <c:pt idx="7541">
                  <c:v>43809</c:v>
                </c:pt>
                <c:pt idx="7542">
                  <c:v>43810</c:v>
                </c:pt>
                <c:pt idx="7543">
                  <c:v>43811</c:v>
                </c:pt>
                <c:pt idx="7544">
                  <c:v>43812</c:v>
                </c:pt>
                <c:pt idx="7545">
                  <c:v>43815</c:v>
                </c:pt>
                <c:pt idx="7546">
                  <c:v>43816</c:v>
                </c:pt>
                <c:pt idx="7547">
                  <c:v>43817</c:v>
                </c:pt>
                <c:pt idx="7548">
                  <c:v>43818</c:v>
                </c:pt>
                <c:pt idx="7549">
                  <c:v>43819</c:v>
                </c:pt>
                <c:pt idx="7550">
                  <c:v>43822</c:v>
                </c:pt>
                <c:pt idx="7551">
                  <c:v>43823</c:v>
                </c:pt>
                <c:pt idx="7552">
                  <c:v>43825</c:v>
                </c:pt>
                <c:pt idx="7553">
                  <c:v>43826</c:v>
                </c:pt>
                <c:pt idx="7554">
                  <c:v>43829</c:v>
                </c:pt>
                <c:pt idx="7555">
                  <c:v>43830</c:v>
                </c:pt>
                <c:pt idx="7556">
                  <c:v>43832</c:v>
                </c:pt>
                <c:pt idx="7557">
                  <c:v>43833</c:v>
                </c:pt>
                <c:pt idx="7558">
                  <c:v>43836</c:v>
                </c:pt>
                <c:pt idx="7559">
                  <c:v>43837</c:v>
                </c:pt>
                <c:pt idx="7560">
                  <c:v>43838</c:v>
                </c:pt>
                <c:pt idx="7561">
                  <c:v>43839</c:v>
                </c:pt>
                <c:pt idx="7562">
                  <c:v>43840</c:v>
                </c:pt>
                <c:pt idx="7563">
                  <c:v>43843</c:v>
                </c:pt>
                <c:pt idx="7564">
                  <c:v>43844</c:v>
                </c:pt>
                <c:pt idx="7565">
                  <c:v>43845</c:v>
                </c:pt>
                <c:pt idx="7566">
                  <c:v>43846</c:v>
                </c:pt>
                <c:pt idx="7567">
                  <c:v>43847</c:v>
                </c:pt>
                <c:pt idx="7568">
                  <c:v>43851</c:v>
                </c:pt>
                <c:pt idx="7569">
                  <c:v>43852</c:v>
                </c:pt>
                <c:pt idx="7570">
                  <c:v>43853</c:v>
                </c:pt>
                <c:pt idx="7571">
                  <c:v>43854</c:v>
                </c:pt>
                <c:pt idx="7572">
                  <c:v>43857</c:v>
                </c:pt>
                <c:pt idx="7573">
                  <c:v>43858</c:v>
                </c:pt>
                <c:pt idx="7574">
                  <c:v>43859</c:v>
                </c:pt>
                <c:pt idx="7575">
                  <c:v>43860</c:v>
                </c:pt>
                <c:pt idx="7576">
                  <c:v>43861</c:v>
                </c:pt>
                <c:pt idx="7577">
                  <c:v>43864</c:v>
                </c:pt>
                <c:pt idx="7578">
                  <c:v>43865</c:v>
                </c:pt>
                <c:pt idx="7579">
                  <c:v>43866</c:v>
                </c:pt>
                <c:pt idx="7580">
                  <c:v>43867</c:v>
                </c:pt>
                <c:pt idx="7581">
                  <c:v>43868</c:v>
                </c:pt>
                <c:pt idx="7582">
                  <c:v>43871</c:v>
                </c:pt>
                <c:pt idx="7583">
                  <c:v>43872</c:v>
                </c:pt>
                <c:pt idx="7584">
                  <c:v>43873</c:v>
                </c:pt>
                <c:pt idx="7585">
                  <c:v>43874</c:v>
                </c:pt>
                <c:pt idx="7586">
                  <c:v>43875</c:v>
                </c:pt>
                <c:pt idx="7587">
                  <c:v>43879</c:v>
                </c:pt>
                <c:pt idx="7588">
                  <c:v>43880</c:v>
                </c:pt>
                <c:pt idx="7589">
                  <c:v>43881</c:v>
                </c:pt>
                <c:pt idx="7590">
                  <c:v>43882</c:v>
                </c:pt>
                <c:pt idx="7591">
                  <c:v>43885</c:v>
                </c:pt>
                <c:pt idx="7592">
                  <c:v>43886</c:v>
                </c:pt>
                <c:pt idx="7593">
                  <c:v>43887</c:v>
                </c:pt>
                <c:pt idx="7594">
                  <c:v>43888</c:v>
                </c:pt>
                <c:pt idx="7595">
                  <c:v>43889</c:v>
                </c:pt>
                <c:pt idx="7596">
                  <c:v>43892</c:v>
                </c:pt>
                <c:pt idx="7597">
                  <c:v>43893</c:v>
                </c:pt>
                <c:pt idx="7598">
                  <c:v>43894</c:v>
                </c:pt>
                <c:pt idx="7599">
                  <c:v>43895</c:v>
                </c:pt>
                <c:pt idx="7600">
                  <c:v>43896</c:v>
                </c:pt>
                <c:pt idx="7601">
                  <c:v>43899</c:v>
                </c:pt>
                <c:pt idx="7602">
                  <c:v>43900</c:v>
                </c:pt>
                <c:pt idx="7603">
                  <c:v>43901</c:v>
                </c:pt>
                <c:pt idx="7604">
                  <c:v>43902</c:v>
                </c:pt>
                <c:pt idx="7605">
                  <c:v>43903</c:v>
                </c:pt>
                <c:pt idx="7606">
                  <c:v>43906</c:v>
                </c:pt>
                <c:pt idx="7607">
                  <c:v>43907</c:v>
                </c:pt>
                <c:pt idx="7608">
                  <c:v>43908</c:v>
                </c:pt>
                <c:pt idx="7609">
                  <c:v>43909</c:v>
                </c:pt>
                <c:pt idx="7610">
                  <c:v>43910</c:v>
                </c:pt>
                <c:pt idx="7611">
                  <c:v>43913</c:v>
                </c:pt>
                <c:pt idx="7612">
                  <c:v>43914</c:v>
                </c:pt>
                <c:pt idx="7613">
                  <c:v>43915</c:v>
                </c:pt>
                <c:pt idx="7614">
                  <c:v>43916</c:v>
                </c:pt>
                <c:pt idx="7615">
                  <c:v>43917</c:v>
                </c:pt>
                <c:pt idx="7616">
                  <c:v>43920</c:v>
                </c:pt>
                <c:pt idx="7617">
                  <c:v>43921</c:v>
                </c:pt>
                <c:pt idx="7618">
                  <c:v>43922</c:v>
                </c:pt>
                <c:pt idx="7619">
                  <c:v>43923</c:v>
                </c:pt>
                <c:pt idx="7620">
                  <c:v>43924</c:v>
                </c:pt>
                <c:pt idx="7621">
                  <c:v>43927</c:v>
                </c:pt>
                <c:pt idx="7622">
                  <c:v>43928</c:v>
                </c:pt>
                <c:pt idx="7623">
                  <c:v>43929</c:v>
                </c:pt>
                <c:pt idx="7624">
                  <c:v>43930</c:v>
                </c:pt>
                <c:pt idx="7625">
                  <c:v>43934</c:v>
                </c:pt>
                <c:pt idx="7626">
                  <c:v>43935</c:v>
                </c:pt>
                <c:pt idx="7627">
                  <c:v>43936</c:v>
                </c:pt>
                <c:pt idx="7628">
                  <c:v>43937</c:v>
                </c:pt>
                <c:pt idx="7629">
                  <c:v>43938</c:v>
                </c:pt>
                <c:pt idx="7630">
                  <c:v>43941</c:v>
                </c:pt>
                <c:pt idx="7631">
                  <c:v>43942</c:v>
                </c:pt>
                <c:pt idx="7632">
                  <c:v>43943</c:v>
                </c:pt>
                <c:pt idx="7633">
                  <c:v>43944</c:v>
                </c:pt>
                <c:pt idx="7634">
                  <c:v>43945</c:v>
                </c:pt>
                <c:pt idx="7635">
                  <c:v>43948</c:v>
                </c:pt>
                <c:pt idx="7636">
                  <c:v>43949</c:v>
                </c:pt>
                <c:pt idx="7637">
                  <c:v>43950</c:v>
                </c:pt>
                <c:pt idx="7638">
                  <c:v>43951</c:v>
                </c:pt>
                <c:pt idx="7639">
                  <c:v>43952</c:v>
                </c:pt>
                <c:pt idx="7640">
                  <c:v>43955</c:v>
                </c:pt>
                <c:pt idx="7641">
                  <c:v>43956</c:v>
                </c:pt>
                <c:pt idx="7642">
                  <c:v>43957</c:v>
                </c:pt>
                <c:pt idx="7643">
                  <c:v>43958</c:v>
                </c:pt>
                <c:pt idx="7644">
                  <c:v>43959</c:v>
                </c:pt>
                <c:pt idx="7645">
                  <c:v>43962</c:v>
                </c:pt>
                <c:pt idx="7646">
                  <c:v>43963</c:v>
                </c:pt>
                <c:pt idx="7647">
                  <c:v>43964</c:v>
                </c:pt>
                <c:pt idx="7648">
                  <c:v>43965</c:v>
                </c:pt>
                <c:pt idx="7649">
                  <c:v>43966</c:v>
                </c:pt>
                <c:pt idx="7650">
                  <c:v>43969</c:v>
                </c:pt>
                <c:pt idx="7651">
                  <c:v>43970</c:v>
                </c:pt>
                <c:pt idx="7652">
                  <c:v>43971</c:v>
                </c:pt>
                <c:pt idx="7653">
                  <c:v>43972</c:v>
                </c:pt>
                <c:pt idx="7654">
                  <c:v>43973</c:v>
                </c:pt>
                <c:pt idx="7655">
                  <c:v>43977</c:v>
                </c:pt>
                <c:pt idx="7656">
                  <c:v>43978</c:v>
                </c:pt>
                <c:pt idx="7657">
                  <c:v>43979</c:v>
                </c:pt>
                <c:pt idx="7658">
                  <c:v>43980</c:v>
                </c:pt>
                <c:pt idx="7659">
                  <c:v>43983</c:v>
                </c:pt>
                <c:pt idx="7660">
                  <c:v>43984</c:v>
                </c:pt>
                <c:pt idx="7661">
                  <c:v>43985</c:v>
                </c:pt>
                <c:pt idx="7662">
                  <c:v>43986</c:v>
                </c:pt>
                <c:pt idx="7663">
                  <c:v>43987</c:v>
                </c:pt>
                <c:pt idx="7664">
                  <c:v>43990</c:v>
                </c:pt>
                <c:pt idx="7665">
                  <c:v>43991</c:v>
                </c:pt>
                <c:pt idx="7666">
                  <c:v>43992</c:v>
                </c:pt>
                <c:pt idx="7667">
                  <c:v>43993</c:v>
                </c:pt>
                <c:pt idx="7668">
                  <c:v>43994</c:v>
                </c:pt>
                <c:pt idx="7669">
                  <c:v>43997</c:v>
                </c:pt>
                <c:pt idx="7670">
                  <c:v>43998</c:v>
                </c:pt>
                <c:pt idx="7671">
                  <c:v>43999</c:v>
                </c:pt>
                <c:pt idx="7672">
                  <c:v>44000</c:v>
                </c:pt>
                <c:pt idx="7673">
                  <c:v>44001</c:v>
                </c:pt>
                <c:pt idx="7674">
                  <c:v>44004</c:v>
                </c:pt>
                <c:pt idx="7675">
                  <c:v>44005</c:v>
                </c:pt>
                <c:pt idx="7676">
                  <c:v>44006</c:v>
                </c:pt>
                <c:pt idx="7677">
                  <c:v>44007</c:v>
                </c:pt>
                <c:pt idx="7678">
                  <c:v>44008</c:v>
                </c:pt>
                <c:pt idx="7679">
                  <c:v>44011</c:v>
                </c:pt>
                <c:pt idx="7680">
                  <c:v>44012</c:v>
                </c:pt>
                <c:pt idx="7681">
                  <c:v>44013</c:v>
                </c:pt>
                <c:pt idx="7682">
                  <c:v>44014</c:v>
                </c:pt>
                <c:pt idx="7683">
                  <c:v>44018</c:v>
                </c:pt>
                <c:pt idx="7684">
                  <c:v>44019</c:v>
                </c:pt>
                <c:pt idx="7685">
                  <c:v>44020</c:v>
                </c:pt>
                <c:pt idx="7686">
                  <c:v>44021</c:v>
                </c:pt>
                <c:pt idx="7687">
                  <c:v>44022</c:v>
                </c:pt>
                <c:pt idx="7688">
                  <c:v>44025</c:v>
                </c:pt>
                <c:pt idx="7689">
                  <c:v>44026</c:v>
                </c:pt>
                <c:pt idx="7690">
                  <c:v>44027</c:v>
                </c:pt>
                <c:pt idx="7691">
                  <c:v>44028</c:v>
                </c:pt>
                <c:pt idx="7692">
                  <c:v>44029</c:v>
                </c:pt>
                <c:pt idx="7693">
                  <c:v>44032</c:v>
                </c:pt>
                <c:pt idx="7694">
                  <c:v>44033</c:v>
                </c:pt>
                <c:pt idx="7695">
                  <c:v>44034</c:v>
                </c:pt>
                <c:pt idx="7696">
                  <c:v>44035</c:v>
                </c:pt>
                <c:pt idx="7697">
                  <c:v>44036</c:v>
                </c:pt>
                <c:pt idx="7698">
                  <c:v>44039</c:v>
                </c:pt>
                <c:pt idx="7699">
                  <c:v>44040</c:v>
                </c:pt>
                <c:pt idx="7700">
                  <c:v>44041</c:v>
                </c:pt>
                <c:pt idx="7701">
                  <c:v>44042</c:v>
                </c:pt>
                <c:pt idx="7702">
                  <c:v>44043</c:v>
                </c:pt>
                <c:pt idx="7703">
                  <c:v>44046</c:v>
                </c:pt>
                <c:pt idx="7704">
                  <c:v>44047</c:v>
                </c:pt>
                <c:pt idx="7705">
                  <c:v>44048</c:v>
                </c:pt>
                <c:pt idx="7706">
                  <c:v>44049</c:v>
                </c:pt>
                <c:pt idx="7707">
                  <c:v>44050</c:v>
                </c:pt>
                <c:pt idx="7708">
                  <c:v>44053</c:v>
                </c:pt>
                <c:pt idx="7709">
                  <c:v>44054</c:v>
                </c:pt>
                <c:pt idx="7710">
                  <c:v>44055</c:v>
                </c:pt>
                <c:pt idx="7711">
                  <c:v>44056</c:v>
                </c:pt>
                <c:pt idx="7712">
                  <c:v>44057</c:v>
                </c:pt>
                <c:pt idx="7713">
                  <c:v>44060</c:v>
                </c:pt>
                <c:pt idx="7714">
                  <c:v>44061</c:v>
                </c:pt>
                <c:pt idx="7715">
                  <c:v>44062</c:v>
                </c:pt>
                <c:pt idx="7716">
                  <c:v>44063</c:v>
                </c:pt>
                <c:pt idx="7717">
                  <c:v>44064</c:v>
                </c:pt>
                <c:pt idx="7718">
                  <c:v>44067</c:v>
                </c:pt>
                <c:pt idx="7719">
                  <c:v>44068</c:v>
                </c:pt>
                <c:pt idx="7720">
                  <c:v>44069</c:v>
                </c:pt>
                <c:pt idx="7721">
                  <c:v>44070</c:v>
                </c:pt>
              </c:numCache>
            </c:numRef>
          </c:cat>
          <c:val>
            <c:numRef>
              <c:f>CBOE波动率!$B$3:$B$7724</c:f>
              <c:numCache>
                <c:formatCode>General</c:formatCode>
                <c:ptCount val="7722"/>
                <c:pt idx="0">
                  <c:v>17.239999999999998</c:v>
                </c:pt>
                <c:pt idx="1">
                  <c:v>18.190000000000001</c:v>
                </c:pt>
                <c:pt idx="2">
                  <c:v>19.22</c:v>
                </c:pt>
                <c:pt idx="3">
                  <c:v>20.11</c:v>
                </c:pt>
                <c:pt idx="4">
                  <c:v>20.260000000000002</c:v>
                </c:pt>
                <c:pt idx="5">
                  <c:v>22.2</c:v>
                </c:pt>
                <c:pt idx="6">
                  <c:v>22.44</c:v>
                </c:pt>
                <c:pt idx="7">
                  <c:v>20.05</c:v>
                </c:pt>
                <c:pt idx="8">
                  <c:v>24.64</c:v>
                </c:pt>
                <c:pt idx="9">
                  <c:v>26.34</c:v>
                </c:pt>
                <c:pt idx="10">
                  <c:v>24.18</c:v>
                </c:pt>
                <c:pt idx="11">
                  <c:v>24.16</c:v>
                </c:pt>
                <c:pt idx="12">
                  <c:v>24.34</c:v>
                </c:pt>
                <c:pt idx="13">
                  <c:v>22.5</c:v>
                </c:pt>
                <c:pt idx="14">
                  <c:v>26.7</c:v>
                </c:pt>
                <c:pt idx="15">
                  <c:v>24.72</c:v>
                </c:pt>
                <c:pt idx="16">
                  <c:v>25.39</c:v>
                </c:pt>
                <c:pt idx="17">
                  <c:v>25.63</c:v>
                </c:pt>
                <c:pt idx="18">
                  <c:v>26.28</c:v>
                </c:pt>
                <c:pt idx="19">
                  <c:v>26.44</c:v>
                </c:pt>
                <c:pt idx="20">
                  <c:v>27.25</c:v>
                </c:pt>
                <c:pt idx="21">
                  <c:v>25.36</c:v>
                </c:pt>
                <c:pt idx="22">
                  <c:v>24.87</c:v>
                </c:pt>
                <c:pt idx="23">
                  <c:v>24.32</c:v>
                </c:pt>
                <c:pt idx="24">
                  <c:v>24.54</c:v>
                </c:pt>
                <c:pt idx="25">
                  <c:v>24.69</c:v>
                </c:pt>
                <c:pt idx="26">
                  <c:v>24.29</c:v>
                </c:pt>
                <c:pt idx="27">
                  <c:v>23.77</c:v>
                </c:pt>
                <c:pt idx="28">
                  <c:v>23.69</c:v>
                </c:pt>
                <c:pt idx="29">
                  <c:v>24.38</c:v>
                </c:pt>
                <c:pt idx="30">
                  <c:v>23.76</c:v>
                </c:pt>
                <c:pt idx="31">
                  <c:v>22.05</c:v>
                </c:pt>
                <c:pt idx="32">
                  <c:v>19.71</c:v>
                </c:pt>
                <c:pt idx="33">
                  <c:v>20.78</c:v>
                </c:pt>
                <c:pt idx="34">
                  <c:v>22.78</c:v>
                </c:pt>
                <c:pt idx="35">
                  <c:v>23.89</c:v>
                </c:pt>
                <c:pt idx="36">
                  <c:v>22.54</c:v>
                </c:pt>
                <c:pt idx="37">
                  <c:v>23.69</c:v>
                </c:pt>
                <c:pt idx="38">
                  <c:v>23.56</c:v>
                </c:pt>
                <c:pt idx="39">
                  <c:v>22.69</c:v>
                </c:pt>
                <c:pt idx="40">
                  <c:v>21.99</c:v>
                </c:pt>
                <c:pt idx="41">
                  <c:v>21.9</c:v>
                </c:pt>
                <c:pt idx="42">
                  <c:v>21.34</c:v>
                </c:pt>
                <c:pt idx="43">
                  <c:v>22.03</c:v>
                </c:pt>
                <c:pt idx="44">
                  <c:v>20.55</c:v>
                </c:pt>
                <c:pt idx="45">
                  <c:v>19.100000000000001</c:v>
                </c:pt>
                <c:pt idx="46">
                  <c:v>19.739999999999998</c:v>
                </c:pt>
                <c:pt idx="47">
                  <c:v>20.3</c:v>
                </c:pt>
                <c:pt idx="48">
                  <c:v>20.07</c:v>
                </c:pt>
                <c:pt idx="49">
                  <c:v>21.05</c:v>
                </c:pt>
                <c:pt idx="50">
                  <c:v>19.649999999999999</c:v>
                </c:pt>
                <c:pt idx="51">
                  <c:v>18.809999999999999</c:v>
                </c:pt>
                <c:pt idx="52">
                  <c:v>17.62</c:v>
                </c:pt>
                <c:pt idx="53">
                  <c:v>18.29</c:v>
                </c:pt>
                <c:pt idx="54">
                  <c:v>19.059999999999999</c:v>
                </c:pt>
                <c:pt idx="55">
                  <c:v>20.100000000000001</c:v>
                </c:pt>
                <c:pt idx="56">
                  <c:v>22.74</c:v>
                </c:pt>
                <c:pt idx="57">
                  <c:v>20.46</c:v>
                </c:pt>
                <c:pt idx="58">
                  <c:v>19.59</c:v>
                </c:pt>
                <c:pt idx="59">
                  <c:v>21.01</c:v>
                </c:pt>
                <c:pt idx="60">
                  <c:v>19.77</c:v>
                </c:pt>
                <c:pt idx="61">
                  <c:v>18.46</c:v>
                </c:pt>
                <c:pt idx="62">
                  <c:v>19.73</c:v>
                </c:pt>
                <c:pt idx="63">
                  <c:v>22.84</c:v>
                </c:pt>
                <c:pt idx="64">
                  <c:v>20.440000000000001</c:v>
                </c:pt>
                <c:pt idx="65">
                  <c:v>22.03</c:v>
                </c:pt>
                <c:pt idx="66">
                  <c:v>21.21</c:v>
                </c:pt>
                <c:pt idx="67">
                  <c:v>21.76</c:v>
                </c:pt>
                <c:pt idx="68">
                  <c:v>22.3</c:v>
                </c:pt>
                <c:pt idx="69">
                  <c:v>21.69</c:v>
                </c:pt>
                <c:pt idx="70">
                  <c:v>17.73</c:v>
                </c:pt>
                <c:pt idx="71">
                  <c:v>19.8</c:v>
                </c:pt>
                <c:pt idx="72">
                  <c:v>20.75</c:v>
                </c:pt>
                <c:pt idx="73">
                  <c:v>20.38</c:v>
                </c:pt>
                <c:pt idx="74">
                  <c:v>22.67</c:v>
                </c:pt>
                <c:pt idx="75">
                  <c:v>22.46</c:v>
                </c:pt>
                <c:pt idx="76">
                  <c:v>23.33</c:v>
                </c:pt>
                <c:pt idx="77">
                  <c:v>24.16</c:v>
                </c:pt>
                <c:pt idx="78">
                  <c:v>21.7</c:v>
                </c:pt>
                <c:pt idx="79">
                  <c:v>20.86</c:v>
                </c:pt>
                <c:pt idx="80">
                  <c:v>20.25</c:v>
                </c:pt>
                <c:pt idx="81">
                  <c:v>22.19</c:v>
                </c:pt>
                <c:pt idx="82">
                  <c:v>19.52</c:v>
                </c:pt>
                <c:pt idx="83">
                  <c:v>18.43</c:v>
                </c:pt>
                <c:pt idx="84">
                  <c:v>19.32</c:v>
                </c:pt>
                <c:pt idx="85">
                  <c:v>17.809999999999999</c:v>
                </c:pt>
                <c:pt idx="86">
                  <c:v>17.28</c:v>
                </c:pt>
                <c:pt idx="87">
                  <c:v>17.649999999999999</c:v>
                </c:pt>
                <c:pt idx="88">
                  <c:v>18.489999999999998</c:v>
                </c:pt>
                <c:pt idx="89">
                  <c:v>18.64</c:v>
                </c:pt>
                <c:pt idx="90">
                  <c:v>18.59</c:v>
                </c:pt>
                <c:pt idx="91">
                  <c:v>19.809999999999999</c:v>
                </c:pt>
                <c:pt idx="92">
                  <c:v>20.14</c:v>
                </c:pt>
                <c:pt idx="93">
                  <c:v>19.489999999999998</c:v>
                </c:pt>
                <c:pt idx="94">
                  <c:v>17.71</c:v>
                </c:pt>
                <c:pt idx="95">
                  <c:v>17.27</c:v>
                </c:pt>
                <c:pt idx="96">
                  <c:v>17.2</c:v>
                </c:pt>
                <c:pt idx="97">
                  <c:v>16.72</c:v>
                </c:pt>
                <c:pt idx="98">
                  <c:v>17.84</c:v>
                </c:pt>
                <c:pt idx="99">
                  <c:v>17.18</c:v>
                </c:pt>
                <c:pt idx="100">
                  <c:v>17.7</c:v>
                </c:pt>
                <c:pt idx="101">
                  <c:v>17.32</c:v>
                </c:pt>
                <c:pt idx="102">
                  <c:v>18.75</c:v>
                </c:pt>
                <c:pt idx="103">
                  <c:v>17.440000000000001</c:v>
                </c:pt>
                <c:pt idx="104">
                  <c:v>17.37</c:v>
                </c:pt>
                <c:pt idx="105">
                  <c:v>17.09</c:v>
                </c:pt>
                <c:pt idx="106">
                  <c:v>18.39</c:v>
                </c:pt>
                <c:pt idx="107">
                  <c:v>18.97</c:v>
                </c:pt>
                <c:pt idx="108">
                  <c:v>17.420000000000002</c:v>
                </c:pt>
                <c:pt idx="109">
                  <c:v>16.88</c:v>
                </c:pt>
                <c:pt idx="110">
                  <c:v>17.579999999999998</c:v>
                </c:pt>
                <c:pt idx="111">
                  <c:v>16.34</c:v>
                </c:pt>
                <c:pt idx="112">
                  <c:v>16.600000000000001</c:v>
                </c:pt>
                <c:pt idx="113">
                  <c:v>17.38</c:v>
                </c:pt>
                <c:pt idx="114">
                  <c:v>17.399999999999999</c:v>
                </c:pt>
                <c:pt idx="115">
                  <c:v>15.9</c:v>
                </c:pt>
                <c:pt idx="116">
                  <c:v>17.71</c:v>
                </c:pt>
                <c:pt idx="117">
                  <c:v>15.23</c:v>
                </c:pt>
                <c:pt idx="118">
                  <c:v>15.27</c:v>
                </c:pt>
                <c:pt idx="119">
                  <c:v>14.72</c:v>
                </c:pt>
                <c:pt idx="120">
                  <c:v>19.36</c:v>
                </c:pt>
                <c:pt idx="121">
                  <c:v>17.059999999999999</c:v>
                </c:pt>
                <c:pt idx="122">
                  <c:v>16.29</c:v>
                </c:pt>
                <c:pt idx="123">
                  <c:v>16</c:v>
                </c:pt>
                <c:pt idx="124">
                  <c:v>16.18</c:v>
                </c:pt>
                <c:pt idx="125">
                  <c:v>15.5</c:v>
                </c:pt>
                <c:pt idx="126">
                  <c:v>16.260000000000002</c:v>
                </c:pt>
                <c:pt idx="127">
                  <c:v>16.11</c:v>
                </c:pt>
                <c:pt idx="128">
                  <c:v>17.25</c:v>
                </c:pt>
                <c:pt idx="129">
                  <c:v>16.41</c:v>
                </c:pt>
                <c:pt idx="130">
                  <c:v>16.66</c:v>
                </c:pt>
                <c:pt idx="131">
                  <c:v>16.920000000000002</c:v>
                </c:pt>
                <c:pt idx="132">
                  <c:v>16.68</c:v>
                </c:pt>
                <c:pt idx="133">
                  <c:v>17.059999999999999</c:v>
                </c:pt>
                <c:pt idx="134">
                  <c:v>17.09</c:v>
                </c:pt>
                <c:pt idx="135">
                  <c:v>16.75</c:v>
                </c:pt>
                <c:pt idx="136">
                  <c:v>16.66</c:v>
                </c:pt>
                <c:pt idx="137">
                  <c:v>18.899999999999999</c:v>
                </c:pt>
                <c:pt idx="138">
                  <c:v>18.559999999999999</c:v>
                </c:pt>
                <c:pt idx="139">
                  <c:v>15.63</c:v>
                </c:pt>
                <c:pt idx="140">
                  <c:v>23.68</c:v>
                </c:pt>
                <c:pt idx="141">
                  <c:v>21.79</c:v>
                </c:pt>
                <c:pt idx="142">
                  <c:v>20.190000000000001</c:v>
                </c:pt>
                <c:pt idx="143">
                  <c:v>20.260000000000002</c:v>
                </c:pt>
                <c:pt idx="144">
                  <c:v>21.12</c:v>
                </c:pt>
                <c:pt idx="145">
                  <c:v>21.16</c:v>
                </c:pt>
                <c:pt idx="146">
                  <c:v>21.11</c:v>
                </c:pt>
                <c:pt idx="147">
                  <c:v>21.64</c:v>
                </c:pt>
                <c:pt idx="148">
                  <c:v>20.43</c:v>
                </c:pt>
                <c:pt idx="149">
                  <c:v>28.74</c:v>
                </c:pt>
                <c:pt idx="150">
                  <c:v>35.909999999999997</c:v>
                </c:pt>
                <c:pt idx="151">
                  <c:v>32.75</c:v>
                </c:pt>
                <c:pt idx="152">
                  <c:v>28.27</c:v>
                </c:pt>
                <c:pt idx="153">
                  <c:v>24.39</c:v>
                </c:pt>
                <c:pt idx="154">
                  <c:v>25.75</c:v>
                </c:pt>
                <c:pt idx="155">
                  <c:v>25.74</c:v>
                </c:pt>
                <c:pt idx="156">
                  <c:v>24.18</c:v>
                </c:pt>
                <c:pt idx="157">
                  <c:v>23.31</c:v>
                </c:pt>
                <c:pt idx="158">
                  <c:v>27.16</c:v>
                </c:pt>
                <c:pt idx="159">
                  <c:v>27.53</c:v>
                </c:pt>
                <c:pt idx="160">
                  <c:v>26.46</c:v>
                </c:pt>
                <c:pt idx="161">
                  <c:v>28.9</c:v>
                </c:pt>
                <c:pt idx="162">
                  <c:v>30.55</c:v>
                </c:pt>
                <c:pt idx="163">
                  <c:v>36.47</c:v>
                </c:pt>
                <c:pt idx="164">
                  <c:v>33.93</c:v>
                </c:pt>
                <c:pt idx="165">
                  <c:v>29.63</c:v>
                </c:pt>
                <c:pt idx="166">
                  <c:v>29.12</c:v>
                </c:pt>
                <c:pt idx="167">
                  <c:v>27.38</c:v>
                </c:pt>
                <c:pt idx="168">
                  <c:v>29.89</c:v>
                </c:pt>
                <c:pt idx="169">
                  <c:v>29.9</c:v>
                </c:pt>
                <c:pt idx="170">
                  <c:v>29.58</c:v>
                </c:pt>
                <c:pt idx="171">
                  <c:v>28.52</c:v>
                </c:pt>
                <c:pt idx="172">
                  <c:v>30.19</c:v>
                </c:pt>
                <c:pt idx="173">
                  <c:v>28.73</c:v>
                </c:pt>
                <c:pt idx="174">
                  <c:v>29.34</c:v>
                </c:pt>
                <c:pt idx="175">
                  <c:v>28.38</c:v>
                </c:pt>
                <c:pt idx="176">
                  <c:v>28.12</c:v>
                </c:pt>
                <c:pt idx="177">
                  <c:v>29.33</c:v>
                </c:pt>
                <c:pt idx="178">
                  <c:v>30.56</c:v>
                </c:pt>
                <c:pt idx="179">
                  <c:v>29.55</c:v>
                </c:pt>
                <c:pt idx="180">
                  <c:v>28.82</c:v>
                </c:pt>
                <c:pt idx="181">
                  <c:v>27.88</c:v>
                </c:pt>
                <c:pt idx="182">
                  <c:v>28.66</c:v>
                </c:pt>
                <c:pt idx="183">
                  <c:v>30.04</c:v>
                </c:pt>
                <c:pt idx="184">
                  <c:v>30.56</c:v>
                </c:pt>
                <c:pt idx="185">
                  <c:v>28.81</c:v>
                </c:pt>
                <c:pt idx="186">
                  <c:v>28.19</c:v>
                </c:pt>
                <c:pt idx="187">
                  <c:v>28.67</c:v>
                </c:pt>
                <c:pt idx="188">
                  <c:v>29.11</c:v>
                </c:pt>
                <c:pt idx="189">
                  <c:v>28.06</c:v>
                </c:pt>
                <c:pt idx="190">
                  <c:v>27.28</c:v>
                </c:pt>
                <c:pt idx="191">
                  <c:v>27.9</c:v>
                </c:pt>
                <c:pt idx="192">
                  <c:v>27.51</c:v>
                </c:pt>
                <c:pt idx="193">
                  <c:v>27.85</c:v>
                </c:pt>
                <c:pt idx="194">
                  <c:v>28.04</c:v>
                </c:pt>
                <c:pt idx="195">
                  <c:v>30.71</c:v>
                </c:pt>
                <c:pt idx="196">
                  <c:v>31.19</c:v>
                </c:pt>
                <c:pt idx="197">
                  <c:v>33.979999999999997</c:v>
                </c:pt>
                <c:pt idx="198">
                  <c:v>31.94</c:v>
                </c:pt>
                <c:pt idx="199">
                  <c:v>31.64</c:v>
                </c:pt>
                <c:pt idx="200">
                  <c:v>31.45</c:v>
                </c:pt>
                <c:pt idx="201">
                  <c:v>31.37</c:v>
                </c:pt>
                <c:pt idx="202">
                  <c:v>29.6</c:v>
                </c:pt>
                <c:pt idx="203">
                  <c:v>27.86</c:v>
                </c:pt>
                <c:pt idx="204">
                  <c:v>27.27</c:v>
                </c:pt>
                <c:pt idx="205">
                  <c:v>27.57</c:v>
                </c:pt>
                <c:pt idx="206">
                  <c:v>28.28</c:v>
                </c:pt>
                <c:pt idx="207">
                  <c:v>29.04</c:v>
                </c:pt>
                <c:pt idx="208">
                  <c:v>30.75</c:v>
                </c:pt>
                <c:pt idx="209">
                  <c:v>31.54</c:v>
                </c:pt>
                <c:pt idx="210">
                  <c:v>30.52</c:v>
                </c:pt>
                <c:pt idx="211">
                  <c:v>30.04</c:v>
                </c:pt>
                <c:pt idx="212">
                  <c:v>30.25</c:v>
                </c:pt>
                <c:pt idx="213">
                  <c:v>30.03</c:v>
                </c:pt>
                <c:pt idx="214">
                  <c:v>29.85</c:v>
                </c:pt>
                <c:pt idx="215">
                  <c:v>29.11</c:v>
                </c:pt>
                <c:pt idx="216">
                  <c:v>30.87</c:v>
                </c:pt>
                <c:pt idx="217">
                  <c:v>30.79</c:v>
                </c:pt>
                <c:pt idx="218">
                  <c:v>26.96</c:v>
                </c:pt>
                <c:pt idx="219">
                  <c:v>25.6</c:v>
                </c:pt>
                <c:pt idx="220">
                  <c:v>24.58</c:v>
                </c:pt>
                <c:pt idx="221">
                  <c:v>22.89</c:v>
                </c:pt>
                <c:pt idx="222">
                  <c:v>22.57</c:v>
                </c:pt>
                <c:pt idx="223">
                  <c:v>21.34</c:v>
                </c:pt>
                <c:pt idx="224">
                  <c:v>20.95</c:v>
                </c:pt>
                <c:pt idx="225">
                  <c:v>20.09</c:v>
                </c:pt>
                <c:pt idx="226">
                  <c:v>21.09</c:v>
                </c:pt>
                <c:pt idx="227">
                  <c:v>20.98</c:v>
                </c:pt>
                <c:pt idx="228">
                  <c:v>22.76</c:v>
                </c:pt>
                <c:pt idx="229">
                  <c:v>22.86</c:v>
                </c:pt>
                <c:pt idx="230">
                  <c:v>22.96</c:v>
                </c:pt>
                <c:pt idx="231">
                  <c:v>23.91</c:v>
                </c:pt>
                <c:pt idx="232">
                  <c:v>22.16</c:v>
                </c:pt>
                <c:pt idx="233">
                  <c:v>22.29</c:v>
                </c:pt>
                <c:pt idx="234">
                  <c:v>22.03</c:v>
                </c:pt>
                <c:pt idx="235">
                  <c:v>20.94</c:v>
                </c:pt>
                <c:pt idx="236">
                  <c:v>22.62</c:v>
                </c:pt>
                <c:pt idx="237">
                  <c:v>22.59</c:v>
                </c:pt>
                <c:pt idx="238">
                  <c:v>23.58</c:v>
                </c:pt>
                <c:pt idx="239">
                  <c:v>23.75</c:v>
                </c:pt>
                <c:pt idx="240">
                  <c:v>21.28</c:v>
                </c:pt>
                <c:pt idx="241">
                  <c:v>23.05</c:v>
                </c:pt>
                <c:pt idx="242">
                  <c:v>23.85</c:v>
                </c:pt>
                <c:pt idx="243">
                  <c:v>24.85</c:v>
                </c:pt>
                <c:pt idx="244">
                  <c:v>23.11</c:v>
                </c:pt>
                <c:pt idx="245">
                  <c:v>23.08</c:v>
                </c:pt>
                <c:pt idx="246">
                  <c:v>23.13</c:v>
                </c:pt>
                <c:pt idx="247">
                  <c:v>22.66</c:v>
                </c:pt>
                <c:pt idx="248">
                  <c:v>24.03</c:v>
                </c:pt>
                <c:pt idx="249">
                  <c:v>24.18</c:v>
                </c:pt>
                <c:pt idx="250">
                  <c:v>24.81</c:v>
                </c:pt>
                <c:pt idx="251">
                  <c:v>25.05</c:v>
                </c:pt>
                <c:pt idx="252">
                  <c:v>26.38</c:v>
                </c:pt>
                <c:pt idx="253">
                  <c:v>26.62</c:v>
                </c:pt>
                <c:pt idx="254">
                  <c:v>27.93</c:v>
                </c:pt>
                <c:pt idx="255">
                  <c:v>27.19</c:v>
                </c:pt>
                <c:pt idx="256">
                  <c:v>28.95</c:v>
                </c:pt>
                <c:pt idx="257">
                  <c:v>30.38</c:v>
                </c:pt>
                <c:pt idx="258">
                  <c:v>33.299999999999997</c:v>
                </c:pt>
                <c:pt idx="259">
                  <c:v>31.33</c:v>
                </c:pt>
                <c:pt idx="260">
                  <c:v>32.630000000000003</c:v>
                </c:pt>
                <c:pt idx="261">
                  <c:v>36.200000000000003</c:v>
                </c:pt>
                <c:pt idx="262">
                  <c:v>36.159999999999997</c:v>
                </c:pt>
                <c:pt idx="263">
                  <c:v>33.200000000000003</c:v>
                </c:pt>
                <c:pt idx="264">
                  <c:v>27.45</c:v>
                </c:pt>
                <c:pt idx="265">
                  <c:v>25.39</c:v>
                </c:pt>
                <c:pt idx="266">
                  <c:v>24.33</c:v>
                </c:pt>
                <c:pt idx="267">
                  <c:v>24.9</c:v>
                </c:pt>
                <c:pt idx="268">
                  <c:v>23.92</c:v>
                </c:pt>
                <c:pt idx="269">
                  <c:v>22.86</c:v>
                </c:pt>
                <c:pt idx="270">
                  <c:v>22.2</c:v>
                </c:pt>
                <c:pt idx="271">
                  <c:v>23.05</c:v>
                </c:pt>
                <c:pt idx="272">
                  <c:v>23.17</c:v>
                </c:pt>
                <c:pt idx="273">
                  <c:v>21.37</c:v>
                </c:pt>
                <c:pt idx="274">
                  <c:v>20.91</c:v>
                </c:pt>
                <c:pt idx="275">
                  <c:v>21.04</c:v>
                </c:pt>
                <c:pt idx="276">
                  <c:v>21.86</c:v>
                </c:pt>
                <c:pt idx="277">
                  <c:v>21.46</c:v>
                </c:pt>
                <c:pt idx="278">
                  <c:v>22.68</c:v>
                </c:pt>
                <c:pt idx="279">
                  <c:v>23.6</c:v>
                </c:pt>
                <c:pt idx="280">
                  <c:v>23.38</c:v>
                </c:pt>
                <c:pt idx="281">
                  <c:v>22.56</c:v>
                </c:pt>
                <c:pt idx="282">
                  <c:v>22.26</c:v>
                </c:pt>
                <c:pt idx="283">
                  <c:v>20.86</c:v>
                </c:pt>
                <c:pt idx="284">
                  <c:v>21.48</c:v>
                </c:pt>
                <c:pt idx="285">
                  <c:v>19.57</c:v>
                </c:pt>
                <c:pt idx="286">
                  <c:v>19.84</c:v>
                </c:pt>
                <c:pt idx="287">
                  <c:v>22.26</c:v>
                </c:pt>
                <c:pt idx="288">
                  <c:v>20.78</c:v>
                </c:pt>
                <c:pt idx="289">
                  <c:v>21.01</c:v>
                </c:pt>
                <c:pt idx="290">
                  <c:v>22.86</c:v>
                </c:pt>
                <c:pt idx="291">
                  <c:v>20.38</c:v>
                </c:pt>
                <c:pt idx="292">
                  <c:v>21.26</c:v>
                </c:pt>
                <c:pt idx="293">
                  <c:v>21.23</c:v>
                </c:pt>
                <c:pt idx="294">
                  <c:v>20.86</c:v>
                </c:pt>
                <c:pt idx="295">
                  <c:v>20.45</c:v>
                </c:pt>
                <c:pt idx="296">
                  <c:v>20.55</c:v>
                </c:pt>
                <c:pt idx="297">
                  <c:v>21.05</c:v>
                </c:pt>
                <c:pt idx="298">
                  <c:v>20.81</c:v>
                </c:pt>
                <c:pt idx="299">
                  <c:v>20.88</c:v>
                </c:pt>
                <c:pt idx="300">
                  <c:v>18.82</c:v>
                </c:pt>
                <c:pt idx="301">
                  <c:v>16.09</c:v>
                </c:pt>
                <c:pt idx="302">
                  <c:v>14.94</c:v>
                </c:pt>
                <c:pt idx="303">
                  <c:v>14.9</c:v>
                </c:pt>
                <c:pt idx="304">
                  <c:v>15.79</c:v>
                </c:pt>
                <c:pt idx="305">
                  <c:v>16.11</c:v>
                </c:pt>
                <c:pt idx="306">
                  <c:v>16.04</c:v>
                </c:pt>
                <c:pt idx="307">
                  <c:v>16.86</c:v>
                </c:pt>
                <c:pt idx="308">
                  <c:v>16.489999999999998</c:v>
                </c:pt>
                <c:pt idx="309">
                  <c:v>16.760000000000002</c:v>
                </c:pt>
                <c:pt idx="310">
                  <c:v>16.309999999999999</c:v>
                </c:pt>
                <c:pt idx="311">
                  <c:v>16.55</c:v>
                </c:pt>
                <c:pt idx="312">
                  <c:v>16.88</c:v>
                </c:pt>
                <c:pt idx="313">
                  <c:v>17.420000000000002</c:v>
                </c:pt>
                <c:pt idx="314">
                  <c:v>17.399999999999999</c:v>
                </c:pt>
                <c:pt idx="315">
                  <c:v>17.61</c:v>
                </c:pt>
                <c:pt idx="316">
                  <c:v>18.010000000000002</c:v>
                </c:pt>
                <c:pt idx="317">
                  <c:v>17.63</c:v>
                </c:pt>
                <c:pt idx="318">
                  <c:v>17.41</c:v>
                </c:pt>
                <c:pt idx="319">
                  <c:v>20.12</c:v>
                </c:pt>
                <c:pt idx="320">
                  <c:v>19.73</c:v>
                </c:pt>
                <c:pt idx="321">
                  <c:v>17.239999999999998</c:v>
                </c:pt>
                <c:pt idx="322">
                  <c:v>18.45</c:v>
                </c:pt>
                <c:pt idx="323">
                  <c:v>16.5</c:v>
                </c:pt>
                <c:pt idx="324">
                  <c:v>15.82</c:v>
                </c:pt>
                <c:pt idx="325">
                  <c:v>15.47</c:v>
                </c:pt>
                <c:pt idx="326">
                  <c:v>16.260000000000002</c:v>
                </c:pt>
                <c:pt idx="327">
                  <c:v>15.68</c:v>
                </c:pt>
                <c:pt idx="328">
                  <c:v>16.78</c:v>
                </c:pt>
                <c:pt idx="329">
                  <c:v>17.02</c:v>
                </c:pt>
                <c:pt idx="330">
                  <c:v>16.72</c:v>
                </c:pt>
                <c:pt idx="331">
                  <c:v>17.149999999999999</c:v>
                </c:pt>
                <c:pt idx="332">
                  <c:v>17.27</c:v>
                </c:pt>
                <c:pt idx="333">
                  <c:v>18.27</c:v>
                </c:pt>
                <c:pt idx="334">
                  <c:v>18.239999999999998</c:v>
                </c:pt>
                <c:pt idx="335">
                  <c:v>17.77</c:v>
                </c:pt>
                <c:pt idx="336">
                  <c:v>17.52</c:v>
                </c:pt>
                <c:pt idx="337">
                  <c:v>17.239999999999998</c:v>
                </c:pt>
                <c:pt idx="338">
                  <c:v>17.920000000000002</c:v>
                </c:pt>
                <c:pt idx="339">
                  <c:v>17.46</c:v>
                </c:pt>
                <c:pt idx="340">
                  <c:v>17.78</c:v>
                </c:pt>
                <c:pt idx="341">
                  <c:v>17.170000000000002</c:v>
                </c:pt>
                <c:pt idx="342">
                  <c:v>17.54</c:v>
                </c:pt>
                <c:pt idx="343">
                  <c:v>17.66</c:v>
                </c:pt>
                <c:pt idx="344">
                  <c:v>18</c:v>
                </c:pt>
                <c:pt idx="345">
                  <c:v>18.38</c:v>
                </c:pt>
                <c:pt idx="346">
                  <c:v>17.239999999999998</c:v>
                </c:pt>
                <c:pt idx="347">
                  <c:v>16.64</c:v>
                </c:pt>
                <c:pt idx="348">
                  <c:v>17.100000000000001</c:v>
                </c:pt>
                <c:pt idx="349">
                  <c:v>16.07</c:v>
                </c:pt>
                <c:pt idx="350">
                  <c:v>16.16</c:v>
                </c:pt>
                <c:pt idx="351">
                  <c:v>16.11</c:v>
                </c:pt>
                <c:pt idx="352">
                  <c:v>15.23</c:v>
                </c:pt>
                <c:pt idx="353">
                  <c:v>15.67</c:v>
                </c:pt>
                <c:pt idx="354">
                  <c:v>15.9</c:v>
                </c:pt>
                <c:pt idx="355">
                  <c:v>16.02</c:v>
                </c:pt>
                <c:pt idx="356">
                  <c:v>15.93</c:v>
                </c:pt>
                <c:pt idx="357">
                  <c:v>16.87</c:v>
                </c:pt>
                <c:pt idx="358">
                  <c:v>16.170000000000002</c:v>
                </c:pt>
                <c:pt idx="359">
                  <c:v>16.399999999999999</c:v>
                </c:pt>
                <c:pt idx="360">
                  <c:v>16.93</c:v>
                </c:pt>
                <c:pt idx="361">
                  <c:v>16.98</c:v>
                </c:pt>
                <c:pt idx="362">
                  <c:v>17.47</c:v>
                </c:pt>
                <c:pt idx="363">
                  <c:v>17.32</c:v>
                </c:pt>
                <c:pt idx="364">
                  <c:v>17.72</c:v>
                </c:pt>
                <c:pt idx="365">
                  <c:v>16.989999999999998</c:v>
                </c:pt>
                <c:pt idx="366">
                  <c:v>15.98</c:v>
                </c:pt>
                <c:pt idx="367">
                  <c:v>15.5</c:v>
                </c:pt>
                <c:pt idx="368">
                  <c:v>16.14</c:v>
                </c:pt>
                <c:pt idx="369">
                  <c:v>17.440000000000001</c:v>
                </c:pt>
                <c:pt idx="370">
                  <c:v>16.75</c:v>
                </c:pt>
                <c:pt idx="371">
                  <c:v>16.510000000000002</c:v>
                </c:pt>
                <c:pt idx="372">
                  <c:v>18.28</c:v>
                </c:pt>
                <c:pt idx="373">
                  <c:v>17.850000000000001</c:v>
                </c:pt>
                <c:pt idx="374">
                  <c:v>17.98</c:v>
                </c:pt>
                <c:pt idx="375">
                  <c:v>17.87</c:v>
                </c:pt>
                <c:pt idx="376">
                  <c:v>19.55</c:v>
                </c:pt>
                <c:pt idx="377">
                  <c:v>18.64</c:v>
                </c:pt>
                <c:pt idx="378">
                  <c:v>17.63</c:v>
                </c:pt>
                <c:pt idx="379">
                  <c:v>19.47</c:v>
                </c:pt>
                <c:pt idx="380">
                  <c:v>18.350000000000001</c:v>
                </c:pt>
                <c:pt idx="381">
                  <c:v>20.29</c:v>
                </c:pt>
                <c:pt idx="382">
                  <c:v>19.760000000000002</c:v>
                </c:pt>
                <c:pt idx="383">
                  <c:v>19.190000000000001</c:v>
                </c:pt>
                <c:pt idx="384">
                  <c:v>17.39</c:v>
                </c:pt>
                <c:pt idx="385">
                  <c:v>18.29</c:v>
                </c:pt>
                <c:pt idx="386">
                  <c:v>17.78</c:v>
                </c:pt>
                <c:pt idx="387">
                  <c:v>17.489999999999998</c:v>
                </c:pt>
                <c:pt idx="388">
                  <c:v>17.52</c:v>
                </c:pt>
                <c:pt idx="389">
                  <c:v>15.77</c:v>
                </c:pt>
                <c:pt idx="390">
                  <c:v>15.5</c:v>
                </c:pt>
                <c:pt idx="391">
                  <c:v>16.899999999999999</c:v>
                </c:pt>
                <c:pt idx="392">
                  <c:v>16.579999999999998</c:v>
                </c:pt>
                <c:pt idx="393">
                  <c:v>16.41</c:v>
                </c:pt>
                <c:pt idx="394">
                  <c:v>15.74</c:v>
                </c:pt>
                <c:pt idx="395">
                  <c:v>15.45</c:v>
                </c:pt>
                <c:pt idx="396">
                  <c:v>15.67</c:v>
                </c:pt>
                <c:pt idx="397">
                  <c:v>15.47</c:v>
                </c:pt>
                <c:pt idx="398">
                  <c:v>15.18</c:v>
                </c:pt>
                <c:pt idx="399">
                  <c:v>15.47</c:v>
                </c:pt>
                <c:pt idx="400">
                  <c:v>15.26</c:v>
                </c:pt>
                <c:pt idx="401">
                  <c:v>15.92</c:v>
                </c:pt>
                <c:pt idx="402">
                  <c:v>15.54</c:v>
                </c:pt>
                <c:pt idx="403">
                  <c:v>15.56</c:v>
                </c:pt>
                <c:pt idx="404">
                  <c:v>15.98</c:v>
                </c:pt>
                <c:pt idx="405">
                  <c:v>15.45</c:v>
                </c:pt>
                <c:pt idx="406">
                  <c:v>15.26</c:v>
                </c:pt>
                <c:pt idx="407">
                  <c:v>14.73</c:v>
                </c:pt>
                <c:pt idx="408">
                  <c:v>15.09</c:v>
                </c:pt>
                <c:pt idx="409">
                  <c:v>15.19</c:v>
                </c:pt>
                <c:pt idx="410">
                  <c:v>16.010000000000002</c:v>
                </c:pt>
                <c:pt idx="411">
                  <c:v>21.19</c:v>
                </c:pt>
                <c:pt idx="412">
                  <c:v>18.86</c:v>
                </c:pt>
                <c:pt idx="413">
                  <c:v>15.62</c:v>
                </c:pt>
                <c:pt idx="414">
                  <c:v>14.59</c:v>
                </c:pt>
                <c:pt idx="415">
                  <c:v>14.41</c:v>
                </c:pt>
                <c:pt idx="416">
                  <c:v>14.81</c:v>
                </c:pt>
                <c:pt idx="417">
                  <c:v>15.46</c:v>
                </c:pt>
                <c:pt idx="418">
                  <c:v>15.31</c:v>
                </c:pt>
                <c:pt idx="419">
                  <c:v>14.82</c:v>
                </c:pt>
                <c:pt idx="420">
                  <c:v>14.46</c:v>
                </c:pt>
                <c:pt idx="421">
                  <c:v>16.57</c:v>
                </c:pt>
                <c:pt idx="422">
                  <c:v>17.18</c:v>
                </c:pt>
                <c:pt idx="423">
                  <c:v>17.309999999999999</c:v>
                </c:pt>
                <c:pt idx="424">
                  <c:v>16.760000000000002</c:v>
                </c:pt>
                <c:pt idx="425">
                  <c:v>17.73</c:v>
                </c:pt>
                <c:pt idx="426">
                  <c:v>18.22</c:v>
                </c:pt>
                <c:pt idx="427">
                  <c:v>17.96</c:v>
                </c:pt>
                <c:pt idx="428">
                  <c:v>16.21</c:v>
                </c:pt>
                <c:pt idx="429">
                  <c:v>17.88</c:v>
                </c:pt>
                <c:pt idx="430">
                  <c:v>17.82</c:v>
                </c:pt>
                <c:pt idx="431">
                  <c:v>17.68</c:v>
                </c:pt>
                <c:pt idx="432">
                  <c:v>17.559999999999999</c:v>
                </c:pt>
                <c:pt idx="433">
                  <c:v>17.559999999999999</c:v>
                </c:pt>
                <c:pt idx="434">
                  <c:v>17.079999999999998</c:v>
                </c:pt>
                <c:pt idx="435">
                  <c:v>16.38</c:v>
                </c:pt>
                <c:pt idx="436">
                  <c:v>16.04</c:v>
                </c:pt>
                <c:pt idx="437">
                  <c:v>15.68</c:v>
                </c:pt>
                <c:pt idx="438">
                  <c:v>15.35</c:v>
                </c:pt>
                <c:pt idx="439">
                  <c:v>16.309999999999999</c:v>
                </c:pt>
                <c:pt idx="440">
                  <c:v>15.85</c:v>
                </c:pt>
                <c:pt idx="441">
                  <c:v>14.81</c:v>
                </c:pt>
                <c:pt idx="442">
                  <c:v>15.81</c:v>
                </c:pt>
                <c:pt idx="443">
                  <c:v>17.04</c:v>
                </c:pt>
                <c:pt idx="444">
                  <c:v>15.63</c:v>
                </c:pt>
                <c:pt idx="445">
                  <c:v>18.579999999999998</c:v>
                </c:pt>
                <c:pt idx="446">
                  <c:v>17.809999999999999</c:v>
                </c:pt>
                <c:pt idx="447">
                  <c:v>18.54</c:v>
                </c:pt>
                <c:pt idx="448">
                  <c:v>17.8</c:v>
                </c:pt>
                <c:pt idx="449">
                  <c:v>17.600000000000001</c:v>
                </c:pt>
                <c:pt idx="450">
                  <c:v>16.71</c:v>
                </c:pt>
                <c:pt idx="451">
                  <c:v>16.22</c:v>
                </c:pt>
                <c:pt idx="452">
                  <c:v>14.85</c:v>
                </c:pt>
                <c:pt idx="453">
                  <c:v>16.32</c:v>
                </c:pt>
                <c:pt idx="454">
                  <c:v>15.87</c:v>
                </c:pt>
                <c:pt idx="455">
                  <c:v>16.66</c:v>
                </c:pt>
                <c:pt idx="456">
                  <c:v>16.55</c:v>
                </c:pt>
                <c:pt idx="457">
                  <c:v>16.260000000000002</c:v>
                </c:pt>
                <c:pt idx="458">
                  <c:v>15.62</c:v>
                </c:pt>
                <c:pt idx="459">
                  <c:v>15.75</c:v>
                </c:pt>
                <c:pt idx="460">
                  <c:v>15.45</c:v>
                </c:pt>
                <c:pt idx="461">
                  <c:v>15.55</c:v>
                </c:pt>
                <c:pt idx="462">
                  <c:v>15.46</c:v>
                </c:pt>
                <c:pt idx="463">
                  <c:v>15.48</c:v>
                </c:pt>
                <c:pt idx="464">
                  <c:v>15.6</c:v>
                </c:pt>
                <c:pt idx="465">
                  <c:v>16.350000000000001</c:v>
                </c:pt>
                <c:pt idx="466">
                  <c:v>16.48</c:v>
                </c:pt>
                <c:pt idx="467">
                  <c:v>16.47</c:v>
                </c:pt>
                <c:pt idx="468">
                  <c:v>15.97</c:v>
                </c:pt>
                <c:pt idx="469">
                  <c:v>15.43</c:v>
                </c:pt>
                <c:pt idx="470">
                  <c:v>14.89</c:v>
                </c:pt>
                <c:pt idx="471">
                  <c:v>14.04</c:v>
                </c:pt>
                <c:pt idx="472">
                  <c:v>13.95</c:v>
                </c:pt>
                <c:pt idx="473">
                  <c:v>13.96</c:v>
                </c:pt>
                <c:pt idx="474">
                  <c:v>21.18</c:v>
                </c:pt>
                <c:pt idx="475">
                  <c:v>18.28</c:v>
                </c:pt>
                <c:pt idx="476">
                  <c:v>20.34</c:v>
                </c:pt>
                <c:pt idx="477">
                  <c:v>20.399999999999999</c:v>
                </c:pt>
                <c:pt idx="478">
                  <c:v>19.11</c:v>
                </c:pt>
                <c:pt idx="479">
                  <c:v>21.2</c:v>
                </c:pt>
                <c:pt idx="480">
                  <c:v>21.92</c:v>
                </c:pt>
                <c:pt idx="481">
                  <c:v>19.8</c:v>
                </c:pt>
                <c:pt idx="482">
                  <c:v>19.84</c:v>
                </c:pt>
                <c:pt idx="483">
                  <c:v>20.260000000000002</c:v>
                </c:pt>
                <c:pt idx="484">
                  <c:v>20.18</c:v>
                </c:pt>
                <c:pt idx="485">
                  <c:v>19.7</c:v>
                </c:pt>
                <c:pt idx="486">
                  <c:v>19.54</c:v>
                </c:pt>
                <c:pt idx="487">
                  <c:v>20.190000000000001</c:v>
                </c:pt>
                <c:pt idx="488">
                  <c:v>19.04</c:v>
                </c:pt>
                <c:pt idx="489">
                  <c:v>19.739999999999998</c:v>
                </c:pt>
                <c:pt idx="490">
                  <c:v>19.89</c:v>
                </c:pt>
                <c:pt idx="491">
                  <c:v>20.57</c:v>
                </c:pt>
                <c:pt idx="492">
                  <c:v>19.079999999999998</c:v>
                </c:pt>
                <c:pt idx="493">
                  <c:v>17.88</c:v>
                </c:pt>
                <c:pt idx="494">
                  <c:v>17.62</c:v>
                </c:pt>
                <c:pt idx="495">
                  <c:v>18.12</c:v>
                </c:pt>
                <c:pt idx="496">
                  <c:v>17.78</c:v>
                </c:pt>
                <c:pt idx="497">
                  <c:v>17.96</c:v>
                </c:pt>
                <c:pt idx="498">
                  <c:v>17.649999999999999</c:v>
                </c:pt>
                <c:pt idx="499">
                  <c:v>16.61</c:v>
                </c:pt>
                <c:pt idx="500">
                  <c:v>15.67</c:v>
                </c:pt>
                <c:pt idx="501">
                  <c:v>15.44</c:v>
                </c:pt>
                <c:pt idx="502">
                  <c:v>15.7</c:v>
                </c:pt>
                <c:pt idx="503">
                  <c:v>17.63</c:v>
                </c:pt>
                <c:pt idx="504">
                  <c:v>19.309999999999999</c:v>
                </c:pt>
                <c:pt idx="505">
                  <c:v>18.95</c:v>
                </c:pt>
                <c:pt idx="506">
                  <c:v>18.75</c:v>
                </c:pt>
                <c:pt idx="507">
                  <c:v>18.96</c:v>
                </c:pt>
                <c:pt idx="508">
                  <c:v>19.23</c:v>
                </c:pt>
                <c:pt idx="509">
                  <c:v>18.72</c:v>
                </c:pt>
                <c:pt idx="510">
                  <c:v>18.96</c:v>
                </c:pt>
                <c:pt idx="511">
                  <c:v>18.45</c:v>
                </c:pt>
                <c:pt idx="512">
                  <c:v>18.010000000000002</c:v>
                </c:pt>
                <c:pt idx="513">
                  <c:v>17.010000000000002</c:v>
                </c:pt>
                <c:pt idx="514">
                  <c:v>17.39</c:v>
                </c:pt>
                <c:pt idx="515">
                  <c:v>17.64</c:v>
                </c:pt>
                <c:pt idx="516">
                  <c:v>16.32</c:v>
                </c:pt>
                <c:pt idx="517">
                  <c:v>16.420000000000002</c:v>
                </c:pt>
                <c:pt idx="518">
                  <c:v>17.920000000000002</c:v>
                </c:pt>
                <c:pt idx="519">
                  <c:v>16.75</c:v>
                </c:pt>
                <c:pt idx="520">
                  <c:v>16.46</c:v>
                </c:pt>
                <c:pt idx="521">
                  <c:v>16.239999999999998</c:v>
                </c:pt>
                <c:pt idx="522">
                  <c:v>16.670000000000002</c:v>
                </c:pt>
                <c:pt idx="523">
                  <c:v>17.670000000000002</c:v>
                </c:pt>
                <c:pt idx="524">
                  <c:v>17.62</c:v>
                </c:pt>
                <c:pt idx="525">
                  <c:v>17.489999999999998</c:v>
                </c:pt>
                <c:pt idx="526">
                  <c:v>17.399999999999999</c:v>
                </c:pt>
                <c:pt idx="527">
                  <c:v>18.2</c:v>
                </c:pt>
                <c:pt idx="528">
                  <c:v>17.96</c:v>
                </c:pt>
                <c:pt idx="529">
                  <c:v>18.22</c:v>
                </c:pt>
                <c:pt idx="530">
                  <c:v>18.79</c:v>
                </c:pt>
                <c:pt idx="531">
                  <c:v>18.510000000000002</c:v>
                </c:pt>
                <c:pt idx="532">
                  <c:v>18.559999999999999</c:v>
                </c:pt>
                <c:pt idx="533">
                  <c:v>17.7</c:v>
                </c:pt>
                <c:pt idx="534">
                  <c:v>17.37</c:v>
                </c:pt>
                <c:pt idx="535">
                  <c:v>17.45</c:v>
                </c:pt>
                <c:pt idx="536">
                  <c:v>17.03</c:v>
                </c:pt>
                <c:pt idx="537">
                  <c:v>18.22</c:v>
                </c:pt>
                <c:pt idx="538">
                  <c:v>17.16</c:v>
                </c:pt>
                <c:pt idx="539">
                  <c:v>16.72</c:v>
                </c:pt>
                <c:pt idx="540">
                  <c:v>16.87</c:v>
                </c:pt>
                <c:pt idx="541">
                  <c:v>17.13</c:v>
                </c:pt>
                <c:pt idx="542">
                  <c:v>16.350000000000001</c:v>
                </c:pt>
                <c:pt idx="543">
                  <c:v>16.64</c:v>
                </c:pt>
                <c:pt idx="544">
                  <c:v>16.510000000000002</c:v>
                </c:pt>
                <c:pt idx="545">
                  <c:v>16.68</c:v>
                </c:pt>
                <c:pt idx="546">
                  <c:v>16.88</c:v>
                </c:pt>
                <c:pt idx="547">
                  <c:v>17.260000000000002</c:v>
                </c:pt>
                <c:pt idx="548">
                  <c:v>17.89</c:v>
                </c:pt>
                <c:pt idx="549">
                  <c:v>18.47</c:v>
                </c:pt>
                <c:pt idx="550">
                  <c:v>19.75</c:v>
                </c:pt>
                <c:pt idx="551">
                  <c:v>19.68</c:v>
                </c:pt>
                <c:pt idx="552">
                  <c:v>18.68</c:v>
                </c:pt>
                <c:pt idx="553">
                  <c:v>19.79</c:v>
                </c:pt>
                <c:pt idx="554">
                  <c:v>19.72</c:v>
                </c:pt>
                <c:pt idx="555">
                  <c:v>18.350000000000001</c:v>
                </c:pt>
                <c:pt idx="556">
                  <c:v>18.46</c:v>
                </c:pt>
                <c:pt idx="557">
                  <c:v>16.79</c:v>
                </c:pt>
                <c:pt idx="558">
                  <c:v>16.690000000000001</c:v>
                </c:pt>
                <c:pt idx="559">
                  <c:v>16.52</c:v>
                </c:pt>
                <c:pt idx="560">
                  <c:v>16.82</c:v>
                </c:pt>
                <c:pt idx="561">
                  <c:v>16.73</c:v>
                </c:pt>
                <c:pt idx="562">
                  <c:v>16.32</c:v>
                </c:pt>
                <c:pt idx="563">
                  <c:v>16.190000000000001</c:v>
                </c:pt>
                <c:pt idx="564">
                  <c:v>16.29</c:v>
                </c:pt>
                <c:pt idx="565">
                  <c:v>16.02</c:v>
                </c:pt>
                <c:pt idx="566">
                  <c:v>15.97</c:v>
                </c:pt>
                <c:pt idx="567">
                  <c:v>16.18</c:v>
                </c:pt>
                <c:pt idx="568">
                  <c:v>16.48</c:v>
                </c:pt>
                <c:pt idx="569">
                  <c:v>17.059999999999999</c:v>
                </c:pt>
                <c:pt idx="570">
                  <c:v>16.72</c:v>
                </c:pt>
                <c:pt idx="571">
                  <c:v>16.72</c:v>
                </c:pt>
                <c:pt idx="572">
                  <c:v>18.809999999999999</c:v>
                </c:pt>
                <c:pt idx="573">
                  <c:v>20.149999999999999</c:v>
                </c:pt>
                <c:pt idx="574">
                  <c:v>17.89</c:v>
                </c:pt>
                <c:pt idx="575">
                  <c:v>16.850000000000001</c:v>
                </c:pt>
                <c:pt idx="576">
                  <c:v>16.989999999999998</c:v>
                </c:pt>
                <c:pt idx="577">
                  <c:v>15.98</c:v>
                </c:pt>
                <c:pt idx="578">
                  <c:v>15.15</c:v>
                </c:pt>
                <c:pt idx="579">
                  <c:v>14.85</c:v>
                </c:pt>
                <c:pt idx="580">
                  <c:v>15.93</c:v>
                </c:pt>
                <c:pt idx="581">
                  <c:v>16.53</c:v>
                </c:pt>
                <c:pt idx="582">
                  <c:v>15.96</c:v>
                </c:pt>
                <c:pt idx="583">
                  <c:v>15.83</c:v>
                </c:pt>
                <c:pt idx="584">
                  <c:v>15.71</c:v>
                </c:pt>
                <c:pt idx="585">
                  <c:v>16.489999999999998</c:v>
                </c:pt>
                <c:pt idx="586">
                  <c:v>16.239999999999998</c:v>
                </c:pt>
                <c:pt idx="587">
                  <c:v>15.95</c:v>
                </c:pt>
                <c:pt idx="588">
                  <c:v>15.53</c:v>
                </c:pt>
                <c:pt idx="589">
                  <c:v>16.61</c:v>
                </c:pt>
                <c:pt idx="590">
                  <c:v>16.920000000000002</c:v>
                </c:pt>
                <c:pt idx="591">
                  <c:v>16.66</c:v>
                </c:pt>
                <c:pt idx="592">
                  <c:v>16.809999999999999</c:v>
                </c:pt>
                <c:pt idx="593">
                  <c:v>16.54</c:v>
                </c:pt>
                <c:pt idx="594">
                  <c:v>15.65</c:v>
                </c:pt>
                <c:pt idx="595">
                  <c:v>15.17</c:v>
                </c:pt>
                <c:pt idx="596">
                  <c:v>15.68</c:v>
                </c:pt>
                <c:pt idx="597">
                  <c:v>15.19</c:v>
                </c:pt>
                <c:pt idx="598">
                  <c:v>15.49</c:v>
                </c:pt>
                <c:pt idx="599">
                  <c:v>14.82</c:v>
                </c:pt>
                <c:pt idx="600">
                  <c:v>14.62</c:v>
                </c:pt>
                <c:pt idx="601">
                  <c:v>13.57</c:v>
                </c:pt>
                <c:pt idx="602">
                  <c:v>13.62</c:v>
                </c:pt>
                <c:pt idx="603">
                  <c:v>13.92</c:v>
                </c:pt>
                <c:pt idx="604">
                  <c:v>13.73</c:v>
                </c:pt>
                <c:pt idx="605">
                  <c:v>14.92</c:v>
                </c:pt>
                <c:pt idx="606">
                  <c:v>13.99</c:v>
                </c:pt>
                <c:pt idx="607">
                  <c:v>13.77</c:v>
                </c:pt>
                <c:pt idx="608">
                  <c:v>13.86</c:v>
                </c:pt>
                <c:pt idx="609">
                  <c:v>14.43</c:v>
                </c:pt>
                <c:pt idx="610">
                  <c:v>14.57</c:v>
                </c:pt>
                <c:pt idx="611">
                  <c:v>14.35</c:v>
                </c:pt>
                <c:pt idx="612">
                  <c:v>13.66</c:v>
                </c:pt>
                <c:pt idx="613">
                  <c:v>14.65</c:v>
                </c:pt>
                <c:pt idx="614">
                  <c:v>15.19</c:v>
                </c:pt>
                <c:pt idx="615">
                  <c:v>15.97</c:v>
                </c:pt>
                <c:pt idx="616">
                  <c:v>16.62</c:v>
                </c:pt>
                <c:pt idx="617">
                  <c:v>16.29</c:v>
                </c:pt>
                <c:pt idx="618">
                  <c:v>14.95</c:v>
                </c:pt>
                <c:pt idx="619">
                  <c:v>14.76</c:v>
                </c:pt>
                <c:pt idx="620">
                  <c:v>15.22</c:v>
                </c:pt>
                <c:pt idx="621">
                  <c:v>18.079999999999998</c:v>
                </c:pt>
                <c:pt idx="622">
                  <c:v>18.2</c:v>
                </c:pt>
                <c:pt idx="623">
                  <c:v>16.309999999999999</c:v>
                </c:pt>
                <c:pt idx="624">
                  <c:v>16.66</c:v>
                </c:pt>
                <c:pt idx="625">
                  <c:v>14.53</c:v>
                </c:pt>
                <c:pt idx="626">
                  <c:v>14.4</c:v>
                </c:pt>
                <c:pt idx="627">
                  <c:v>14.4</c:v>
                </c:pt>
                <c:pt idx="628">
                  <c:v>14.67</c:v>
                </c:pt>
                <c:pt idx="629">
                  <c:v>13.21</c:v>
                </c:pt>
                <c:pt idx="630">
                  <c:v>13.35</c:v>
                </c:pt>
                <c:pt idx="631">
                  <c:v>13.34</c:v>
                </c:pt>
                <c:pt idx="632">
                  <c:v>13.88</c:v>
                </c:pt>
                <c:pt idx="633">
                  <c:v>14.87</c:v>
                </c:pt>
                <c:pt idx="634">
                  <c:v>15.83</c:v>
                </c:pt>
                <c:pt idx="635">
                  <c:v>15.53</c:v>
                </c:pt>
                <c:pt idx="636">
                  <c:v>14.6</c:v>
                </c:pt>
                <c:pt idx="637">
                  <c:v>13.7</c:v>
                </c:pt>
                <c:pt idx="638">
                  <c:v>14.01</c:v>
                </c:pt>
                <c:pt idx="639">
                  <c:v>13.5</c:v>
                </c:pt>
                <c:pt idx="640">
                  <c:v>12.52</c:v>
                </c:pt>
                <c:pt idx="641">
                  <c:v>12.27</c:v>
                </c:pt>
                <c:pt idx="642">
                  <c:v>12.6</c:v>
                </c:pt>
                <c:pt idx="643">
                  <c:v>12.66</c:v>
                </c:pt>
                <c:pt idx="644">
                  <c:v>12.6</c:v>
                </c:pt>
                <c:pt idx="645">
                  <c:v>13.57</c:v>
                </c:pt>
                <c:pt idx="646">
                  <c:v>13.33</c:v>
                </c:pt>
                <c:pt idx="647">
                  <c:v>13.37</c:v>
                </c:pt>
                <c:pt idx="648">
                  <c:v>13.9</c:v>
                </c:pt>
                <c:pt idx="649">
                  <c:v>13.05</c:v>
                </c:pt>
                <c:pt idx="650">
                  <c:v>13.44</c:v>
                </c:pt>
                <c:pt idx="651">
                  <c:v>13.5</c:v>
                </c:pt>
                <c:pt idx="652">
                  <c:v>13.17</c:v>
                </c:pt>
                <c:pt idx="653">
                  <c:v>13.83</c:v>
                </c:pt>
                <c:pt idx="654">
                  <c:v>13.58</c:v>
                </c:pt>
                <c:pt idx="655">
                  <c:v>13.82</c:v>
                </c:pt>
                <c:pt idx="656">
                  <c:v>14.23</c:v>
                </c:pt>
                <c:pt idx="657">
                  <c:v>13.94</c:v>
                </c:pt>
                <c:pt idx="658">
                  <c:v>14.51</c:v>
                </c:pt>
                <c:pt idx="659">
                  <c:v>15.09</c:v>
                </c:pt>
                <c:pt idx="660">
                  <c:v>14.88</c:v>
                </c:pt>
                <c:pt idx="661">
                  <c:v>15.34</c:v>
                </c:pt>
                <c:pt idx="662">
                  <c:v>14.66</c:v>
                </c:pt>
                <c:pt idx="663">
                  <c:v>14.61</c:v>
                </c:pt>
                <c:pt idx="664">
                  <c:v>13.84</c:v>
                </c:pt>
                <c:pt idx="665">
                  <c:v>14.35</c:v>
                </c:pt>
                <c:pt idx="666">
                  <c:v>14.48</c:v>
                </c:pt>
                <c:pt idx="667">
                  <c:v>15.01</c:v>
                </c:pt>
                <c:pt idx="668">
                  <c:v>16.190000000000001</c:v>
                </c:pt>
                <c:pt idx="669">
                  <c:v>15.62</c:v>
                </c:pt>
                <c:pt idx="670">
                  <c:v>14.5</c:v>
                </c:pt>
                <c:pt idx="671">
                  <c:v>13.66</c:v>
                </c:pt>
                <c:pt idx="672">
                  <c:v>13.14</c:v>
                </c:pt>
                <c:pt idx="673">
                  <c:v>13.58</c:v>
                </c:pt>
                <c:pt idx="674">
                  <c:v>13.4</c:v>
                </c:pt>
                <c:pt idx="675">
                  <c:v>12.73</c:v>
                </c:pt>
                <c:pt idx="676">
                  <c:v>12.88</c:v>
                </c:pt>
                <c:pt idx="677">
                  <c:v>12.98</c:v>
                </c:pt>
                <c:pt idx="678">
                  <c:v>13.65</c:v>
                </c:pt>
                <c:pt idx="679">
                  <c:v>13.36</c:v>
                </c:pt>
                <c:pt idx="680">
                  <c:v>12.92</c:v>
                </c:pt>
                <c:pt idx="681">
                  <c:v>12.47</c:v>
                </c:pt>
                <c:pt idx="682">
                  <c:v>13</c:v>
                </c:pt>
                <c:pt idx="683">
                  <c:v>13.63</c:v>
                </c:pt>
                <c:pt idx="684">
                  <c:v>14.72</c:v>
                </c:pt>
                <c:pt idx="685">
                  <c:v>14.31</c:v>
                </c:pt>
                <c:pt idx="686">
                  <c:v>13.74</c:v>
                </c:pt>
                <c:pt idx="687">
                  <c:v>13.45</c:v>
                </c:pt>
                <c:pt idx="688">
                  <c:v>13.88</c:v>
                </c:pt>
                <c:pt idx="689">
                  <c:v>13.83</c:v>
                </c:pt>
                <c:pt idx="690">
                  <c:v>13.44</c:v>
                </c:pt>
                <c:pt idx="691">
                  <c:v>14.8</c:v>
                </c:pt>
                <c:pt idx="692">
                  <c:v>15.19</c:v>
                </c:pt>
                <c:pt idx="693">
                  <c:v>14.97</c:v>
                </c:pt>
                <c:pt idx="694">
                  <c:v>14.28</c:v>
                </c:pt>
                <c:pt idx="695">
                  <c:v>16.309999999999999</c:v>
                </c:pt>
                <c:pt idx="696">
                  <c:v>17.79</c:v>
                </c:pt>
                <c:pt idx="697">
                  <c:v>20.010000000000002</c:v>
                </c:pt>
                <c:pt idx="698">
                  <c:v>19.95</c:v>
                </c:pt>
                <c:pt idx="699">
                  <c:v>21.02</c:v>
                </c:pt>
                <c:pt idx="700">
                  <c:v>19.260000000000002</c:v>
                </c:pt>
                <c:pt idx="701">
                  <c:v>20.51</c:v>
                </c:pt>
                <c:pt idx="702">
                  <c:v>19.489999999999998</c:v>
                </c:pt>
                <c:pt idx="703">
                  <c:v>17.899999999999999</c:v>
                </c:pt>
                <c:pt idx="704">
                  <c:v>18.420000000000002</c:v>
                </c:pt>
                <c:pt idx="705">
                  <c:v>17.11</c:v>
                </c:pt>
                <c:pt idx="706">
                  <c:v>17.010000000000002</c:v>
                </c:pt>
                <c:pt idx="707">
                  <c:v>17.309999999999999</c:v>
                </c:pt>
                <c:pt idx="708">
                  <c:v>16.87</c:v>
                </c:pt>
                <c:pt idx="709">
                  <c:v>16.62</c:v>
                </c:pt>
                <c:pt idx="710">
                  <c:v>15.84</c:v>
                </c:pt>
                <c:pt idx="711">
                  <c:v>16.46</c:v>
                </c:pt>
                <c:pt idx="712">
                  <c:v>16.32</c:v>
                </c:pt>
                <c:pt idx="713">
                  <c:v>16.239999999999998</c:v>
                </c:pt>
                <c:pt idx="714">
                  <c:v>15.95</c:v>
                </c:pt>
                <c:pt idx="715">
                  <c:v>15.47</c:v>
                </c:pt>
                <c:pt idx="716">
                  <c:v>16.149999999999999</c:v>
                </c:pt>
                <c:pt idx="717">
                  <c:v>16.670000000000002</c:v>
                </c:pt>
                <c:pt idx="718">
                  <c:v>17.329999999999998</c:v>
                </c:pt>
                <c:pt idx="719">
                  <c:v>16.28</c:v>
                </c:pt>
                <c:pt idx="720">
                  <c:v>15.38</c:v>
                </c:pt>
                <c:pt idx="721">
                  <c:v>14.69</c:v>
                </c:pt>
                <c:pt idx="722">
                  <c:v>14.23</c:v>
                </c:pt>
                <c:pt idx="723">
                  <c:v>14.37</c:v>
                </c:pt>
                <c:pt idx="724">
                  <c:v>13.99</c:v>
                </c:pt>
                <c:pt idx="725">
                  <c:v>14.37</c:v>
                </c:pt>
                <c:pt idx="726">
                  <c:v>14.61</c:v>
                </c:pt>
                <c:pt idx="727">
                  <c:v>14.86</c:v>
                </c:pt>
                <c:pt idx="728">
                  <c:v>15.01</c:v>
                </c:pt>
                <c:pt idx="729">
                  <c:v>14.55</c:v>
                </c:pt>
                <c:pt idx="730">
                  <c:v>14.33</c:v>
                </c:pt>
                <c:pt idx="731">
                  <c:v>13.67</c:v>
                </c:pt>
                <c:pt idx="732">
                  <c:v>13.4</c:v>
                </c:pt>
                <c:pt idx="733">
                  <c:v>12.66</c:v>
                </c:pt>
                <c:pt idx="734">
                  <c:v>12.5</c:v>
                </c:pt>
                <c:pt idx="735">
                  <c:v>12.58</c:v>
                </c:pt>
                <c:pt idx="736">
                  <c:v>13.01</c:v>
                </c:pt>
                <c:pt idx="737">
                  <c:v>12.8</c:v>
                </c:pt>
                <c:pt idx="738">
                  <c:v>12.56</c:v>
                </c:pt>
                <c:pt idx="739">
                  <c:v>12.03</c:v>
                </c:pt>
                <c:pt idx="740">
                  <c:v>11.81</c:v>
                </c:pt>
                <c:pt idx="741">
                  <c:v>12</c:v>
                </c:pt>
                <c:pt idx="742">
                  <c:v>11.73</c:v>
                </c:pt>
                <c:pt idx="743">
                  <c:v>12.58</c:v>
                </c:pt>
                <c:pt idx="744">
                  <c:v>12.75</c:v>
                </c:pt>
                <c:pt idx="745">
                  <c:v>12.34</c:v>
                </c:pt>
                <c:pt idx="746">
                  <c:v>12.66</c:v>
                </c:pt>
                <c:pt idx="747">
                  <c:v>12.41</c:v>
                </c:pt>
                <c:pt idx="748">
                  <c:v>12.58</c:v>
                </c:pt>
                <c:pt idx="749">
                  <c:v>12.14</c:v>
                </c:pt>
                <c:pt idx="750">
                  <c:v>11.66</c:v>
                </c:pt>
                <c:pt idx="751">
                  <c:v>11.65</c:v>
                </c:pt>
                <c:pt idx="752">
                  <c:v>11.75</c:v>
                </c:pt>
                <c:pt idx="753">
                  <c:v>11.51</c:v>
                </c:pt>
                <c:pt idx="754">
                  <c:v>11.57</c:v>
                </c:pt>
                <c:pt idx="755">
                  <c:v>12.22</c:v>
                </c:pt>
                <c:pt idx="756">
                  <c:v>12.29</c:v>
                </c:pt>
                <c:pt idx="757">
                  <c:v>12.6</c:v>
                </c:pt>
                <c:pt idx="758">
                  <c:v>12.57</c:v>
                </c:pt>
                <c:pt idx="759">
                  <c:v>13.36</c:v>
                </c:pt>
                <c:pt idx="760">
                  <c:v>13.35</c:v>
                </c:pt>
                <c:pt idx="761">
                  <c:v>13.37</c:v>
                </c:pt>
                <c:pt idx="762">
                  <c:v>14.72</c:v>
                </c:pt>
                <c:pt idx="763">
                  <c:v>13.77</c:v>
                </c:pt>
                <c:pt idx="764">
                  <c:v>12.86</c:v>
                </c:pt>
                <c:pt idx="765">
                  <c:v>12.78</c:v>
                </c:pt>
                <c:pt idx="766">
                  <c:v>12.42</c:v>
                </c:pt>
                <c:pt idx="767">
                  <c:v>11.99</c:v>
                </c:pt>
                <c:pt idx="768">
                  <c:v>11.57</c:v>
                </c:pt>
                <c:pt idx="769">
                  <c:v>11.49</c:v>
                </c:pt>
                <c:pt idx="770">
                  <c:v>12.06</c:v>
                </c:pt>
                <c:pt idx="771">
                  <c:v>12.15</c:v>
                </c:pt>
                <c:pt idx="772">
                  <c:v>11.69</c:v>
                </c:pt>
                <c:pt idx="773">
                  <c:v>11.3</c:v>
                </c:pt>
                <c:pt idx="774">
                  <c:v>11.38</c:v>
                </c:pt>
                <c:pt idx="775">
                  <c:v>11.45</c:v>
                </c:pt>
                <c:pt idx="776">
                  <c:v>12.01</c:v>
                </c:pt>
                <c:pt idx="777">
                  <c:v>12.04</c:v>
                </c:pt>
                <c:pt idx="778">
                  <c:v>12.42</c:v>
                </c:pt>
                <c:pt idx="779">
                  <c:v>12.33</c:v>
                </c:pt>
                <c:pt idx="780">
                  <c:v>12.25</c:v>
                </c:pt>
                <c:pt idx="781">
                  <c:v>12.12</c:v>
                </c:pt>
                <c:pt idx="782">
                  <c:v>12.29</c:v>
                </c:pt>
                <c:pt idx="783">
                  <c:v>12.9</c:v>
                </c:pt>
                <c:pt idx="784">
                  <c:v>13.22</c:v>
                </c:pt>
                <c:pt idx="785">
                  <c:v>13.48</c:v>
                </c:pt>
                <c:pt idx="786">
                  <c:v>13.43</c:v>
                </c:pt>
                <c:pt idx="787">
                  <c:v>12.69</c:v>
                </c:pt>
                <c:pt idx="788">
                  <c:v>12.38</c:v>
                </c:pt>
                <c:pt idx="789">
                  <c:v>15.76</c:v>
                </c:pt>
                <c:pt idx="790">
                  <c:v>15.9</c:v>
                </c:pt>
                <c:pt idx="791">
                  <c:v>15.56</c:v>
                </c:pt>
                <c:pt idx="792">
                  <c:v>15.02</c:v>
                </c:pt>
                <c:pt idx="793">
                  <c:v>14.7</c:v>
                </c:pt>
                <c:pt idx="794">
                  <c:v>15.04</c:v>
                </c:pt>
                <c:pt idx="795">
                  <c:v>14.72</c:v>
                </c:pt>
                <c:pt idx="796">
                  <c:v>13.76</c:v>
                </c:pt>
                <c:pt idx="797">
                  <c:v>13.16</c:v>
                </c:pt>
                <c:pt idx="798">
                  <c:v>13.6</c:v>
                </c:pt>
                <c:pt idx="799">
                  <c:v>12.49</c:v>
                </c:pt>
                <c:pt idx="800">
                  <c:v>13.13</c:v>
                </c:pt>
                <c:pt idx="801">
                  <c:v>13.44</c:v>
                </c:pt>
                <c:pt idx="802">
                  <c:v>14.08</c:v>
                </c:pt>
                <c:pt idx="803">
                  <c:v>16.22</c:v>
                </c:pt>
                <c:pt idx="804">
                  <c:v>14.17</c:v>
                </c:pt>
                <c:pt idx="805">
                  <c:v>13.91</c:v>
                </c:pt>
                <c:pt idx="806">
                  <c:v>14.26</c:v>
                </c:pt>
                <c:pt idx="807">
                  <c:v>15.66</c:v>
                </c:pt>
                <c:pt idx="808">
                  <c:v>14.74</c:v>
                </c:pt>
                <c:pt idx="809">
                  <c:v>14.51</c:v>
                </c:pt>
                <c:pt idx="810">
                  <c:v>14.53</c:v>
                </c:pt>
                <c:pt idx="811">
                  <c:v>14.17</c:v>
                </c:pt>
                <c:pt idx="812">
                  <c:v>13.23</c:v>
                </c:pt>
                <c:pt idx="813">
                  <c:v>13.66</c:v>
                </c:pt>
                <c:pt idx="814">
                  <c:v>13.02</c:v>
                </c:pt>
                <c:pt idx="815">
                  <c:v>12.44</c:v>
                </c:pt>
                <c:pt idx="816">
                  <c:v>12.08</c:v>
                </c:pt>
                <c:pt idx="817">
                  <c:v>12.21</c:v>
                </c:pt>
                <c:pt idx="818">
                  <c:v>12.63</c:v>
                </c:pt>
                <c:pt idx="819">
                  <c:v>12.23</c:v>
                </c:pt>
                <c:pt idx="820">
                  <c:v>12.53</c:v>
                </c:pt>
                <c:pt idx="821">
                  <c:v>13.02</c:v>
                </c:pt>
                <c:pt idx="822">
                  <c:v>14.5</c:v>
                </c:pt>
                <c:pt idx="823">
                  <c:v>14.12</c:v>
                </c:pt>
                <c:pt idx="824">
                  <c:v>14.24</c:v>
                </c:pt>
                <c:pt idx="825">
                  <c:v>13.64</c:v>
                </c:pt>
                <c:pt idx="826">
                  <c:v>12.83</c:v>
                </c:pt>
                <c:pt idx="827">
                  <c:v>11.93</c:v>
                </c:pt>
                <c:pt idx="828">
                  <c:v>11.7</c:v>
                </c:pt>
                <c:pt idx="829">
                  <c:v>11.76</c:v>
                </c:pt>
                <c:pt idx="830">
                  <c:v>10.96</c:v>
                </c:pt>
                <c:pt idx="831">
                  <c:v>11.29</c:v>
                </c:pt>
                <c:pt idx="832">
                  <c:v>12.06</c:v>
                </c:pt>
                <c:pt idx="833">
                  <c:v>11.94</c:v>
                </c:pt>
                <c:pt idx="834">
                  <c:v>12.11</c:v>
                </c:pt>
                <c:pt idx="835">
                  <c:v>12.68</c:v>
                </c:pt>
                <c:pt idx="836">
                  <c:v>13.36</c:v>
                </c:pt>
                <c:pt idx="837">
                  <c:v>15.25</c:v>
                </c:pt>
                <c:pt idx="838">
                  <c:v>13.93</c:v>
                </c:pt>
                <c:pt idx="839">
                  <c:v>13.12</c:v>
                </c:pt>
                <c:pt idx="840">
                  <c:v>12.8</c:v>
                </c:pt>
                <c:pt idx="841">
                  <c:v>12.42</c:v>
                </c:pt>
                <c:pt idx="842">
                  <c:v>12.9</c:v>
                </c:pt>
                <c:pt idx="843">
                  <c:v>12.14</c:v>
                </c:pt>
                <c:pt idx="844">
                  <c:v>12.38</c:v>
                </c:pt>
                <c:pt idx="845">
                  <c:v>13.22</c:v>
                </c:pt>
                <c:pt idx="846">
                  <c:v>13.01</c:v>
                </c:pt>
                <c:pt idx="847">
                  <c:v>13.72</c:v>
                </c:pt>
                <c:pt idx="848">
                  <c:v>13.35</c:v>
                </c:pt>
                <c:pt idx="849">
                  <c:v>13.56</c:v>
                </c:pt>
                <c:pt idx="850">
                  <c:v>14.76</c:v>
                </c:pt>
                <c:pt idx="851">
                  <c:v>14.39</c:v>
                </c:pt>
                <c:pt idx="852">
                  <c:v>14.13</c:v>
                </c:pt>
                <c:pt idx="853">
                  <c:v>14.19</c:v>
                </c:pt>
                <c:pt idx="854">
                  <c:v>14.29</c:v>
                </c:pt>
                <c:pt idx="855">
                  <c:v>13.98</c:v>
                </c:pt>
                <c:pt idx="856">
                  <c:v>14.51</c:v>
                </c:pt>
                <c:pt idx="857">
                  <c:v>14.1</c:v>
                </c:pt>
                <c:pt idx="858">
                  <c:v>14.04</c:v>
                </c:pt>
                <c:pt idx="859">
                  <c:v>12.88</c:v>
                </c:pt>
                <c:pt idx="860">
                  <c:v>13.1</c:v>
                </c:pt>
                <c:pt idx="861">
                  <c:v>13.47</c:v>
                </c:pt>
                <c:pt idx="862">
                  <c:v>13.67</c:v>
                </c:pt>
                <c:pt idx="863">
                  <c:v>13.48</c:v>
                </c:pt>
                <c:pt idx="864">
                  <c:v>13.54</c:v>
                </c:pt>
                <c:pt idx="865">
                  <c:v>12.86</c:v>
                </c:pt>
                <c:pt idx="866">
                  <c:v>14.07</c:v>
                </c:pt>
                <c:pt idx="867">
                  <c:v>14.74</c:v>
                </c:pt>
                <c:pt idx="868">
                  <c:v>13.96</c:v>
                </c:pt>
                <c:pt idx="869">
                  <c:v>13.31</c:v>
                </c:pt>
                <c:pt idx="870">
                  <c:v>12.71</c:v>
                </c:pt>
                <c:pt idx="871">
                  <c:v>12.33</c:v>
                </c:pt>
                <c:pt idx="872">
                  <c:v>11.99</c:v>
                </c:pt>
                <c:pt idx="873">
                  <c:v>11.87</c:v>
                </c:pt>
                <c:pt idx="874">
                  <c:v>11.66</c:v>
                </c:pt>
                <c:pt idx="875">
                  <c:v>12.24</c:v>
                </c:pt>
                <c:pt idx="876">
                  <c:v>12.25</c:v>
                </c:pt>
                <c:pt idx="877">
                  <c:v>11.65</c:v>
                </c:pt>
                <c:pt idx="878">
                  <c:v>12.04</c:v>
                </c:pt>
                <c:pt idx="879">
                  <c:v>12.25</c:v>
                </c:pt>
                <c:pt idx="880">
                  <c:v>11.25</c:v>
                </c:pt>
                <c:pt idx="881">
                  <c:v>11.11</c:v>
                </c:pt>
                <c:pt idx="882">
                  <c:v>11.29</c:v>
                </c:pt>
                <c:pt idx="883">
                  <c:v>11.26</c:v>
                </c:pt>
                <c:pt idx="884">
                  <c:v>11.51</c:v>
                </c:pt>
                <c:pt idx="885">
                  <c:v>11.33</c:v>
                </c:pt>
                <c:pt idx="886">
                  <c:v>13.87</c:v>
                </c:pt>
                <c:pt idx="887">
                  <c:v>13.05</c:v>
                </c:pt>
                <c:pt idx="888">
                  <c:v>12.24</c:v>
                </c:pt>
                <c:pt idx="889">
                  <c:v>10.8</c:v>
                </c:pt>
                <c:pt idx="890">
                  <c:v>10.85</c:v>
                </c:pt>
                <c:pt idx="891">
                  <c:v>11.02</c:v>
                </c:pt>
                <c:pt idx="892">
                  <c:v>10.78</c:v>
                </c:pt>
                <c:pt idx="893">
                  <c:v>10.6</c:v>
                </c:pt>
                <c:pt idx="894">
                  <c:v>10.96</c:v>
                </c:pt>
                <c:pt idx="895">
                  <c:v>11.46</c:v>
                </c:pt>
                <c:pt idx="896">
                  <c:v>11.05</c:v>
                </c:pt>
                <c:pt idx="897">
                  <c:v>11.97</c:v>
                </c:pt>
                <c:pt idx="898">
                  <c:v>11.69</c:v>
                </c:pt>
                <c:pt idx="899">
                  <c:v>11.32</c:v>
                </c:pt>
                <c:pt idx="900">
                  <c:v>11.32</c:v>
                </c:pt>
                <c:pt idx="901">
                  <c:v>11.34</c:v>
                </c:pt>
                <c:pt idx="902">
                  <c:v>11.37</c:v>
                </c:pt>
                <c:pt idx="903">
                  <c:v>11.25</c:v>
                </c:pt>
                <c:pt idx="904">
                  <c:v>11.73</c:v>
                </c:pt>
                <c:pt idx="905">
                  <c:v>11.47</c:v>
                </c:pt>
                <c:pt idx="906">
                  <c:v>11.49</c:v>
                </c:pt>
                <c:pt idx="907">
                  <c:v>11.71</c:v>
                </c:pt>
                <c:pt idx="908">
                  <c:v>12.03</c:v>
                </c:pt>
                <c:pt idx="909">
                  <c:v>12.33</c:v>
                </c:pt>
                <c:pt idx="910">
                  <c:v>12.39</c:v>
                </c:pt>
                <c:pt idx="911">
                  <c:v>12.31</c:v>
                </c:pt>
                <c:pt idx="912">
                  <c:v>12.07</c:v>
                </c:pt>
                <c:pt idx="913">
                  <c:v>12.38</c:v>
                </c:pt>
                <c:pt idx="914">
                  <c:v>12.19</c:v>
                </c:pt>
                <c:pt idx="915">
                  <c:v>12.01</c:v>
                </c:pt>
                <c:pt idx="916">
                  <c:v>11.59</c:v>
                </c:pt>
                <c:pt idx="917">
                  <c:v>11.52</c:v>
                </c:pt>
                <c:pt idx="918">
                  <c:v>11.63</c:v>
                </c:pt>
                <c:pt idx="919">
                  <c:v>11.62</c:v>
                </c:pt>
                <c:pt idx="920">
                  <c:v>12.15</c:v>
                </c:pt>
                <c:pt idx="921">
                  <c:v>11.8</c:v>
                </c:pt>
                <c:pt idx="922">
                  <c:v>12.1</c:v>
                </c:pt>
                <c:pt idx="923">
                  <c:v>12.14</c:v>
                </c:pt>
                <c:pt idx="924">
                  <c:v>11.91</c:v>
                </c:pt>
                <c:pt idx="925">
                  <c:v>11.74</c:v>
                </c:pt>
                <c:pt idx="926">
                  <c:v>11.85</c:v>
                </c:pt>
                <c:pt idx="927">
                  <c:v>11.48</c:v>
                </c:pt>
                <c:pt idx="928">
                  <c:v>11.87</c:v>
                </c:pt>
                <c:pt idx="929">
                  <c:v>11.16</c:v>
                </c:pt>
                <c:pt idx="930">
                  <c:v>12.9</c:v>
                </c:pt>
                <c:pt idx="931">
                  <c:v>13.24</c:v>
                </c:pt>
                <c:pt idx="932">
                  <c:v>12.67</c:v>
                </c:pt>
                <c:pt idx="933">
                  <c:v>11.7</c:v>
                </c:pt>
                <c:pt idx="934">
                  <c:v>12.16</c:v>
                </c:pt>
                <c:pt idx="935">
                  <c:v>13.15</c:v>
                </c:pt>
                <c:pt idx="936">
                  <c:v>12.7</c:v>
                </c:pt>
                <c:pt idx="937">
                  <c:v>13.36</c:v>
                </c:pt>
                <c:pt idx="938">
                  <c:v>13.39</c:v>
                </c:pt>
                <c:pt idx="939">
                  <c:v>14.6</c:v>
                </c:pt>
                <c:pt idx="940">
                  <c:v>17.3</c:v>
                </c:pt>
                <c:pt idx="941">
                  <c:v>13.75</c:v>
                </c:pt>
                <c:pt idx="942">
                  <c:v>13.36</c:v>
                </c:pt>
                <c:pt idx="943">
                  <c:v>12.47</c:v>
                </c:pt>
                <c:pt idx="944">
                  <c:v>12.49</c:v>
                </c:pt>
                <c:pt idx="945">
                  <c:v>12.19</c:v>
                </c:pt>
                <c:pt idx="946">
                  <c:v>12.63</c:v>
                </c:pt>
                <c:pt idx="947">
                  <c:v>12.99</c:v>
                </c:pt>
                <c:pt idx="948">
                  <c:v>11.83</c:v>
                </c:pt>
                <c:pt idx="949">
                  <c:v>12.85</c:v>
                </c:pt>
                <c:pt idx="950">
                  <c:v>12.97</c:v>
                </c:pt>
                <c:pt idx="951">
                  <c:v>12.68</c:v>
                </c:pt>
                <c:pt idx="952">
                  <c:v>13.14</c:v>
                </c:pt>
                <c:pt idx="953">
                  <c:v>12.04</c:v>
                </c:pt>
                <c:pt idx="954">
                  <c:v>12.26</c:v>
                </c:pt>
                <c:pt idx="955">
                  <c:v>12.41</c:v>
                </c:pt>
                <c:pt idx="956">
                  <c:v>11.38</c:v>
                </c:pt>
                <c:pt idx="957">
                  <c:v>11</c:v>
                </c:pt>
                <c:pt idx="958">
                  <c:v>10.87</c:v>
                </c:pt>
                <c:pt idx="959">
                  <c:v>11.33</c:v>
                </c:pt>
                <c:pt idx="960">
                  <c:v>11.61</c:v>
                </c:pt>
                <c:pt idx="961">
                  <c:v>11.32</c:v>
                </c:pt>
                <c:pt idx="962">
                  <c:v>11.2</c:v>
                </c:pt>
                <c:pt idx="963">
                  <c:v>11.48</c:v>
                </c:pt>
                <c:pt idx="964">
                  <c:v>11.83</c:v>
                </c:pt>
                <c:pt idx="965">
                  <c:v>11.83</c:v>
                </c:pt>
                <c:pt idx="966">
                  <c:v>12.01</c:v>
                </c:pt>
                <c:pt idx="967">
                  <c:v>11.88</c:v>
                </c:pt>
                <c:pt idx="968">
                  <c:v>11.46</c:v>
                </c:pt>
                <c:pt idx="969">
                  <c:v>11.78</c:v>
                </c:pt>
                <c:pt idx="970">
                  <c:v>11.74</c:v>
                </c:pt>
                <c:pt idx="971">
                  <c:v>13.26</c:v>
                </c:pt>
                <c:pt idx="972">
                  <c:v>14.68</c:v>
                </c:pt>
                <c:pt idx="973">
                  <c:v>14.97</c:v>
                </c:pt>
                <c:pt idx="974">
                  <c:v>14.31</c:v>
                </c:pt>
                <c:pt idx="975">
                  <c:v>13.94</c:v>
                </c:pt>
                <c:pt idx="976">
                  <c:v>13.72</c:v>
                </c:pt>
                <c:pt idx="977">
                  <c:v>13.88</c:v>
                </c:pt>
                <c:pt idx="978">
                  <c:v>13.33</c:v>
                </c:pt>
                <c:pt idx="979">
                  <c:v>14.46</c:v>
                </c:pt>
                <c:pt idx="980">
                  <c:v>15.11</c:v>
                </c:pt>
                <c:pt idx="981">
                  <c:v>15.57</c:v>
                </c:pt>
                <c:pt idx="982">
                  <c:v>14.65</c:v>
                </c:pt>
                <c:pt idx="983">
                  <c:v>15.03</c:v>
                </c:pt>
                <c:pt idx="984">
                  <c:v>15.9</c:v>
                </c:pt>
                <c:pt idx="985">
                  <c:v>14.27</c:v>
                </c:pt>
                <c:pt idx="986">
                  <c:v>13.51</c:v>
                </c:pt>
                <c:pt idx="987">
                  <c:v>13.77</c:v>
                </c:pt>
                <c:pt idx="988">
                  <c:v>14.12</c:v>
                </c:pt>
                <c:pt idx="989">
                  <c:v>13.76</c:v>
                </c:pt>
                <c:pt idx="990">
                  <c:v>13.83</c:v>
                </c:pt>
                <c:pt idx="991">
                  <c:v>13.51</c:v>
                </c:pt>
                <c:pt idx="992">
                  <c:v>12.69</c:v>
                </c:pt>
                <c:pt idx="993">
                  <c:v>12.84</c:v>
                </c:pt>
                <c:pt idx="994">
                  <c:v>12.41</c:v>
                </c:pt>
                <c:pt idx="995">
                  <c:v>12.46</c:v>
                </c:pt>
                <c:pt idx="996">
                  <c:v>12.43</c:v>
                </c:pt>
                <c:pt idx="997">
                  <c:v>12.6</c:v>
                </c:pt>
                <c:pt idx="998">
                  <c:v>10.98</c:v>
                </c:pt>
                <c:pt idx="999">
                  <c:v>11.13</c:v>
                </c:pt>
                <c:pt idx="1000">
                  <c:v>11.03</c:v>
                </c:pt>
                <c:pt idx="1001">
                  <c:v>10.9</c:v>
                </c:pt>
                <c:pt idx="1002">
                  <c:v>11.08</c:v>
                </c:pt>
                <c:pt idx="1003">
                  <c:v>10.75</c:v>
                </c:pt>
                <c:pt idx="1004">
                  <c:v>10.08</c:v>
                </c:pt>
                <c:pt idx="1005">
                  <c:v>9.31</c:v>
                </c:pt>
                <c:pt idx="1006">
                  <c:v>9.48</c:v>
                </c:pt>
                <c:pt idx="1007">
                  <c:v>9.6999999999999993</c:v>
                </c:pt>
                <c:pt idx="1008">
                  <c:v>9.82</c:v>
                </c:pt>
                <c:pt idx="1009">
                  <c:v>10.46</c:v>
                </c:pt>
                <c:pt idx="1010">
                  <c:v>10.69</c:v>
                </c:pt>
                <c:pt idx="1011">
                  <c:v>11.66</c:v>
                </c:pt>
                <c:pt idx="1012">
                  <c:v>12.57</c:v>
                </c:pt>
                <c:pt idx="1013">
                  <c:v>11.91</c:v>
                </c:pt>
                <c:pt idx="1014">
                  <c:v>10.94</c:v>
                </c:pt>
                <c:pt idx="1015">
                  <c:v>11.27</c:v>
                </c:pt>
                <c:pt idx="1016">
                  <c:v>10.96</c:v>
                </c:pt>
                <c:pt idx="1017">
                  <c:v>10.74</c:v>
                </c:pt>
                <c:pt idx="1018">
                  <c:v>11.29</c:v>
                </c:pt>
                <c:pt idx="1019">
                  <c:v>11.65</c:v>
                </c:pt>
                <c:pt idx="1020">
                  <c:v>12.08</c:v>
                </c:pt>
                <c:pt idx="1021">
                  <c:v>11.15</c:v>
                </c:pt>
                <c:pt idx="1022">
                  <c:v>11.88</c:v>
                </c:pt>
                <c:pt idx="1023">
                  <c:v>11.63</c:v>
                </c:pt>
                <c:pt idx="1024">
                  <c:v>11.76</c:v>
                </c:pt>
                <c:pt idx="1025">
                  <c:v>11.16</c:v>
                </c:pt>
                <c:pt idx="1026">
                  <c:v>11.09</c:v>
                </c:pt>
                <c:pt idx="1027">
                  <c:v>11.6</c:v>
                </c:pt>
                <c:pt idx="1028">
                  <c:v>11.38</c:v>
                </c:pt>
                <c:pt idx="1029">
                  <c:v>11.17</c:v>
                </c:pt>
                <c:pt idx="1030">
                  <c:v>10.3</c:v>
                </c:pt>
                <c:pt idx="1031">
                  <c:v>9.94</c:v>
                </c:pt>
                <c:pt idx="1032">
                  <c:v>10.63</c:v>
                </c:pt>
                <c:pt idx="1033">
                  <c:v>10.65</c:v>
                </c:pt>
                <c:pt idx="1034">
                  <c:v>10.61</c:v>
                </c:pt>
                <c:pt idx="1035">
                  <c:v>10.75</c:v>
                </c:pt>
                <c:pt idx="1036">
                  <c:v>15.25</c:v>
                </c:pt>
                <c:pt idx="1037">
                  <c:v>13.96</c:v>
                </c:pt>
                <c:pt idx="1038">
                  <c:v>13.66</c:v>
                </c:pt>
                <c:pt idx="1039">
                  <c:v>13.3</c:v>
                </c:pt>
                <c:pt idx="1040">
                  <c:v>14.24</c:v>
                </c:pt>
                <c:pt idx="1041">
                  <c:v>14.46</c:v>
                </c:pt>
                <c:pt idx="1042">
                  <c:v>14.28</c:v>
                </c:pt>
                <c:pt idx="1043">
                  <c:v>13.4</c:v>
                </c:pt>
                <c:pt idx="1044">
                  <c:v>13.13</c:v>
                </c:pt>
                <c:pt idx="1045">
                  <c:v>13.79</c:v>
                </c:pt>
                <c:pt idx="1046">
                  <c:v>14.7</c:v>
                </c:pt>
                <c:pt idx="1047">
                  <c:v>13.52</c:v>
                </c:pt>
                <c:pt idx="1048">
                  <c:v>13.91</c:v>
                </c:pt>
                <c:pt idx="1049">
                  <c:v>15.96</c:v>
                </c:pt>
                <c:pt idx="1050">
                  <c:v>14.8</c:v>
                </c:pt>
                <c:pt idx="1051">
                  <c:v>14.87</c:v>
                </c:pt>
                <c:pt idx="1052">
                  <c:v>15.83</c:v>
                </c:pt>
                <c:pt idx="1053">
                  <c:v>16.079999999999998</c:v>
                </c:pt>
                <c:pt idx="1054">
                  <c:v>16.36</c:v>
                </c:pt>
                <c:pt idx="1055">
                  <c:v>16</c:v>
                </c:pt>
                <c:pt idx="1056">
                  <c:v>14.26</c:v>
                </c:pt>
                <c:pt idx="1057">
                  <c:v>16.23</c:v>
                </c:pt>
                <c:pt idx="1058">
                  <c:v>14.41</c:v>
                </c:pt>
                <c:pt idx="1059">
                  <c:v>16.55</c:v>
                </c:pt>
                <c:pt idx="1060">
                  <c:v>14.87</c:v>
                </c:pt>
                <c:pt idx="1061">
                  <c:v>16.61</c:v>
                </c:pt>
                <c:pt idx="1062">
                  <c:v>14.78</c:v>
                </c:pt>
                <c:pt idx="1063">
                  <c:v>14.51</c:v>
                </c:pt>
                <c:pt idx="1064">
                  <c:v>12.76</c:v>
                </c:pt>
                <c:pt idx="1065">
                  <c:v>13.32</c:v>
                </c:pt>
                <c:pt idx="1066">
                  <c:v>14.34</c:v>
                </c:pt>
                <c:pt idx="1067">
                  <c:v>13.39</c:v>
                </c:pt>
                <c:pt idx="1068">
                  <c:v>12.31</c:v>
                </c:pt>
                <c:pt idx="1069">
                  <c:v>13.43</c:v>
                </c:pt>
                <c:pt idx="1070">
                  <c:v>13.67</c:v>
                </c:pt>
                <c:pt idx="1071">
                  <c:v>14.9</c:v>
                </c:pt>
                <c:pt idx="1072">
                  <c:v>16.489999999999998</c:v>
                </c:pt>
                <c:pt idx="1073">
                  <c:v>18.59</c:v>
                </c:pt>
                <c:pt idx="1074">
                  <c:v>20.45</c:v>
                </c:pt>
                <c:pt idx="1075">
                  <c:v>23.87</c:v>
                </c:pt>
                <c:pt idx="1076">
                  <c:v>18.13</c:v>
                </c:pt>
                <c:pt idx="1077">
                  <c:v>17.38</c:v>
                </c:pt>
                <c:pt idx="1078">
                  <c:v>16.98</c:v>
                </c:pt>
                <c:pt idx="1079">
                  <c:v>16.920000000000002</c:v>
                </c:pt>
                <c:pt idx="1080">
                  <c:v>16.61</c:v>
                </c:pt>
                <c:pt idx="1081">
                  <c:v>16.420000000000002</c:v>
                </c:pt>
                <c:pt idx="1082">
                  <c:v>17.02</c:v>
                </c:pt>
                <c:pt idx="1083">
                  <c:v>16.27</c:v>
                </c:pt>
                <c:pt idx="1084">
                  <c:v>15.98</c:v>
                </c:pt>
                <c:pt idx="1085">
                  <c:v>17.22</c:v>
                </c:pt>
                <c:pt idx="1086">
                  <c:v>16.93</c:v>
                </c:pt>
                <c:pt idx="1087">
                  <c:v>17.010000000000002</c:v>
                </c:pt>
                <c:pt idx="1088">
                  <c:v>14.93</c:v>
                </c:pt>
                <c:pt idx="1089">
                  <c:v>14.94</c:v>
                </c:pt>
                <c:pt idx="1090">
                  <c:v>14.26</c:v>
                </c:pt>
                <c:pt idx="1091">
                  <c:v>13.8</c:v>
                </c:pt>
                <c:pt idx="1092">
                  <c:v>14.51</c:v>
                </c:pt>
                <c:pt idx="1093">
                  <c:v>13.77</c:v>
                </c:pt>
                <c:pt idx="1094">
                  <c:v>14.11</c:v>
                </c:pt>
                <c:pt idx="1095">
                  <c:v>13.81</c:v>
                </c:pt>
                <c:pt idx="1096">
                  <c:v>14.29</c:v>
                </c:pt>
                <c:pt idx="1097">
                  <c:v>14.56</c:v>
                </c:pt>
                <c:pt idx="1098">
                  <c:v>15.08</c:v>
                </c:pt>
                <c:pt idx="1099">
                  <c:v>16.16</c:v>
                </c:pt>
                <c:pt idx="1100">
                  <c:v>15.19</c:v>
                </c:pt>
                <c:pt idx="1101">
                  <c:v>15.55</c:v>
                </c:pt>
                <c:pt idx="1102">
                  <c:v>15.46</c:v>
                </c:pt>
                <c:pt idx="1103">
                  <c:v>14.54</c:v>
                </c:pt>
                <c:pt idx="1104">
                  <c:v>14.67</c:v>
                </c:pt>
                <c:pt idx="1105">
                  <c:v>14.08</c:v>
                </c:pt>
                <c:pt idx="1106">
                  <c:v>12.55</c:v>
                </c:pt>
                <c:pt idx="1107">
                  <c:v>12.33</c:v>
                </c:pt>
                <c:pt idx="1108">
                  <c:v>12.79</c:v>
                </c:pt>
                <c:pt idx="1109">
                  <c:v>13.49</c:v>
                </c:pt>
                <c:pt idx="1110">
                  <c:v>12.73</c:v>
                </c:pt>
                <c:pt idx="1111">
                  <c:v>12.43</c:v>
                </c:pt>
                <c:pt idx="1112">
                  <c:v>12.5</c:v>
                </c:pt>
                <c:pt idx="1113">
                  <c:v>12.49</c:v>
                </c:pt>
                <c:pt idx="1114">
                  <c:v>13.03</c:v>
                </c:pt>
                <c:pt idx="1115">
                  <c:v>12.72</c:v>
                </c:pt>
                <c:pt idx="1116">
                  <c:v>12.73</c:v>
                </c:pt>
                <c:pt idx="1117">
                  <c:v>12.19</c:v>
                </c:pt>
                <c:pt idx="1118">
                  <c:v>13.03</c:v>
                </c:pt>
                <c:pt idx="1119">
                  <c:v>13.05</c:v>
                </c:pt>
                <c:pt idx="1120">
                  <c:v>13.32</c:v>
                </c:pt>
                <c:pt idx="1121">
                  <c:v>13.21</c:v>
                </c:pt>
                <c:pt idx="1122">
                  <c:v>12.69</c:v>
                </c:pt>
                <c:pt idx="1123">
                  <c:v>11.92</c:v>
                </c:pt>
                <c:pt idx="1124">
                  <c:v>11.6</c:v>
                </c:pt>
                <c:pt idx="1125">
                  <c:v>11.52</c:v>
                </c:pt>
                <c:pt idx="1126">
                  <c:v>11.22</c:v>
                </c:pt>
                <c:pt idx="1127">
                  <c:v>12.31</c:v>
                </c:pt>
                <c:pt idx="1128">
                  <c:v>13.96</c:v>
                </c:pt>
                <c:pt idx="1129">
                  <c:v>14.7</c:v>
                </c:pt>
                <c:pt idx="1130">
                  <c:v>14.02</c:v>
                </c:pt>
                <c:pt idx="1131">
                  <c:v>14.12</c:v>
                </c:pt>
                <c:pt idx="1132">
                  <c:v>16.72</c:v>
                </c:pt>
                <c:pt idx="1133">
                  <c:v>15.53</c:v>
                </c:pt>
                <c:pt idx="1134">
                  <c:v>15.04</c:v>
                </c:pt>
                <c:pt idx="1135">
                  <c:v>14.42</c:v>
                </c:pt>
                <c:pt idx="1136">
                  <c:v>14.97</c:v>
                </c:pt>
                <c:pt idx="1137">
                  <c:v>14.36</c:v>
                </c:pt>
                <c:pt idx="1138">
                  <c:v>14.92</c:v>
                </c:pt>
                <c:pt idx="1139">
                  <c:v>14.7</c:v>
                </c:pt>
                <c:pt idx="1140">
                  <c:v>14.01</c:v>
                </c:pt>
                <c:pt idx="1141">
                  <c:v>13.26</c:v>
                </c:pt>
                <c:pt idx="1142">
                  <c:v>13.83</c:v>
                </c:pt>
                <c:pt idx="1143">
                  <c:v>13.4</c:v>
                </c:pt>
                <c:pt idx="1144">
                  <c:v>12.42</c:v>
                </c:pt>
                <c:pt idx="1145">
                  <c:v>11.64</c:v>
                </c:pt>
                <c:pt idx="1146">
                  <c:v>11.28</c:v>
                </c:pt>
                <c:pt idx="1147">
                  <c:v>11.44</c:v>
                </c:pt>
                <c:pt idx="1148">
                  <c:v>11.65</c:v>
                </c:pt>
                <c:pt idx="1149">
                  <c:v>11.7</c:v>
                </c:pt>
                <c:pt idx="1150">
                  <c:v>11.65</c:v>
                </c:pt>
                <c:pt idx="1151">
                  <c:v>11.22</c:v>
                </c:pt>
                <c:pt idx="1152">
                  <c:v>11.46</c:v>
                </c:pt>
                <c:pt idx="1153">
                  <c:v>11.66</c:v>
                </c:pt>
                <c:pt idx="1154">
                  <c:v>11.93</c:v>
                </c:pt>
                <c:pt idx="1155">
                  <c:v>12.03</c:v>
                </c:pt>
                <c:pt idx="1156">
                  <c:v>11.13</c:v>
                </c:pt>
                <c:pt idx="1157">
                  <c:v>11.17</c:v>
                </c:pt>
                <c:pt idx="1158">
                  <c:v>11.27</c:v>
                </c:pt>
                <c:pt idx="1159">
                  <c:v>11.35</c:v>
                </c:pt>
                <c:pt idx="1160">
                  <c:v>12.18</c:v>
                </c:pt>
                <c:pt idx="1161">
                  <c:v>12.34</c:v>
                </c:pt>
                <c:pt idx="1162">
                  <c:v>12.41</c:v>
                </c:pt>
                <c:pt idx="1163">
                  <c:v>12.54</c:v>
                </c:pt>
                <c:pt idx="1164">
                  <c:v>11.91</c:v>
                </c:pt>
                <c:pt idx="1165">
                  <c:v>12.13</c:v>
                </c:pt>
                <c:pt idx="1166">
                  <c:v>11.09</c:v>
                </c:pt>
                <c:pt idx="1167">
                  <c:v>12.06</c:v>
                </c:pt>
                <c:pt idx="1168">
                  <c:v>11.39</c:v>
                </c:pt>
                <c:pt idx="1169">
                  <c:v>11.54</c:v>
                </c:pt>
                <c:pt idx="1170">
                  <c:v>12.07</c:v>
                </c:pt>
                <c:pt idx="1171">
                  <c:v>12.83</c:v>
                </c:pt>
                <c:pt idx="1172">
                  <c:v>12.62</c:v>
                </c:pt>
                <c:pt idx="1173">
                  <c:v>11.75</c:v>
                </c:pt>
                <c:pt idx="1174">
                  <c:v>11.57</c:v>
                </c:pt>
                <c:pt idx="1175">
                  <c:v>12.02</c:v>
                </c:pt>
                <c:pt idx="1176">
                  <c:v>12.19</c:v>
                </c:pt>
                <c:pt idx="1177">
                  <c:v>11.82</c:v>
                </c:pt>
                <c:pt idx="1178">
                  <c:v>11.23</c:v>
                </c:pt>
                <c:pt idx="1179">
                  <c:v>11.97</c:v>
                </c:pt>
                <c:pt idx="1180">
                  <c:v>11.86</c:v>
                </c:pt>
                <c:pt idx="1181">
                  <c:v>11.4</c:v>
                </c:pt>
                <c:pt idx="1182">
                  <c:v>11.69</c:v>
                </c:pt>
                <c:pt idx="1183">
                  <c:v>11.81</c:v>
                </c:pt>
                <c:pt idx="1184">
                  <c:v>11.86</c:v>
                </c:pt>
                <c:pt idx="1185">
                  <c:v>13.12</c:v>
                </c:pt>
                <c:pt idx="1186">
                  <c:v>14.01</c:v>
                </c:pt>
                <c:pt idx="1187">
                  <c:v>13.77</c:v>
                </c:pt>
                <c:pt idx="1188">
                  <c:v>13.09</c:v>
                </c:pt>
                <c:pt idx="1189">
                  <c:v>11.88</c:v>
                </c:pt>
                <c:pt idx="1190">
                  <c:v>12.8</c:v>
                </c:pt>
                <c:pt idx="1191">
                  <c:v>13.06</c:v>
                </c:pt>
                <c:pt idx="1192">
                  <c:v>14.45</c:v>
                </c:pt>
                <c:pt idx="1193">
                  <c:v>14.49</c:v>
                </c:pt>
                <c:pt idx="1194">
                  <c:v>13.89</c:v>
                </c:pt>
                <c:pt idx="1195">
                  <c:v>14.53</c:v>
                </c:pt>
                <c:pt idx="1196">
                  <c:v>14.56</c:v>
                </c:pt>
                <c:pt idx="1197">
                  <c:v>14.13</c:v>
                </c:pt>
                <c:pt idx="1198">
                  <c:v>13.25</c:v>
                </c:pt>
                <c:pt idx="1199">
                  <c:v>13.97</c:v>
                </c:pt>
                <c:pt idx="1200">
                  <c:v>14.28</c:v>
                </c:pt>
                <c:pt idx="1201">
                  <c:v>15.44</c:v>
                </c:pt>
                <c:pt idx="1202">
                  <c:v>16.66</c:v>
                </c:pt>
                <c:pt idx="1203">
                  <c:v>15.92</c:v>
                </c:pt>
                <c:pt idx="1204">
                  <c:v>16.239999999999998</c:v>
                </c:pt>
                <c:pt idx="1205">
                  <c:v>14.92</c:v>
                </c:pt>
                <c:pt idx="1206">
                  <c:v>14.72</c:v>
                </c:pt>
                <c:pt idx="1207">
                  <c:v>13.55</c:v>
                </c:pt>
                <c:pt idx="1208">
                  <c:v>14.51</c:v>
                </c:pt>
                <c:pt idx="1209">
                  <c:v>14.9</c:v>
                </c:pt>
                <c:pt idx="1210">
                  <c:v>13.32</c:v>
                </c:pt>
                <c:pt idx="1211">
                  <c:v>14.76</c:v>
                </c:pt>
                <c:pt idx="1212">
                  <c:v>14.59</c:v>
                </c:pt>
                <c:pt idx="1213">
                  <c:v>15.13</c:v>
                </c:pt>
                <c:pt idx="1214">
                  <c:v>15.99</c:v>
                </c:pt>
                <c:pt idx="1215">
                  <c:v>15.91</c:v>
                </c:pt>
                <c:pt idx="1216">
                  <c:v>16.97</c:v>
                </c:pt>
                <c:pt idx="1217">
                  <c:v>16.13</c:v>
                </c:pt>
                <c:pt idx="1218">
                  <c:v>15.7</c:v>
                </c:pt>
                <c:pt idx="1219">
                  <c:v>15.67</c:v>
                </c:pt>
                <c:pt idx="1220">
                  <c:v>14.56</c:v>
                </c:pt>
                <c:pt idx="1221">
                  <c:v>14.56</c:v>
                </c:pt>
                <c:pt idx="1222">
                  <c:v>14.84</c:v>
                </c:pt>
                <c:pt idx="1223">
                  <c:v>15.34</c:v>
                </c:pt>
                <c:pt idx="1224">
                  <c:v>15.58</c:v>
                </c:pt>
                <c:pt idx="1225">
                  <c:v>16.75</c:v>
                </c:pt>
                <c:pt idx="1226">
                  <c:v>17.37</c:v>
                </c:pt>
                <c:pt idx="1227">
                  <c:v>16.3</c:v>
                </c:pt>
                <c:pt idx="1228">
                  <c:v>16.420000000000002</c:v>
                </c:pt>
                <c:pt idx="1229">
                  <c:v>16</c:v>
                </c:pt>
                <c:pt idx="1230">
                  <c:v>16.5</c:v>
                </c:pt>
                <c:pt idx="1231">
                  <c:v>16.68</c:v>
                </c:pt>
                <c:pt idx="1232">
                  <c:v>16.66</c:v>
                </c:pt>
                <c:pt idx="1233">
                  <c:v>15.56</c:v>
                </c:pt>
                <c:pt idx="1234">
                  <c:v>15.91</c:v>
                </c:pt>
                <c:pt idx="1235">
                  <c:v>16</c:v>
                </c:pt>
                <c:pt idx="1236">
                  <c:v>16.13</c:v>
                </c:pt>
                <c:pt idx="1237">
                  <c:v>17.239999999999998</c:v>
                </c:pt>
                <c:pt idx="1238">
                  <c:v>18.41</c:v>
                </c:pt>
                <c:pt idx="1239">
                  <c:v>17.440000000000001</c:v>
                </c:pt>
                <c:pt idx="1240">
                  <c:v>16.829999999999998</c:v>
                </c:pt>
                <c:pt idx="1241">
                  <c:v>16.149999999999999</c:v>
                </c:pt>
                <c:pt idx="1242">
                  <c:v>15.95</c:v>
                </c:pt>
                <c:pt idx="1243">
                  <c:v>16.690000000000001</c:v>
                </c:pt>
                <c:pt idx="1244">
                  <c:v>16.55</c:v>
                </c:pt>
                <c:pt idx="1245">
                  <c:v>16.100000000000001</c:v>
                </c:pt>
                <c:pt idx="1246">
                  <c:v>16.05</c:v>
                </c:pt>
                <c:pt idx="1247">
                  <c:v>16.28</c:v>
                </c:pt>
                <c:pt idx="1248">
                  <c:v>18.149999999999999</c:v>
                </c:pt>
                <c:pt idx="1249">
                  <c:v>16.04</c:v>
                </c:pt>
                <c:pt idx="1250">
                  <c:v>15.46</c:v>
                </c:pt>
                <c:pt idx="1251">
                  <c:v>14.48</c:v>
                </c:pt>
                <c:pt idx="1252">
                  <c:v>13.03</c:v>
                </c:pt>
                <c:pt idx="1253">
                  <c:v>12.87</c:v>
                </c:pt>
                <c:pt idx="1254">
                  <c:v>12.79</c:v>
                </c:pt>
                <c:pt idx="1255">
                  <c:v>13.02</c:v>
                </c:pt>
                <c:pt idx="1256">
                  <c:v>12.98</c:v>
                </c:pt>
                <c:pt idx="1257">
                  <c:v>12.05</c:v>
                </c:pt>
                <c:pt idx="1258">
                  <c:v>12.42</c:v>
                </c:pt>
                <c:pt idx="1259">
                  <c:v>11.82</c:v>
                </c:pt>
                <c:pt idx="1260">
                  <c:v>12.07</c:v>
                </c:pt>
                <c:pt idx="1261">
                  <c:v>12.81</c:v>
                </c:pt>
                <c:pt idx="1262">
                  <c:v>12.86</c:v>
                </c:pt>
                <c:pt idx="1263">
                  <c:v>13.2</c:v>
                </c:pt>
                <c:pt idx="1264">
                  <c:v>14.25</c:v>
                </c:pt>
                <c:pt idx="1265">
                  <c:v>13.53</c:v>
                </c:pt>
                <c:pt idx="1266">
                  <c:v>13.5</c:v>
                </c:pt>
                <c:pt idx="1267">
                  <c:v>13.13</c:v>
                </c:pt>
                <c:pt idx="1268">
                  <c:v>13.33</c:v>
                </c:pt>
                <c:pt idx="1269">
                  <c:v>12.52</c:v>
                </c:pt>
                <c:pt idx="1270">
                  <c:v>12.15</c:v>
                </c:pt>
                <c:pt idx="1271">
                  <c:v>12.83</c:v>
                </c:pt>
                <c:pt idx="1272">
                  <c:v>11.1</c:v>
                </c:pt>
                <c:pt idx="1273">
                  <c:v>11.14</c:v>
                </c:pt>
                <c:pt idx="1274">
                  <c:v>11.79</c:v>
                </c:pt>
                <c:pt idx="1275">
                  <c:v>11.57</c:v>
                </c:pt>
                <c:pt idx="1276">
                  <c:v>11.86</c:v>
                </c:pt>
                <c:pt idx="1277">
                  <c:v>12.15</c:v>
                </c:pt>
                <c:pt idx="1278">
                  <c:v>12.79</c:v>
                </c:pt>
                <c:pt idx="1279">
                  <c:v>11.94</c:v>
                </c:pt>
                <c:pt idx="1280">
                  <c:v>11.46</c:v>
                </c:pt>
                <c:pt idx="1281">
                  <c:v>11.25</c:v>
                </c:pt>
                <c:pt idx="1282">
                  <c:v>11.25</c:v>
                </c:pt>
                <c:pt idx="1283">
                  <c:v>12.26</c:v>
                </c:pt>
                <c:pt idx="1284">
                  <c:v>11.96</c:v>
                </c:pt>
                <c:pt idx="1285">
                  <c:v>11.73</c:v>
                </c:pt>
                <c:pt idx="1286">
                  <c:v>11.13</c:v>
                </c:pt>
                <c:pt idx="1287">
                  <c:v>10.98</c:v>
                </c:pt>
                <c:pt idx="1288">
                  <c:v>11.22</c:v>
                </c:pt>
                <c:pt idx="1289">
                  <c:v>11.17</c:v>
                </c:pt>
                <c:pt idx="1290">
                  <c:v>11.42</c:v>
                </c:pt>
                <c:pt idx="1291">
                  <c:v>11.63</c:v>
                </c:pt>
                <c:pt idx="1292">
                  <c:v>11.28</c:v>
                </c:pt>
                <c:pt idx="1293">
                  <c:v>11.41</c:v>
                </c:pt>
                <c:pt idx="1294">
                  <c:v>11.43</c:v>
                </c:pt>
                <c:pt idx="1295">
                  <c:v>11.52</c:v>
                </c:pt>
                <c:pt idx="1296">
                  <c:v>11.61</c:v>
                </c:pt>
                <c:pt idx="1297">
                  <c:v>11.71</c:v>
                </c:pt>
                <c:pt idx="1298">
                  <c:v>12.05</c:v>
                </c:pt>
                <c:pt idx="1299">
                  <c:v>11.39</c:v>
                </c:pt>
                <c:pt idx="1300">
                  <c:v>11.15</c:v>
                </c:pt>
                <c:pt idx="1301">
                  <c:v>10.84</c:v>
                </c:pt>
                <c:pt idx="1302">
                  <c:v>12.51</c:v>
                </c:pt>
                <c:pt idx="1303">
                  <c:v>11.75</c:v>
                </c:pt>
                <c:pt idx="1304">
                  <c:v>11.65</c:v>
                </c:pt>
                <c:pt idx="1305">
                  <c:v>12.02</c:v>
                </c:pt>
                <c:pt idx="1306">
                  <c:v>11.45</c:v>
                </c:pt>
                <c:pt idx="1307">
                  <c:v>12.17</c:v>
                </c:pt>
                <c:pt idx="1308">
                  <c:v>14.22</c:v>
                </c:pt>
                <c:pt idx="1309">
                  <c:v>13.72</c:v>
                </c:pt>
                <c:pt idx="1310">
                  <c:v>13.36</c:v>
                </c:pt>
                <c:pt idx="1311">
                  <c:v>12.38</c:v>
                </c:pt>
                <c:pt idx="1312">
                  <c:v>12.15</c:v>
                </c:pt>
                <c:pt idx="1313">
                  <c:v>12.1</c:v>
                </c:pt>
                <c:pt idx="1314">
                  <c:v>12.42</c:v>
                </c:pt>
                <c:pt idx="1315">
                  <c:v>11.95</c:v>
                </c:pt>
                <c:pt idx="1316">
                  <c:v>11.8</c:v>
                </c:pt>
                <c:pt idx="1317">
                  <c:v>11.34</c:v>
                </c:pt>
                <c:pt idx="1318">
                  <c:v>11.53</c:v>
                </c:pt>
                <c:pt idx="1319">
                  <c:v>11.29</c:v>
                </c:pt>
                <c:pt idx="1320">
                  <c:v>11.43</c:v>
                </c:pt>
                <c:pt idx="1321">
                  <c:v>11.19</c:v>
                </c:pt>
                <c:pt idx="1322">
                  <c:v>11.83</c:v>
                </c:pt>
                <c:pt idx="1323">
                  <c:v>11.33</c:v>
                </c:pt>
                <c:pt idx="1324">
                  <c:v>12.51</c:v>
                </c:pt>
                <c:pt idx="1325">
                  <c:v>12.62</c:v>
                </c:pt>
                <c:pt idx="1326">
                  <c:v>13.37</c:v>
                </c:pt>
                <c:pt idx="1327">
                  <c:v>13.5</c:v>
                </c:pt>
                <c:pt idx="1328">
                  <c:v>12.62</c:v>
                </c:pt>
                <c:pt idx="1329">
                  <c:v>12.96</c:v>
                </c:pt>
                <c:pt idx="1330">
                  <c:v>12.81</c:v>
                </c:pt>
                <c:pt idx="1331">
                  <c:v>12.85</c:v>
                </c:pt>
                <c:pt idx="1332">
                  <c:v>12.79</c:v>
                </c:pt>
                <c:pt idx="1333">
                  <c:v>12.73</c:v>
                </c:pt>
                <c:pt idx="1334">
                  <c:v>12.04</c:v>
                </c:pt>
                <c:pt idx="1335">
                  <c:v>11.48</c:v>
                </c:pt>
                <c:pt idx="1336">
                  <c:v>12.33</c:v>
                </c:pt>
                <c:pt idx="1337">
                  <c:v>12.96</c:v>
                </c:pt>
                <c:pt idx="1338">
                  <c:v>13.09</c:v>
                </c:pt>
                <c:pt idx="1339">
                  <c:v>12.1</c:v>
                </c:pt>
                <c:pt idx="1340">
                  <c:v>11.86</c:v>
                </c:pt>
                <c:pt idx="1341">
                  <c:v>11.92</c:v>
                </c:pt>
                <c:pt idx="1342">
                  <c:v>12.41</c:v>
                </c:pt>
                <c:pt idx="1343">
                  <c:v>12.28</c:v>
                </c:pt>
                <c:pt idx="1344">
                  <c:v>11.93</c:v>
                </c:pt>
                <c:pt idx="1345">
                  <c:v>11.75</c:v>
                </c:pt>
                <c:pt idx="1346">
                  <c:v>12.14</c:v>
                </c:pt>
                <c:pt idx="1347">
                  <c:v>11.88</c:v>
                </c:pt>
                <c:pt idx="1348">
                  <c:v>11.69</c:v>
                </c:pt>
                <c:pt idx="1349">
                  <c:v>12.64</c:v>
                </c:pt>
                <c:pt idx="1350">
                  <c:v>12.06</c:v>
                </c:pt>
                <c:pt idx="1351">
                  <c:v>12.22</c:v>
                </c:pt>
                <c:pt idx="1352">
                  <c:v>12.75</c:v>
                </c:pt>
                <c:pt idx="1353">
                  <c:v>13.08</c:v>
                </c:pt>
                <c:pt idx="1354">
                  <c:v>12.98</c:v>
                </c:pt>
                <c:pt idx="1355">
                  <c:v>11.84</c:v>
                </c:pt>
                <c:pt idx="1356">
                  <c:v>12.38</c:v>
                </c:pt>
                <c:pt idx="1357">
                  <c:v>12.2</c:v>
                </c:pt>
                <c:pt idx="1358">
                  <c:v>12.36</c:v>
                </c:pt>
                <c:pt idx="1359">
                  <c:v>13.13</c:v>
                </c:pt>
                <c:pt idx="1360">
                  <c:v>12.81</c:v>
                </c:pt>
                <c:pt idx="1361">
                  <c:v>11.68</c:v>
                </c:pt>
                <c:pt idx="1362">
                  <c:v>11.55</c:v>
                </c:pt>
                <c:pt idx="1363">
                  <c:v>11.26</c:v>
                </c:pt>
                <c:pt idx="1364">
                  <c:v>11.63</c:v>
                </c:pt>
                <c:pt idx="1365">
                  <c:v>12.2</c:v>
                </c:pt>
                <c:pt idx="1366">
                  <c:v>12.52</c:v>
                </c:pt>
                <c:pt idx="1367">
                  <c:v>12.85</c:v>
                </c:pt>
                <c:pt idx="1368">
                  <c:v>12.21</c:v>
                </c:pt>
                <c:pt idx="1369">
                  <c:v>12.98</c:v>
                </c:pt>
                <c:pt idx="1370">
                  <c:v>13.45</c:v>
                </c:pt>
                <c:pt idx="1371">
                  <c:v>13</c:v>
                </c:pt>
                <c:pt idx="1372">
                  <c:v>12.84</c:v>
                </c:pt>
                <c:pt idx="1373">
                  <c:v>12.89</c:v>
                </c:pt>
                <c:pt idx="1374">
                  <c:v>12.76</c:v>
                </c:pt>
                <c:pt idx="1375">
                  <c:v>11.91</c:v>
                </c:pt>
                <c:pt idx="1376">
                  <c:v>11.29</c:v>
                </c:pt>
                <c:pt idx="1377">
                  <c:v>11.29</c:v>
                </c:pt>
                <c:pt idx="1378">
                  <c:v>11.23</c:v>
                </c:pt>
                <c:pt idx="1379">
                  <c:v>10.75</c:v>
                </c:pt>
                <c:pt idx="1380">
                  <c:v>11.21</c:v>
                </c:pt>
                <c:pt idx="1381">
                  <c:v>11.16</c:v>
                </c:pt>
                <c:pt idx="1382">
                  <c:v>11.32</c:v>
                </c:pt>
                <c:pt idx="1383">
                  <c:v>11.44</c:v>
                </c:pt>
                <c:pt idx="1384">
                  <c:v>11.12</c:v>
                </c:pt>
                <c:pt idx="1385">
                  <c:v>11.8</c:v>
                </c:pt>
                <c:pt idx="1386">
                  <c:v>12.37</c:v>
                </c:pt>
                <c:pt idx="1387">
                  <c:v>11.74</c:v>
                </c:pt>
                <c:pt idx="1388">
                  <c:v>11.59</c:v>
                </c:pt>
                <c:pt idx="1389">
                  <c:v>11.38</c:v>
                </c:pt>
                <c:pt idx="1390">
                  <c:v>11.57</c:v>
                </c:pt>
                <c:pt idx="1391">
                  <c:v>12.1</c:v>
                </c:pt>
                <c:pt idx="1392">
                  <c:v>11.52</c:v>
                </c:pt>
                <c:pt idx="1393">
                  <c:v>11.77</c:v>
                </c:pt>
                <c:pt idx="1394">
                  <c:v>12.19</c:v>
                </c:pt>
                <c:pt idx="1395">
                  <c:v>12.25</c:v>
                </c:pt>
                <c:pt idx="1396">
                  <c:v>12.31</c:v>
                </c:pt>
                <c:pt idx="1397">
                  <c:v>12.56</c:v>
                </c:pt>
                <c:pt idx="1398">
                  <c:v>12.08</c:v>
                </c:pt>
                <c:pt idx="1399">
                  <c:v>12.26</c:v>
                </c:pt>
                <c:pt idx="1400">
                  <c:v>12.68</c:v>
                </c:pt>
                <c:pt idx="1401">
                  <c:v>13.49</c:v>
                </c:pt>
                <c:pt idx="1402">
                  <c:v>12.78</c:v>
                </c:pt>
                <c:pt idx="1403">
                  <c:v>12.37</c:v>
                </c:pt>
                <c:pt idx="1404">
                  <c:v>12.55</c:v>
                </c:pt>
                <c:pt idx="1405">
                  <c:v>12.77</c:v>
                </c:pt>
                <c:pt idx="1406">
                  <c:v>13.18</c:v>
                </c:pt>
                <c:pt idx="1407">
                  <c:v>13.18</c:v>
                </c:pt>
                <c:pt idx="1408">
                  <c:v>13.18</c:v>
                </c:pt>
                <c:pt idx="1409">
                  <c:v>13.49</c:v>
                </c:pt>
                <c:pt idx="1410">
                  <c:v>13.56</c:v>
                </c:pt>
                <c:pt idx="1411">
                  <c:v>13.66</c:v>
                </c:pt>
                <c:pt idx="1412">
                  <c:v>13.78</c:v>
                </c:pt>
                <c:pt idx="1413">
                  <c:v>13.21</c:v>
                </c:pt>
                <c:pt idx="1414">
                  <c:v>13.1</c:v>
                </c:pt>
                <c:pt idx="1415">
                  <c:v>13.06</c:v>
                </c:pt>
                <c:pt idx="1416">
                  <c:v>12.75</c:v>
                </c:pt>
                <c:pt idx="1417">
                  <c:v>13</c:v>
                </c:pt>
                <c:pt idx="1418">
                  <c:v>12.9</c:v>
                </c:pt>
                <c:pt idx="1419">
                  <c:v>13.24</c:v>
                </c:pt>
                <c:pt idx="1420">
                  <c:v>12.35</c:v>
                </c:pt>
                <c:pt idx="1421">
                  <c:v>12.45</c:v>
                </c:pt>
                <c:pt idx="1422">
                  <c:v>12.13</c:v>
                </c:pt>
                <c:pt idx="1423">
                  <c:v>12.03</c:v>
                </c:pt>
                <c:pt idx="1424">
                  <c:v>13.42</c:v>
                </c:pt>
                <c:pt idx="1425">
                  <c:v>12.6</c:v>
                </c:pt>
                <c:pt idx="1426">
                  <c:v>13.17</c:v>
                </c:pt>
                <c:pt idx="1427">
                  <c:v>12.94</c:v>
                </c:pt>
                <c:pt idx="1428">
                  <c:v>12.33</c:v>
                </c:pt>
                <c:pt idx="1429">
                  <c:v>12.48</c:v>
                </c:pt>
                <c:pt idx="1430">
                  <c:v>12.65</c:v>
                </c:pt>
                <c:pt idx="1431">
                  <c:v>12.03</c:v>
                </c:pt>
                <c:pt idx="1432">
                  <c:v>11.52</c:v>
                </c:pt>
                <c:pt idx="1433">
                  <c:v>11.29</c:v>
                </c:pt>
                <c:pt idx="1434">
                  <c:v>11.65</c:v>
                </c:pt>
                <c:pt idx="1435">
                  <c:v>11.65</c:v>
                </c:pt>
                <c:pt idx="1436">
                  <c:v>11.85</c:v>
                </c:pt>
                <c:pt idx="1437">
                  <c:v>11.16</c:v>
                </c:pt>
                <c:pt idx="1438">
                  <c:v>11.51</c:v>
                </c:pt>
                <c:pt idx="1439">
                  <c:v>11.46</c:v>
                </c:pt>
                <c:pt idx="1440">
                  <c:v>11.35</c:v>
                </c:pt>
                <c:pt idx="1441">
                  <c:v>11.1</c:v>
                </c:pt>
                <c:pt idx="1442">
                  <c:v>11.58</c:v>
                </c:pt>
                <c:pt idx="1443">
                  <c:v>12.34</c:v>
                </c:pt>
                <c:pt idx="1444">
                  <c:v>12.67</c:v>
                </c:pt>
                <c:pt idx="1445">
                  <c:v>12.35</c:v>
                </c:pt>
                <c:pt idx="1446">
                  <c:v>12.5</c:v>
                </c:pt>
                <c:pt idx="1447">
                  <c:v>12.46</c:v>
                </c:pt>
                <c:pt idx="1448">
                  <c:v>13.22</c:v>
                </c:pt>
                <c:pt idx="1449">
                  <c:v>12.9</c:v>
                </c:pt>
                <c:pt idx="1450">
                  <c:v>12.9</c:v>
                </c:pt>
                <c:pt idx="1451">
                  <c:v>12.46</c:v>
                </c:pt>
                <c:pt idx="1452">
                  <c:v>12.74</c:v>
                </c:pt>
                <c:pt idx="1453">
                  <c:v>13.95</c:v>
                </c:pt>
                <c:pt idx="1454">
                  <c:v>14.5</c:v>
                </c:pt>
                <c:pt idx="1455">
                  <c:v>14.86</c:v>
                </c:pt>
                <c:pt idx="1456">
                  <c:v>15.74</c:v>
                </c:pt>
                <c:pt idx="1457">
                  <c:v>13.98</c:v>
                </c:pt>
                <c:pt idx="1458">
                  <c:v>14.85</c:v>
                </c:pt>
                <c:pt idx="1459">
                  <c:v>14.97</c:v>
                </c:pt>
                <c:pt idx="1460">
                  <c:v>14.57</c:v>
                </c:pt>
                <c:pt idx="1461">
                  <c:v>14.24</c:v>
                </c:pt>
                <c:pt idx="1462">
                  <c:v>13.67</c:v>
                </c:pt>
                <c:pt idx="1463">
                  <c:v>14.62</c:v>
                </c:pt>
                <c:pt idx="1464">
                  <c:v>14.03</c:v>
                </c:pt>
                <c:pt idx="1465">
                  <c:v>14.05</c:v>
                </c:pt>
                <c:pt idx="1466">
                  <c:v>13.55</c:v>
                </c:pt>
                <c:pt idx="1467">
                  <c:v>13.46</c:v>
                </c:pt>
                <c:pt idx="1468">
                  <c:v>14.17</c:v>
                </c:pt>
                <c:pt idx="1469">
                  <c:v>13.85</c:v>
                </c:pt>
                <c:pt idx="1470">
                  <c:v>14.49</c:v>
                </c:pt>
                <c:pt idx="1471">
                  <c:v>15.59</c:v>
                </c:pt>
                <c:pt idx="1472">
                  <c:v>14.63</c:v>
                </c:pt>
                <c:pt idx="1473">
                  <c:v>14.26</c:v>
                </c:pt>
                <c:pt idx="1474">
                  <c:v>13.83</c:v>
                </c:pt>
                <c:pt idx="1475">
                  <c:v>13.41</c:v>
                </c:pt>
                <c:pt idx="1476">
                  <c:v>13.19</c:v>
                </c:pt>
                <c:pt idx="1477">
                  <c:v>12.26</c:v>
                </c:pt>
                <c:pt idx="1478">
                  <c:v>12.74</c:v>
                </c:pt>
                <c:pt idx="1479">
                  <c:v>13.05</c:v>
                </c:pt>
                <c:pt idx="1480">
                  <c:v>12.16</c:v>
                </c:pt>
                <c:pt idx="1481">
                  <c:v>12.46</c:v>
                </c:pt>
                <c:pt idx="1482">
                  <c:v>12.97</c:v>
                </c:pt>
                <c:pt idx="1483">
                  <c:v>13.2</c:v>
                </c:pt>
                <c:pt idx="1484">
                  <c:v>13.38</c:v>
                </c:pt>
                <c:pt idx="1485">
                  <c:v>12.95</c:v>
                </c:pt>
                <c:pt idx="1486">
                  <c:v>12.57</c:v>
                </c:pt>
                <c:pt idx="1487">
                  <c:v>12.49</c:v>
                </c:pt>
                <c:pt idx="1488">
                  <c:v>12.37</c:v>
                </c:pt>
                <c:pt idx="1489">
                  <c:v>11.74</c:v>
                </c:pt>
                <c:pt idx="1490">
                  <c:v>11.81</c:v>
                </c:pt>
                <c:pt idx="1491">
                  <c:v>11.87</c:v>
                </c:pt>
                <c:pt idx="1492">
                  <c:v>12.43</c:v>
                </c:pt>
                <c:pt idx="1493">
                  <c:v>11.57</c:v>
                </c:pt>
                <c:pt idx="1494">
                  <c:v>11.65</c:v>
                </c:pt>
                <c:pt idx="1495">
                  <c:v>11.58</c:v>
                </c:pt>
                <c:pt idx="1496">
                  <c:v>11.11</c:v>
                </c:pt>
                <c:pt idx="1497">
                  <c:v>10.66</c:v>
                </c:pt>
                <c:pt idx="1498">
                  <c:v>11.65</c:v>
                </c:pt>
                <c:pt idx="1499">
                  <c:v>12.7</c:v>
                </c:pt>
                <c:pt idx="1500">
                  <c:v>12.74</c:v>
                </c:pt>
                <c:pt idx="1501">
                  <c:v>11.12</c:v>
                </c:pt>
                <c:pt idx="1502">
                  <c:v>11.06</c:v>
                </c:pt>
                <c:pt idx="1503">
                  <c:v>10.63</c:v>
                </c:pt>
                <c:pt idx="1504">
                  <c:v>10.36</c:v>
                </c:pt>
                <c:pt idx="1505">
                  <c:v>11.07</c:v>
                </c:pt>
                <c:pt idx="1506">
                  <c:v>11.44</c:v>
                </c:pt>
                <c:pt idx="1507">
                  <c:v>14.55</c:v>
                </c:pt>
                <c:pt idx="1508">
                  <c:v>13.16</c:v>
                </c:pt>
                <c:pt idx="1509">
                  <c:v>12.2</c:v>
                </c:pt>
                <c:pt idx="1510">
                  <c:v>10.77</c:v>
                </c:pt>
                <c:pt idx="1511">
                  <c:v>11.51</c:v>
                </c:pt>
                <c:pt idx="1512">
                  <c:v>11.49</c:v>
                </c:pt>
                <c:pt idx="1513">
                  <c:v>11.98</c:v>
                </c:pt>
                <c:pt idx="1514">
                  <c:v>12.25</c:v>
                </c:pt>
                <c:pt idx="1515">
                  <c:v>12.52</c:v>
                </c:pt>
                <c:pt idx="1516">
                  <c:v>12.19</c:v>
                </c:pt>
                <c:pt idx="1517">
                  <c:v>12.1</c:v>
                </c:pt>
                <c:pt idx="1518">
                  <c:v>13.78</c:v>
                </c:pt>
                <c:pt idx="1519">
                  <c:v>13.58</c:v>
                </c:pt>
                <c:pt idx="1520">
                  <c:v>13.11</c:v>
                </c:pt>
                <c:pt idx="1521">
                  <c:v>15.21</c:v>
                </c:pt>
                <c:pt idx="1522">
                  <c:v>16.399999999999999</c:v>
                </c:pt>
                <c:pt idx="1523">
                  <c:v>14.69</c:v>
                </c:pt>
                <c:pt idx="1524">
                  <c:v>14.23</c:v>
                </c:pt>
                <c:pt idx="1525">
                  <c:v>14.99</c:v>
                </c:pt>
                <c:pt idx="1526">
                  <c:v>14.09</c:v>
                </c:pt>
                <c:pt idx="1527">
                  <c:v>14.25</c:v>
                </c:pt>
                <c:pt idx="1528">
                  <c:v>13.58</c:v>
                </c:pt>
                <c:pt idx="1529">
                  <c:v>12.7</c:v>
                </c:pt>
                <c:pt idx="1530">
                  <c:v>13.34</c:v>
                </c:pt>
                <c:pt idx="1531">
                  <c:v>13.56</c:v>
                </c:pt>
                <c:pt idx="1532">
                  <c:v>12.54</c:v>
                </c:pt>
                <c:pt idx="1533">
                  <c:v>12.94</c:v>
                </c:pt>
                <c:pt idx="1534">
                  <c:v>12</c:v>
                </c:pt>
                <c:pt idx="1535">
                  <c:v>12.19</c:v>
                </c:pt>
                <c:pt idx="1536">
                  <c:v>12.42</c:v>
                </c:pt>
                <c:pt idx="1537">
                  <c:v>12.53</c:v>
                </c:pt>
                <c:pt idx="1538">
                  <c:v>12.65</c:v>
                </c:pt>
                <c:pt idx="1539">
                  <c:v>13.23</c:v>
                </c:pt>
                <c:pt idx="1540">
                  <c:v>13.46</c:v>
                </c:pt>
                <c:pt idx="1541">
                  <c:v>14.59</c:v>
                </c:pt>
                <c:pt idx="1542">
                  <c:v>14.11</c:v>
                </c:pt>
                <c:pt idx="1543">
                  <c:v>13.89</c:v>
                </c:pt>
                <c:pt idx="1544">
                  <c:v>14.63</c:v>
                </c:pt>
                <c:pt idx="1545">
                  <c:v>14.69</c:v>
                </c:pt>
                <c:pt idx="1546">
                  <c:v>14.94</c:v>
                </c:pt>
                <c:pt idx="1547">
                  <c:v>15.59</c:v>
                </c:pt>
                <c:pt idx="1548">
                  <c:v>16.13</c:v>
                </c:pt>
                <c:pt idx="1549">
                  <c:v>15.37</c:v>
                </c:pt>
                <c:pt idx="1550">
                  <c:v>16.8</c:v>
                </c:pt>
                <c:pt idx="1551">
                  <c:v>14.47</c:v>
                </c:pt>
                <c:pt idx="1552">
                  <c:v>14.56</c:v>
                </c:pt>
                <c:pt idx="1553">
                  <c:v>14.78</c:v>
                </c:pt>
                <c:pt idx="1554">
                  <c:v>16.38</c:v>
                </c:pt>
                <c:pt idx="1555">
                  <c:v>16.63</c:v>
                </c:pt>
                <c:pt idx="1556">
                  <c:v>16.72</c:v>
                </c:pt>
                <c:pt idx="1557">
                  <c:v>17.04</c:v>
                </c:pt>
                <c:pt idx="1558">
                  <c:v>16.72</c:v>
                </c:pt>
                <c:pt idx="1559">
                  <c:v>16.670000000000002</c:v>
                </c:pt>
                <c:pt idx="1560">
                  <c:v>16.100000000000001</c:v>
                </c:pt>
                <c:pt idx="1561">
                  <c:v>16.559999999999999</c:v>
                </c:pt>
                <c:pt idx="1562">
                  <c:v>16.489999999999998</c:v>
                </c:pt>
                <c:pt idx="1563">
                  <c:v>20.7</c:v>
                </c:pt>
                <c:pt idx="1564">
                  <c:v>19.399999999999999</c:v>
                </c:pt>
                <c:pt idx="1565">
                  <c:v>19.09</c:v>
                </c:pt>
                <c:pt idx="1566">
                  <c:v>18.13</c:v>
                </c:pt>
                <c:pt idx="1567">
                  <c:v>16.93</c:v>
                </c:pt>
                <c:pt idx="1568">
                  <c:v>16.54</c:v>
                </c:pt>
                <c:pt idx="1569">
                  <c:v>17.309999999999999</c:v>
                </c:pt>
                <c:pt idx="1570">
                  <c:v>18.350000000000001</c:v>
                </c:pt>
                <c:pt idx="1571">
                  <c:v>18.66</c:v>
                </c:pt>
                <c:pt idx="1572">
                  <c:v>17.739999999999998</c:v>
                </c:pt>
                <c:pt idx="1573">
                  <c:v>17.05</c:v>
                </c:pt>
                <c:pt idx="1574">
                  <c:v>17.84</c:v>
                </c:pt>
                <c:pt idx="1575">
                  <c:v>17.8</c:v>
                </c:pt>
                <c:pt idx="1576">
                  <c:v>17.89</c:v>
                </c:pt>
                <c:pt idx="1577">
                  <c:v>18.16</c:v>
                </c:pt>
                <c:pt idx="1578">
                  <c:v>18.88</c:v>
                </c:pt>
                <c:pt idx="1579">
                  <c:v>17.899999999999999</c:v>
                </c:pt>
                <c:pt idx="1580">
                  <c:v>16.45</c:v>
                </c:pt>
                <c:pt idx="1581">
                  <c:v>16.329999999999998</c:v>
                </c:pt>
                <c:pt idx="1582">
                  <c:v>16.18</c:v>
                </c:pt>
                <c:pt idx="1583">
                  <c:v>18.72</c:v>
                </c:pt>
                <c:pt idx="1584">
                  <c:v>17.32</c:v>
                </c:pt>
                <c:pt idx="1585">
                  <c:v>20.22</c:v>
                </c:pt>
                <c:pt idx="1586">
                  <c:v>19.649999999999999</c:v>
                </c:pt>
                <c:pt idx="1587">
                  <c:v>17.38</c:v>
                </c:pt>
                <c:pt idx="1588">
                  <c:v>16.829999999999998</c:v>
                </c:pt>
                <c:pt idx="1589">
                  <c:v>16.45</c:v>
                </c:pt>
                <c:pt idx="1590">
                  <c:v>17.07</c:v>
                </c:pt>
                <c:pt idx="1591">
                  <c:v>16.41</c:v>
                </c:pt>
                <c:pt idx="1592">
                  <c:v>15.12</c:v>
                </c:pt>
                <c:pt idx="1593">
                  <c:v>15.38</c:v>
                </c:pt>
                <c:pt idx="1594">
                  <c:v>15.01</c:v>
                </c:pt>
                <c:pt idx="1595">
                  <c:v>14.91</c:v>
                </c:pt>
                <c:pt idx="1596">
                  <c:v>14.72</c:v>
                </c:pt>
                <c:pt idx="1597">
                  <c:v>14.75</c:v>
                </c:pt>
                <c:pt idx="1598">
                  <c:v>15.45</c:v>
                </c:pt>
                <c:pt idx="1599">
                  <c:v>15.83</c:v>
                </c:pt>
                <c:pt idx="1600">
                  <c:v>16.07</c:v>
                </c:pt>
                <c:pt idx="1601">
                  <c:v>18.62</c:v>
                </c:pt>
                <c:pt idx="1602">
                  <c:v>16.7</c:v>
                </c:pt>
                <c:pt idx="1603">
                  <c:v>16.920000000000002</c:v>
                </c:pt>
                <c:pt idx="1604">
                  <c:v>16.87</c:v>
                </c:pt>
                <c:pt idx="1605">
                  <c:v>15.78</c:v>
                </c:pt>
                <c:pt idx="1606">
                  <c:v>16.989999999999998</c:v>
                </c:pt>
                <c:pt idx="1607">
                  <c:v>15.61</c:v>
                </c:pt>
                <c:pt idx="1608">
                  <c:v>15.16</c:v>
                </c:pt>
                <c:pt idx="1609">
                  <c:v>14.9</c:v>
                </c:pt>
                <c:pt idx="1610">
                  <c:v>15.59</c:v>
                </c:pt>
                <c:pt idx="1611">
                  <c:v>15.71</c:v>
                </c:pt>
                <c:pt idx="1612">
                  <c:v>15.13</c:v>
                </c:pt>
                <c:pt idx="1613">
                  <c:v>15.8</c:v>
                </c:pt>
                <c:pt idx="1614">
                  <c:v>16</c:v>
                </c:pt>
                <c:pt idx="1615">
                  <c:v>15.5</c:v>
                </c:pt>
                <c:pt idx="1616">
                  <c:v>16.170000000000002</c:v>
                </c:pt>
                <c:pt idx="1617">
                  <c:v>15.54</c:v>
                </c:pt>
                <c:pt idx="1618">
                  <c:v>16.920000000000002</c:v>
                </c:pt>
                <c:pt idx="1619">
                  <c:v>17.149999999999999</c:v>
                </c:pt>
                <c:pt idx="1620">
                  <c:v>16.02</c:v>
                </c:pt>
                <c:pt idx="1621">
                  <c:v>16.07</c:v>
                </c:pt>
                <c:pt idx="1622">
                  <c:v>16.86</c:v>
                </c:pt>
                <c:pt idx="1623">
                  <c:v>16.18</c:v>
                </c:pt>
                <c:pt idx="1624">
                  <c:v>16.04</c:v>
                </c:pt>
                <c:pt idx="1625">
                  <c:v>16.84</c:v>
                </c:pt>
                <c:pt idx="1626">
                  <c:v>16.100000000000001</c:v>
                </c:pt>
                <c:pt idx="1627">
                  <c:v>16.78</c:v>
                </c:pt>
                <c:pt idx="1628">
                  <c:v>16.68</c:v>
                </c:pt>
                <c:pt idx="1629">
                  <c:v>17</c:v>
                </c:pt>
                <c:pt idx="1630">
                  <c:v>17.12</c:v>
                </c:pt>
                <c:pt idx="1631">
                  <c:v>18.64</c:v>
                </c:pt>
                <c:pt idx="1632">
                  <c:v>17.46</c:v>
                </c:pt>
                <c:pt idx="1633">
                  <c:v>17.45</c:v>
                </c:pt>
                <c:pt idx="1634">
                  <c:v>17.54</c:v>
                </c:pt>
                <c:pt idx="1635">
                  <c:v>16.97</c:v>
                </c:pt>
                <c:pt idx="1636">
                  <c:v>15.8</c:v>
                </c:pt>
                <c:pt idx="1637">
                  <c:v>15.91</c:v>
                </c:pt>
                <c:pt idx="1638">
                  <c:v>15.43</c:v>
                </c:pt>
                <c:pt idx="1639">
                  <c:v>15.23</c:v>
                </c:pt>
                <c:pt idx="1640">
                  <c:v>14.19</c:v>
                </c:pt>
                <c:pt idx="1641">
                  <c:v>13.68</c:v>
                </c:pt>
                <c:pt idx="1642">
                  <c:v>13.78</c:v>
                </c:pt>
                <c:pt idx="1643">
                  <c:v>14.19</c:v>
                </c:pt>
                <c:pt idx="1644">
                  <c:v>14.21</c:v>
                </c:pt>
                <c:pt idx="1645">
                  <c:v>16.09</c:v>
                </c:pt>
                <c:pt idx="1646">
                  <c:v>16.420000000000002</c:v>
                </c:pt>
                <c:pt idx="1647">
                  <c:v>15.49</c:v>
                </c:pt>
                <c:pt idx="1648">
                  <c:v>15.51</c:v>
                </c:pt>
                <c:pt idx="1649">
                  <c:v>17.809999999999999</c:v>
                </c:pt>
                <c:pt idx="1650">
                  <c:v>17.09</c:v>
                </c:pt>
                <c:pt idx="1651">
                  <c:v>20.11</c:v>
                </c:pt>
                <c:pt idx="1652">
                  <c:v>20.100000000000001</c:v>
                </c:pt>
                <c:pt idx="1653">
                  <c:v>19.22</c:v>
                </c:pt>
                <c:pt idx="1654">
                  <c:v>17.93</c:v>
                </c:pt>
                <c:pt idx="1655">
                  <c:v>17.260000000000002</c:v>
                </c:pt>
                <c:pt idx="1656">
                  <c:v>20.41</c:v>
                </c:pt>
                <c:pt idx="1657">
                  <c:v>21.55</c:v>
                </c:pt>
                <c:pt idx="1658">
                  <c:v>21.44</c:v>
                </c:pt>
                <c:pt idx="1659">
                  <c:v>19.39</c:v>
                </c:pt>
                <c:pt idx="1660">
                  <c:v>17.45</c:v>
                </c:pt>
                <c:pt idx="1661">
                  <c:v>20.09</c:v>
                </c:pt>
                <c:pt idx="1662">
                  <c:v>20.53</c:v>
                </c:pt>
                <c:pt idx="1663">
                  <c:v>19.46</c:v>
                </c:pt>
                <c:pt idx="1664">
                  <c:v>18.760000000000002</c:v>
                </c:pt>
                <c:pt idx="1665">
                  <c:v>16.190000000000001</c:v>
                </c:pt>
                <c:pt idx="1666">
                  <c:v>17.36</c:v>
                </c:pt>
                <c:pt idx="1667">
                  <c:v>16.93</c:v>
                </c:pt>
                <c:pt idx="1668">
                  <c:v>16.239999999999998</c:v>
                </c:pt>
                <c:pt idx="1669">
                  <c:v>16.04</c:v>
                </c:pt>
                <c:pt idx="1670">
                  <c:v>15.77</c:v>
                </c:pt>
                <c:pt idx="1671">
                  <c:v>15.57</c:v>
                </c:pt>
                <c:pt idx="1672">
                  <c:v>16.41</c:v>
                </c:pt>
                <c:pt idx="1673">
                  <c:v>15.96</c:v>
                </c:pt>
                <c:pt idx="1674">
                  <c:v>15.46</c:v>
                </c:pt>
                <c:pt idx="1675">
                  <c:v>14.81</c:v>
                </c:pt>
                <c:pt idx="1676">
                  <c:v>15.27</c:v>
                </c:pt>
                <c:pt idx="1677">
                  <c:v>14.73</c:v>
                </c:pt>
                <c:pt idx="1678">
                  <c:v>14.52</c:v>
                </c:pt>
                <c:pt idx="1679">
                  <c:v>13.71</c:v>
                </c:pt>
                <c:pt idx="1680">
                  <c:v>14.18</c:v>
                </c:pt>
                <c:pt idx="1681">
                  <c:v>15.38</c:v>
                </c:pt>
                <c:pt idx="1682">
                  <c:v>15.11</c:v>
                </c:pt>
                <c:pt idx="1683">
                  <c:v>15.1</c:v>
                </c:pt>
                <c:pt idx="1684">
                  <c:v>16.22</c:v>
                </c:pt>
                <c:pt idx="1685">
                  <c:v>17.010000000000002</c:v>
                </c:pt>
                <c:pt idx="1686">
                  <c:v>18.47</c:v>
                </c:pt>
                <c:pt idx="1687">
                  <c:v>18.64</c:v>
                </c:pt>
                <c:pt idx="1688">
                  <c:v>20.51</c:v>
                </c:pt>
                <c:pt idx="1689">
                  <c:v>17.100000000000001</c:v>
                </c:pt>
                <c:pt idx="1690">
                  <c:v>16.36</c:v>
                </c:pt>
                <c:pt idx="1691">
                  <c:v>16.25</c:v>
                </c:pt>
                <c:pt idx="1692">
                  <c:v>16.059999999999999</c:v>
                </c:pt>
                <c:pt idx="1693">
                  <c:v>15.97</c:v>
                </c:pt>
                <c:pt idx="1694">
                  <c:v>15.2</c:v>
                </c:pt>
                <c:pt idx="1695">
                  <c:v>15.43</c:v>
                </c:pt>
                <c:pt idx="1696">
                  <c:v>15.74</c:v>
                </c:pt>
                <c:pt idx="1697">
                  <c:v>15.86</c:v>
                </c:pt>
                <c:pt idx="1698">
                  <c:v>16.03</c:v>
                </c:pt>
                <c:pt idx="1699">
                  <c:v>15.65</c:v>
                </c:pt>
                <c:pt idx="1700">
                  <c:v>16.46</c:v>
                </c:pt>
                <c:pt idx="1701">
                  <c:v>16.45</c:v>
                </c:pt>
                <c:pt idx="1702">
                  <c:v>16.22</c:v>
                </c:pt>
                <c:pt idx="1703">
                  <c:v>16.11</c:v>
                </c:pt>
                <c:pt idx="1704">
                  <c:v>16.100000000000001</c:v>
                </c:pt>
                <c:pt idx="1705">
                  <c:v>16.95</c:v>
                </c:pt>
                <c:pt idx="1706">
                  <c:v>17.05</c:v>
                </c:pt>
                <c:pt idx="1707">
                  <c:v>16.78</c:v>
                </c:pt>
                <c:pt idx="1708">
                  <c:v>16.77</c:v>
                </c:pt>
                <c:pt idx="1709">
                  <c:v>14.8</c:v>
                </c:pt>
                <c:pt idx="1710">
                  <c:v>15.11</c:v>
                </c:pt>
                <c:pt idx="1711">
                  <c:v>15.58</c:v>
                </c:pt>
                <c:pt idx="1712">
                  <c:v>16.09</c:v>
                </c:pt>
                <c:pt idx="1713">
                  <c:v>16.260000000000002</c:v>
                </c:pt>
                <c:pt idx="1714">
                  <c:v>15.07</c:v>
                </c:pt>
                <c:pt idx="1715">
                  <c:v>15.13</c:v>
                </c:pt>
                <c:pt idx="1716">
                  <c:v>15.83</c:v>
                </c:pt>
                <c:pt idx="1717">
                  <c:v>15.6</c:v>
                </c:pt>
                <c:pt idx="1718">
                  <c:v>15.41</c:v>
                </c:pt>
                <c:pt idx="1719">
                  <c:v>15.08</c:v>
                </c:pt>
                <c:pt idx="1720">
                  <c:v>15.98</c:v>
                </c:pt>
                <c:pt idx="1721">
                  <c:v>16.399999999999999</c:v>
                </c:pt>
                <c:pt idx="1722">
                  <c:v>16.45</c:v>
                </c:pt>
                <c:pt idx="1723">
                  <c:v>16.89</c:v>
                </c:pt>
                <c:pt idx="1724">
                  <c:v>17.29</c:v>
                </c:pt>
                <c:pt idx="1725">
                  <c:v>18.34</c:v>
                </c:pt>
                <c:pt idx="1726">
                  <c:v>18.28</c:v>
                </c:pt>
                <c:pt idx="1727">
                  <c:v>18.48</c:v>
                </c:pt>
                <c:pt idx="1728">
                  <c:v>18.11</c:v>
                </c:pt>
                <c:pt idx="1729">
                  <c:v>17.89</c:v>
                </c:pt>
                <c:pt idx="1730">
                  <c:v>18.04</c:v>
                </c:pt>
                <c:pt idx="1731">
                  <c:v>17.649999999999999</c:v>
                </c:pt>
                <c:pt idx="1732">
                  <c:v>16.97</c:v>
                </c:pt>
                <c:pt idx="1733">
                  <c:v>17.21</c:v>
                </c:pt>
                <c:pt idx="1734">
                  <c:v>15.78</c:v>
                </c:pt>
                <c:pt idx="1735">
                  <c:v>14.04</c:v>
                </c:pt>
                <c:pt idx="1736">
                  <c:v>15.36</c:v>
                </c:pt>
                <c:pt idx="1737">
                  <c:v>14.89</c:v>
                </c:pt>
                <c:pt idx="1738">
                  <c:v>13.79</c:v>
                </c:pt>
                <c:pt idx="1739">
                  <c:v>14.36</c:v>
                </c:pt>
                <c:pt idx="1740">
                  <c:v>15.12</c:v>
                </c:pt>
                <c:pt idx="1741">
                  <c:v>15.23</c:v>
                </c:pt>
                <c:pt idx="1742">
                  <c:v>15.94</c:v>
                </c:pt>
                <c:pt idx="1743">
                  <c:v>15.77</c:v>
                </c:pt>
                <c:pt idx="1744">
                  <c:v>14.92</c:v>
                </c:pt>
                <c:pt idx="1745">
                  <c:v>15.91</c:v>
                </c:pt>
                <c:pt idx="1746">
                  <c:v>16.97</c:v>
                </c:pt>
                <c:pt idx="1747">
                  <c:v>16.96</c:v>
                </c:pt>
                <c:pt idx="1748">
                  <c:v>17.14</c:v>
                </c:pt>
                <c:pt idx="1749">
                  <c:v>17.93</c:v>
                </c:pt>
                <c:pt idx="1750">
                  <c:v>18.68</c:v>
                </c:pt>
                <c:pt idx="1751">
                  <c:v>17.93</c:v>
                </c:pt>
                <c:pt idx="1752">
                  <c:v>18.14</c:v>
                </c:pt>
                <c:pt idx="1753">
                  <c:v>18.82</c:v>
                </c:pt>
                <c:pt idx="1754">
                  <c:v>17.75</c:v>
                </c:pt>
                <c:pt idx="1755">
                  <c:v>17.88</c:v>
                </c:pt>
                <c:pt idx="1756">
                  <c:v>19.68</c:v>
                </c:pt>
                <c:pt idx="1757">
                  <c:v>20.45</c:v>
                </c:pt>
                <c:pt idx="1758">
                  <c:v>21.09</c:v>
                </c:pt>
                <c:pt idx="1759">
                  <c:v>21.99</c:v>
                </c:pt>
                <c:pt idx="1760">
                  <c:v>20.77</c:v>
                </c:pt>
                <c:pt idx="1761">
                  <c:v>19.420000000000002</c:v>
                </c:pt>
                <c:pt idx="1762">
                  <c:v>18.77</c:v>
                </c:pt>
                <c:pt idx="1763">
                  <c:v>18.850000000000001</c:v>
                </c:pt>
                <c:pt idx="1764">
                  <c:v>19.5</c:v>
                </c:pt>
                <c:pt idx="1765">
                  <c:v>18.68</c:v>
                </c:pt>
                <c:pt idx="1766">
                  <c:v>18.59</c:v>
                </c:pt>
                <c:pt idx="1767">
                  <c:v>19.13</c:v>
                </c:pt>
                <c:pt idx="1768">
                  <c:v>19.510000000000002</c:v>
                </c:pt>
                <c:pt idx="1769">
                  <c:v>20.92</c:v>
                </c:pt>
                <c:pt idx="1770">
                  <c:v>21.14</c:v>
                </c:pt>
                <c:pt idx="1771">
                  <c:v>19.13</c:v>
                </c:pt>
                <c:pt idx="1772">
                  <c:v>19.89</c:v>
                </c:pt>
                <c:pt idx="1773">
                  <c:v>19.350000000000001</c:v>
                </c:pt>
                <c:pt idx="1774">
                  <c:v>20.239999999999998</c:v>
                </c:pt>
                <c:pt idx="1775">
                  <c:v>20.91</c:v>
                </c:pt>
                <c:pt idx="1776">
                  <c:v>19.63</c:v>
                </c:pt>
                <c:pt idx="1777">
                  <c:v>19.84</c:v>
                </c:pt>
                <c:pt idx="1778">
                  <c:v>19.27</c:v>
                </c:pt>
                <c:pt idx="1779">
                  <c:v>19.399999999999999</c:v>
                </c:pt>
                <c:pt idx="1780">
                  <c:v>19.61</c:v>
                </c:pt>
                <c:pt idx="1781">
                  <c:v>18.63</c:v>
                </c:pt>
                <c:pt idx="1782">
                  <c:v>18.600000000000001</c:v>
                </c:pt>
                <c:pt idx="1783">
                  <c:v>17.809999999999999</c:v>
                </c:pt>
                <c:pt idx="1784">
                  <c:v>17.09</c:v>
                </c:pt>
                <c:pt idx="1785">
                  <c:v>18.47</c:v>
                </c:pt>
                <c:pt idx="1786">
                  <c:v>19.329999999999998</c:v>
                </c:pt>
                <c:pt idx="1787">
                  <c:v>20.16</c:v>
                </c:pt>
                <c:pt idx="1788">
                  <c:v>20.74</c:v>
                </c:pt>
                <c:pt idx="1789">
                  <c:v>20.23</c:v>
                </c:pt>
                <c:pt idx="1790">
                  <c:v>19.47</c:v>
                </c:pt>
                <c:pt idx="1791">
                  <c:v>19.579999999999998</c:v>
                </c:pt>
                <c:pt idx="1792">
                  <c:v>19.43</c:v>
                </c:pt>
                <c:pt idx="1793">
                  <c:v>21.06</c:v>
                </c:pt>
                <c:pt idx="1794">
                  <c:v>20.16</c:v>
                </c:pt>
                <c:pt idx="1795">
                  <c:v>18.899999999999999</c:v>
                </c:pt>
                <c:pt idx="1796">
                  <c:v>20.65</c:v>
                </c:pt>
                <c:pt idx="1797">
                  <c:v>19.97</c:v>
                </c:pt>
                <c:pt idx="1798">
                  <c:v>19.48</c:v>
                </c:pt>
                <c:pt idx="1799">
                  <c:v>19.23</c:v>
                </c:pt>
                <c:pt idx="1800">
                  <c:v>19.18</c:v>
                </c:pt>
                <c:pt idx="1801">
                  <c:v>19.7</c:v>
                </c:pt>
                <c:pt idx="1802">
                  <c:v>20.61</c:v>
                </c:pt>
                <c:pt idx="1803">
                  <c:v>21.41</c:v>
                </c:pt>
                <c:pt idx="1804">
                  <c:v>20.55</c:v>
                </c:pt>
                <c:pt idx="1805">
                  <c:v>19.84</c:v>
                </c:pt>
                <c:pt idx="1806">
                  <c:v>19.98</c:v>
                </c:pt>
                <c:pt idx="1807">
                  <c:v>20.74</c:v>
                </c:pt>
                <c:pt idx="1808">
                  <c:v>21.08</c:v>
                </c:pt>
                <c:pt idx="1809">
                  <c:v>21.1</c:v>
                </c:pt>
                <c:pt idx="1810">
                  <c:v>20.89</c:v>
                </c:pt>
                <c:pt idx="1811">
                  <c:v>20.62</c:v>
                </c:pt>
                <c:pt idx="1812">
                  <c:v>19.489999999999998</c:v>
                </c:pt>
                <c:pt idx="1813">
                  <c:v>20.48</c:v>
                </c:pt>
                <c:pt idx="1814">
                  <c:v>19.32</c:v>
                </c:pt>
                <c:pt idx="1815">
                  <c:v>19</c:v>
                </c:pt>
                <c:pt idx="1816">
                  <c:v>19.25</c:v>
                </c:pt>
                <c:pt idx="1817">
                  <c:v>19.61</c:v>
                </c:pt>
                <c:pt idx="1818">
                  <c:v>19.79</c:v>
                </c:pt>
                <c:pt idx="1819">
                  <c:v>19.809999999999999</c:v>
                </c:pt>
                <c:pt idx="1820">
                  <c:v>20.95</c:v>
                </c:pt>
                <c:pt idx="1821">
                  <c:v>21.26</c:v>
                </c:pt>
                <c:pt idx="1822">
                  <c:v>21.74</c:v>
                </c:pt>
                <c:pt idx="1823">
                  <c:v>21.22</c:v>
                </c:pt>
                <c:pt idx="1824">
                  <c:v>19.690000000000001</c:v>
                </c:pt>
                <c:pt idx="1825">
                  <c:v>20.059999999999999</c:v>
                </c:pt>
                <c:pt idx="1826">
                  <c:v>19.260000000000002</c:v>
                </c:pt>
                <c:pt idx="1827">
                  <c:v>18.32</c:v>
                </c:pt>
                <c:pt idx="1828">
                  <c:v>20.5</c:v>
                </c:pt>
                <c:pt idx="1829">
                  <c:v>22.14</c:v>
                </c:pt>
                <c:pt idx="1830">
                  <c:v>20.84</c:v>
                </c:pt>
                <c:pt idx="1831">
                  <c:v>21.3</c:v>
                </c:pt>
                <c:pt idx="1832">
                  <c:v>21.19</c:v>
                </c:pt>
                <c:pt idx="1833">
                  <c:v>19.23</c:v>
                </c:pt>
                <c:pt idx="1834">
                  <c:v>18.510000000000002</c:v>
                </c:pt>
                <c:pt idx="1835">
                  <c:v>18.440000000000001</c:v>
                </c:pt>
                <c:pt idx="1836">
                  <c:v>18.559999999999999</c:v>
                </c:pt>
                <c:pt idx="1837">
                  <c:v>19.010000000000002</c:v>
                </c:pt>
                <c:pt idx="1838">
                  <c:v>19.760000000000002</c:v>
                </c:pt>
                <c:pt idx="1839">
                  <c:v>19.09</c:v>
                </c:pt>
                <c:pt idx="1840">
                  <c:v>18.25</c:v>
                </c:pt>
                <c:pt idx="1841">
                  <c:v>17.64</c:v>
                </c:pt>
                <c:pt idx="1842">
                  <c:v>18.71</c:v>
                </c:pt>
                <c:pt idx="1843">
                  <c:v>18.75</c:v>
                </c:pt>
                <c:pt idx="1844">
                  <c:v>20.100000000000001</c:v>
                </c:pt>
                <c:pt idx="1845">
                  <c:v>19.52</c:v>
                </c:pt>
                <c:pt idx="1846">
                  <c:v>20.48</c:v>
                </c:pt>
                <c:pt idx="1847">
                  <c:v>20.83</c:v>
                </c:pt>
                <c:pt idx="1848">
                  <c:v>21.15</c:v>
                </c:pt>
                <c:pt idx="1849">
                  <c:v>21.34</c:v>
                </c:pt>
                <c:pt idx="1850">
                  <c:v>19.809999999999999</c:v>
                </c:pt>
                <c:pt idx="1851">
                  <c:v>20.059999999999999</c:v>
                </c:pt>
                <c:pt idx="1852">
                  <c:v>19.87</c:v>
                </c:pt>
                <c:pt idx="1853">
                  <c:v>17.510000000000002</c:v>
                </c:pt>
                <c:pt idx="1854">
                  <c:v>20.13</c:v>
                </c:pt>
                <c:pt idx="1855">
                  <c:v>20.85</c:v>
                </c:pt>
                <c:pt idx="1856">
                  <c:v>21.34</c:v>
                </c:pt>
                <c:pt idx="1857">
                  <c:v>21.26</c:v>
                </c:pt>
                <c:pt idx="1858">
                  <c:v>20.11</c:v>
                </c:pt>
                <c:pt idx="1859">
                  <c:v>20.25</c:v>
                </c:pt>
                <c:pt idx="1860">
                  <c:v>20.81</c:v>
                </c:pt>
                <c:pt idx="1861">
                  <c:v>21.09</c:v>
                </c:pt>
                <c:pt idx="1862">
                  <c:v>19.91</c:v>
                </c:pt>
                <c:pt idx="1863">
                  <c:v>21.57</c:v>
                </c:pt>
                <c:pt idx="1864">
                  <c:v>21.48</c:v>
                </c:pt>
                <c:pt idx="1865">
                  <c:v>19.260000000000002</c:v>
                </c:pt>
                <c:pt idx="1866">
                  <c:v>19.28</c:v>
                </c:pt>
                <c:pt idx="1867">
                  <c:v>18.77</c:v>
                </c:pt>
                <c:pt idx="1868">
                  <c:v>18.079999999999998</c:v>
                </c:pt>
                <c:pt idx="1869">
                  <c:v>19.36</c:v>
                </c:pt>
                <c:pt idx="1870">
                  <c:v>19.28</c:v>
                </c:pt>
                <c:pt idx="1871">
                  <c:v>19.02</c:v>
                </c:pt>
                <c:pt idx="1872">
                  <c:v>19.190000000000001</c:v>
                </c:pt>
                <c:pt idx="1873">
                  <c:v>20.85</c:v>
                </c:pt>
                <c:pt idx="1874">
                  <c:v>20.010000000000002</c:v>
                </c:pt>
                <c:pt idx="1875">
                  <c:v>20.100000000000001</c:v>
                </c:pt>
                <c:pt idx="1876">
                  <c:v>20.36</c:v>
                </c:pt>
                <c:pt idx="1877">
                  <c:v>18.940000000000001</c:v>
                </c:pt>
                <c:pt idx="1878">
                  <c:v>19.46</c:v>
                </c:pt>
                <c:pt idx="1879">
                  <c:v>19.04</c:v>
                </c:pt>
                <c:pt idx="1880">
                  <c:v>18.850000000000001</c:v>
                </c:pt>
                <c:pt idx="1881">
                  <c:v>18.510000000000002</c:v>
                </c:pt>
                <c:pt idx="1882">
                  <c:v>19.27</c:v>
                </c:pt>
                <c:pt idx="1883">
                  <c:v>19.77</c:v>
                </c:pt>
                <c:pt idx="1884">
                  <c:v>20.170000000000002</c:v>
                </c:pt>
                <c:pt idx="1885">
                  <c:v>20.45</c:v>
                </c:pt>
                <c:pt idx="1886">
                  <c:v>20.100000000000001</c:v>
                </c:pt>
                <c:pt idx="1887">
                  <c:v>20.2</c:v>
                </c:pt>
                <c:pt idx="1888">
                  <c:v>21.19</c:v>
                </c:pt>
                <c:pt idx="1889">
                  <c:v>20.74</c:v>
                </c:pt>
                <c:pt idx="1890">
                  <c:v>21.5</c:v>
                </c:pt>
                <c:pt idx="1891">
                  <c:v>21.82</c:v>
                </c:pt>
                <c:pt idx="1892">
                  <c:v>21.22</c:v>
                </c:pt>
                <c:pt idx="1893">
                  <c:v>21.53</c:v>
                </c:pt>
                <c:pt idx="1894">
                  <c:v>21</c:v>
                </c:pt>
                <c:pt idx="1895">
                  <c:v>19.7</c:v>
                </c:pt>
                <c:pt idx="1896">
                  <c:v>17.82</c:v>
                </c:pt>
                <c:pt idx="1897">
                  <c:v>19.13</c:v>
                </c:pt>
                <c:pt idx="1898">
                  <c:v>18.760000000000002</c:v>
                </c:pt>
                <c:pt idx="1899">
                  <c:v>20.399999999999999</c:v>
                </c:pt>
                <c:pt idx="1900">
                  <c:v>19.920000000000002</c:v>
                </c:pt>
                <c:pt idx="1901">
                  <c:v>19.059999999999999</c:v>
                </c:pt>
                <c:pt idx="1902">
                  <c:v>19.579999999999998</c:v>
                </c:pt>
                <c:pt idx="1903">
                  <c:v>19</c:v>
                </c:pt>
                <c:pt idx="1904">
                  <c:v>19.36</c:v>
                </c:pt>
                <c:pt idx="1905">
                  <c:v>20.54</c:v>
                </c:pt>
                <c:pt idx="1906">
                  <c:v>22.28</c:v>
                </c:pt>
                <c:pt idx="1907">
                  <c:v>23.51</c:v>
                </c:pt>
                <c:pt idx="1908">
                  <c:v>21.77</c:v>
                </c:pt>
                <c:pt idx="1909">
                  <c:v>21.3</c:v>
                </c:pt>
                <c:pt idx="1910">
                  <c:v>20.96</c:v>
                </c:pt>
                <c:pt idx="1911">
                  <c:v>20.82</c:v>
                </c:pt>
                <c:pt idx="1912">
                  <c:v>21.84</c:v>
                </c:pt>
                <c:pt idx="1913">
                  <c:v>22.02</c:v>
                </c:pt>
                <c:pt idx="1914">
                  <c:v>21.39</c:v>
                </c:pt>
                <c:pt idx="1915">
                  <c:v>21.48</c:v>
                </c:pt>
                <c:pt idx="1916">
                  <c:v>22.29</c:v>
                </c:pt>
                <c:pt idx="1917">
                  <c:v>21.94</c:v>
                </c:pt>
                <c:pt idx="1918">
                  <c:v>20.64</c:v>
                </c:pt>
                <c:pt idx="1919">
                  <c:v>20.05</c:v>
                </c:pt>
                <c:pt idx="1920">
                  <c:v>19.77</c:v>
                </c:pt>
                <c:pt idx="1921">
                  <c:v>22.46</c:v>
                </c:pt>
                <c:pt idx="1922">
                  <c:v>22.77</c:v>
                </c:pt>
                <c:pt idx="1923">
                  <c:v>23.75</c:v>
                </c:pt>
                <c:pt idx="1924">
                  <c:v>24.52</c:v>
                </c:pt>
                <c:pt idx="1925">
                  <c:v>23.11</c:v>
                </c:pt>
                <c:pt idx="1926">
                  <c:v>24.45</c:v>
                </c:pt>
                <c:pt idx="1927">
                  <c:v>24.37</c:v>
                </c:pt>
                <c:pt idx="1928">
                  <c:v>22.64</c:v>
                </c:pt>
                <c:pt idx="1929">
                  <c:v>21.09</c:v>
                </c:pt>
                <c:pt idx="1930">
                  <c:v>23.83</c:v>
                </c:pt>
                <c:pt idx="1931">
                  <c:v>24.74</c:v>
                </c:pt>
                <c:pt idx="1932">
                  <c:v>24.1</c:v>
                </c:pt>
                <c:pt idx="1933">
                  <c:v>24.73</c:v>
                </c:pt>
                <c:pt idx="1934">
                  <c:v>24.26</c:v>
                </c:pt>
                <c:pt idx="1935">
                  <c:v>24.51</c:v>
                </c:pt>
                <c:pt idx="1936">
                  <c:v>24.76</c:v>
                </c:pt>
                <c:pt idx="1937">
                  <c:v>24.53</c:v>
                </c:pt>
                <c:pt idx="1938">
                  <c:v>24.95</c:v>
                </c:pt>
                <c:pt idx="1939">
                  <c:v>25.27</c:v>
                </c:pt>
                <c:pt idx="1940">
                  <c:v>24.31</c:v>
                </c:pt>
                <c:pt idx="1941">
                  <c:v>24.4</c:v>
                </c:pt>
                <c:pt idx="1942">
                  <c:v>23.89</c:v>
                </c:pt>
                <c:pt idx="1943">
                  <c:v>24.64</c:v>
                </c:pt>
                <c:pt idx="1944">
                  <c:v>25.99</c:v>
                </c:pt>
                <c:pt idx="1945">
                  <c:v>25.17</c:v>
                </c:pt>
                <c:pt idx="1946">
                  <c:v>25.74</c:v>
                </c:pt>
                <c:pt idx="1947">
                  <c:v>23.77</c:v>
                </c:pt>
                <c:pt idx="1948">
                  <c:v>24.1</c:v>
                </c:pt>
                <c:pt idx="1949">
                  <c:v>23.48</c:v>
                </c:pt>
                <c:pt idx="1950">
                  <c:v>22.74</c:v>
                </c:pt>
                <c:pt idx="1951">
                  <c:v>22.08</c:v>
                </c:pt>
                <c:pt idx="1952">
                  <c:v>22</c:v>
                </c:pt>
                <c:pt idx="1953">
                  <c:v>22.64</c:v>
                </c:pt>
                <c:pt idx="1954">
                  <c:v>22.96</c:v>
                </c:pt>
                <c:pt idx="1955">
                  <c:v>22.26</c:v>
                </c:pt>
                <c:pt idx="1956">
                  <c:v>22.23</c:v>
                </c:pt>
                <c:pt idx="1957">
                  <c:v>22.91</c:v>
                </c:pt>
                <c:pt idx="1958">
                  <c:v>22.32</c:v>
                </c:pt>
                <c:pt idx="1959">
                  <c:v>22.27</c:v>
                </c:pt>
                <c:pt idx="1960">
                  <c:v>21.54</c:v>
                </c:pt>
                <c:pt idx="1961">
                  <c:v>21.61</c:v>
                </c:pt>
                <c:pt idx="1962">
                  <c:v>20.29</c:v>
                </c:pt>
                <c:pt idx="1963">
                  <c:v>20.77</c:v>
                </c:pt>
                <c:pt idx="1964">
                  <c:v>22.31</c:v>
                </c:pt>
                <c:pt idx="1965">
                  <c:v>19.75</c:v>
                </c:pt>
                <c:pt idx="1966">
                  <c:v>20.260000000000002</c:v>
                </c:pt>
                <c:pt idx="1967">
                  <c:v>19.989999999999998</c:v>
                </c:pt>
                <c:pt idx="1968">
                  <c:v>20.05</c:v>
                </c:pt>
                <c:pt idx="1969">
                  <c:v>20.53</c:v>
                </c:pt>
                <c:pt idx="1970">
                  <c:v>21.69</c:v>
                </c:pt>
                <c:pt idx="1971">
                  <c:v>20.72</c:v>
                </c:pt>
                <c:pt idx="1972">
                  <c:v>19.53</c:v>
                </c:pt>
                <c:pt idx="1973">
                  <c:v>19.86</c:v>
                </c:pt>
                <c:pt idx="1974">
                  <c:v>22.99</c:v>
                </c:pt>
                <c:pt idx="1975">
                  <c:v>23.17</c:v>
                </c:pt>
                <c:pt idx="1976">
                  <c:v>31.12</c:v>
                </c:pt>
                <c:pt idx="1977">
                  <c:v>31.22</c:v>
                </c:pt>
                <c:pt idx="1978">
                  <c:v>33.75</c:v>
                </c:pt>
                <c:pt idx="1979">
                  <c:v>38.200000000000003</c:v>
                </c:pt>
                <c:pt idx="1980">
                  <c:v>35.090000000000003</c:v>
                </c:pt>
                <c:pt idx="1981">
                  <c:v>32.090000000000003</c:v>
                </c:pt>
                <c:pt idx="1982">
                  <c:v>32.24</c:v>
                </c:pt>
                <c:pt idx="1983">
                  <c:v>32.18</c:v>
                </c:pt>
                <c:pt idx="1984">
                  <c:v>32.57</c:v>
                </c:pt>
                <c:pt idx="1985">
                  <c:v>36.270000000000003</c:v>
                </c:pt>
                <c:pt idx="1986">
                  <c:v>36.630000000000003</c:v>
                </c:pt>
                <c:pt idx="1987">
                  <c:v>36.380000000000003</c:v>
                </c:pt>
                <c:pt idx="1988">
                  <c:v>37.840000000000003</c:v>
                </c:pt>
                <c:pt idx="1989">
                  <c:v>36.64</c:v>
                </c:pt>
                <c:pt idx="1990">
                  <c:v>33.659999999999997</c:v>
                </c:pt>
                <c:pt idx="1991">
                  <c:v>31.58</c:v>
                </c:pt>
                <c:pt idx="1992">
                  <c:v>31.55</c:v>
                </c:pt>
                <c:pt idx="1993">
                  <c:v>29.93</c:v>
                </c:pt>
                <c:pt idx="1994">
                  <c:v>27.32</c:v>
                </c:pt>
                <c:pt idx="1995">
                  <c:v>26.65</c:v>
                </c:pt>
                <c:pt idx="1996">
                  <c:v>29.8</c:v>
                </c:pt>
                <c:pt idx="1997">
                  <c:v>28.95</c:v>
                </c:pt>
                <c:pt idx="1998">
                  <c:v>27.43</c:v>
                </c:pt>
                <c:pt idx="1999">
                  <c:v>26.01</c:v>
                </c:pt>
                <c:pt idx="2000">
                  <c:v>25.66</c:v>
                </c:pt>
                <c:pt idx="2001">
                  <c:v>23.92</c:v>
                </c:pt>
                <c:pt idx="2002">
                  <c:v>23.84</c:v>
                </c:pt>
                <c:pt idx="2003">
                  <c:v>22.65</c:v>
                </c:pt>
                <c:pt idx="2004">
                  <c:v>23.22</c:v>
                </c:pt>
                <c:pt idx="2005">
                  <c:v>23.36</c:v>
                </c:pt>
                <c:pt idx="2006">
                  <c:v>24.55</c:v>
                </c:pt>
                <c:pt idx="2007">
                  <c:v>27.63</c:v>
                </c:pt>
                <c:pt idx="2008">
                  <c:v>27.92</c:v>
                </c:pt>
                <c:pt idx="2009">
                  <c:v>27.37</c:v>
                </c:pt>
                <c:pt idx="2010">
                  <c:v>26.11</c:v>
                </c:pt>
                <c:pt idx="2011">
                  <c:v>26.33</c:v>
                </c:pt>
                <c:pt idx="2012">
                  <c:v>27.19</c:v>
                </c:pt>
                <c:pt idx="2013">
                  <c:v>29.18</c:v>
                </c:pt>
                <c:pt idx="2014">
                  <c:v>28.56</c:v>
                </c:pt>
                <c:pt idx="2015">
                  <c:v>29.86</c:v>
                </c:pt>
                <c:pt idx="2016">
                  <c:v>30.27</c:v>
                </c:pt>
                <c:pt idx="2017">
                  <c:v>29.27</c:v>
                </c:pt>
                <c:pt idx="2018">
                  <c:v>26.79</c:v>
                </c:pt>
                <c:pt idx="2019">
                  <c:v>24.38</c:v>
                </c:pt>
                <c:pt idx="2020">
                  <c:v>24.01</c:v>
                </c:pt>
                <c:pt idx="2021">
                  <c:v>23.42</c:v>
                </c:pt>
                <c:pt idx="2022">
                  <c:v>24.36</c:v>
                </c:pt>
                <c:pt idx="2023">
                  <c:v>25.66</c:v>
                </c:pt>
                <c:pt idx="2024">
                  <c:v>25.07</c:v>
                </c:pt>
                <c:pt idx="2025">
                  <c:v>26.01</c:v>
                </c:pt>
                <c:pt idx="2026">
                  <c:v>28.69</c:v>
                </c:pt>
                <c:pt idx="2027">
                  <c:v>28.02</c:v>
                </c:pt>
                <c:pt idx="2028">
                  <c:v>25.17</c:v>
                </c:pt>
                <c:pt idx="2029">
                  <c:v>23.75</c:v>
                </c:pt>
                <c:pt idx="2030">
                  <c:v>23.45</c:v>
                </c:pt>
                <c:pt idx="2031">
                  <c:v>21.65</c:v>
                </c:pt>
                <c:pt idx="2032">
                  <c:v>21.65</c:v>
                </c:pt>
                <c:pt idx="2033">
                  <c:v>22.53</c:v>
                </c:pt>
                <c:pt idx="2034">
                  <c:v>23.16</c:v>
                </c:pt>
                <c:pt idx="2035">
                  <c:v>23.32</c:v>
                </c:pt>
                <c:pt idx="2036">
                  <c:v>23.97</c:v>
                </c:pt>
                <c:pt idx="2037">
                  <c:v>22.27</c:v>
                </c:pt>
                <c:pt idx="2038">
                  <c:v>22.06</c:v>
                </c:pt>
                <c:pt idx="2039">
                  <c:v>21.65</c:v>
                </c:pt>
                <c:pt idx="2040">
                  <c:v>21.47</c:v>
                </c:pt>
                <c:pt idx="2041">
                  <c:v>21.36</c:v>
                </c:pt>
                <c:pt idx="2042">
                  <c:v>20.67</c:v>
                </c:pt>
                <c:pt idx="2043">
                  <c:v>20.55</c:v>
                </c:pt>
                <c:pt idx="2044">
                  <c:v>21.29</c:v>
                </c:pt>
                <c:pt idx="2045">
                  <c:v>20.51</c:v>
                </c:pt>
                <c:pt idx="2046">
                  <c:v>21.55</c:v>
                </c:pt>
                <c:pt idx="2047">
                  <c:v>20.66</c:v>
                </c:pt>
                <c:pt idx="2048">
                  <c:v>20.38</c:v>
                </c:pt>
                <c:pt idx="2049">
                  <c:v>19.73</c:v>
                </c:pt>
                <c:pt idx="2050">
                  <c:v>19.84</c:v>
                </c:pt>
                <c:pt idx="2051">
                  <c:v>20.76</c:v>
                </c:pt>
                <c:pt idx="2052">
                  <c:v>19.66</c:v>
                </c:pt>
                <c:pt idx="2053">
                  <c:v>19.88</c:v>
                </c:pt>
                <c:pt idx="2054">
                  <c:v>19</c:v>
                </c:pt>
                <c:pt idx="2055">
                  <c:v>18.989999999999998</c:v>
                </c:pt>
                <c:pt idx="2056">
                  <c:v>19.350000000000001</c:v>
                </c:pt>
                <c:pt idx="2057">
                  <c:v>18.62</c:v>
                </c:pt>
                <c:pt idx="2058">
                  <c:v>18.63</c:v>
                </c:pt>
                <c:pt idx="2059">
                  <c:v>18.55</c:v>
                </c:pt>
                <c:pt idx="2060">
                  <c:v>19.190000000000001</c:v>
                </c:pt>
                <c:pt idx="2061">
                  <c:v>19.04</c:v>
                </c:pt>
                <c:pt idx="2062">
                  <c:v>19.579999999999998</c:v>
                </c:pt>
                <c:pt idx="2063">
                  <c:v>20.93</c:v>
                </c:pt>
                <c:pt idx="2064">
                  <c:v>19.14</c:v>
                </c:pt>
                <c:pt idx="2065">
                  <c:v>20.23</c:v>
                </c:pt>
                <c:pt idx="2066">
                  <c:v>19.43</c:v>
                </c:pt>
                <c:pt idx="2067">
                  <c:v>18.89</c:v>
                </c:pt>
                <c:pt idx="2068">
                  <c:v>18.25</c:v>
                </c:pt>
                <c:pt idx="2069">
                  <c:v>18.71</c:v>
                </c:pt>
                <c:pt idx="2070">
                  <c:v>18.510000000000002</c:v>
                </c:pt>
                <c:pt idx="2071">
                  <c:v>18.66</c:v>
                </c:pt>
                <c:pt idx="2072">
                  <c:v>18.29</c:v>
                </c:pt>
                <c:pt idx="2073">
                  <c:v>17.760000000000002</c:v>
                </c:pt>
                <c:pt idx="2074">
                  <c:v>18.690000000000001</c:v>
                </c:pt>
                <c:pt idx="2075">
                  <c:v>19.98</c:v>
                </c:pt>
                <c:pt idx="2076">
                  <c:v>20.51</c:v>
                </c:pt>
                <c:pt idx="2077">
                  <c:v>22.54</c:v>
                </c:pt>
                <c:pt idx="2078">
                  <c:v>22.81</c:v>
                </c:pt>
                <c:pt idx="2079">
                  <c:v>23.47</c:v>
                </c:pt>
                <c:pt idx="2080">
                  <c:v>24.66</c:v>
                </c:pt>
                <c:pt idx="2081">
                  <c:v>24.22</c:v>
                </c:pt>
                <c:pt idx="2082">
                  <c:v>23.37</c:v>
                </c:pt>
                <c:pt idx="2083">
                  <c:v>21.98</c:v>
                </c:pt>
                <c:pt idx="2084">
                  <c:v>21.82</c:v>
                </c:pt>
                <c:pt idx="2085">
                  <c:v>22.47</c:v>
                </c:pt>
                <c:pt idx="2086">
                  <c:v>23.66</c:v>
                </c:pt>
                <c:pt idx="2087">
                  <c:v>23.17</c:v>
                </c:pt>
                <c:pt idx="2088">
                  <c:v>21.51</c:v>
                </c:pt>
                <c:pt idx="2089">
                  <c:v>22.77</c:v>
                </c:pt>
                <c:pt idx="2090">
                  <c:v>21.61</c:v>
                </c:pt>
                <c:pt idx="2091">
                  <c:v>20.89</c:v>
                </c:pt>
                <c:pt idx="2092">
                  <c:v>22.06</c:v>
                </c:pt>
                <c:pt idx="2093">
                  <c:v>20.76</c:v>
                </c:pt>
                <c:pt idx="2094">
                  <c:v>20.39</c:v>
                </c:pt>
                <c:pt idx="2095">
                  <c:v>19.91</c:v>
                </c:pt>
                <c:pt idx="2096">
                  <c:v>19.440000000000001</c:v>
                </c:pt>
                <c:pt idx="2097">
                  <c:v>20.6</c:v>
                </c:pt>
                <c:pt idx="2098">
                  <c:v>21.97</c:v>
                </c:pt>
                <c:pt idx="2099">
                  <c:v>26.09</c:v>
                </c:pt>
                <c:pt idx="2100">
                  <c:v>24.17</c:v>
                </c:pt>
                <c:pt idx="2101">
                  <c:v>22.78</c:v>
                </c:pt>
                <c:pt idx="2102">
                  <c:v>21.18</c:v>
                </c:pt>
                <c:pt idx="2103">
                  <c:v>19.34</c:v>
                </c:pt>
                <c:pt idx="2104">
                  <c:v>20.32</c:v>
                </c:pt>
                <c:pt idx="2105">
                  <c:v>21.46</c:v>
                </c:pt>
                <c:pt idx="2106">
                  <c:v>22.79</c:v>
                </c:pt>
                <c:pt idx="2107">
                  <c:v>23.39</c:v>
                </c:pt>
                <c:pt idx="2108">
                  <c:v>20.57</c:v>
                </c:pt>
                <c:pt idx="2109">
                  <c:v>21.05</c:v>
                </c:pt>
                <c:pt idx="2110">
                  <c:v>20.98</c:v>
                </c:pt>
                <c:pt idx="2111">
                  <c:v>20.440000000000001</c:v>
                </c:pt>
                <c:pt idx="2112">
                  <c:v>19.64</c:v>
                </c:pt>
                <c:pt idx="2113">
                  <c:v>20.440000000000001</c:v>
                </c:pt>
                <c:pt idx="2114">
                  <c:v>21.69</c:v>
                </c:pt>
                <c:pt idx="2115">
                  <c:v>20.39</c:v>
                </c:pt>
                <c:pt idx="2116">
                  <c:v>19.89</c:v>
                </c:pt>
                <c:pt idx="2117">
                  <c:v>19.38</c:v>
                </c:pt>
                <c:pt idx="2118">
                  <c:v>18.989999999999998</c:v>
                </c:pt>
                <c:pt idx="2119">
                  <c:v>22.07</c:v>
                </c:pt>
                <c:pt idx="2120">
                  <c:v>22.59</c:v>
                </c:pt>
                <c:pt idx="2121">
                  <c:v>20.74</c:v>
                </c:pt>
                <c:pt idx="2122">
                  <c:v>21.32</c:v>
                </c:pt>
                <c:pt idx="2123">
                  <c:v>22.83</c:v>
                </c:pt>
                <c:pt idx="2124">
                  <c:v>22</c:v>
                </c:pt>
                <c:pt idx="2125">
                  <c:v>22.85</c:v>
                </c:pt>
                <c:pt idx="2126">
                  <c:v>21.22</c:v>
                </c:pt>
                <c:pt idx="2127">
                  <c:v>19.78</c:v>
                </c:pt>
                <c:pt idx="2128">
                  <c:v>20.58</c:v>
                </c:pt>
                <c:pt idx="2129">
                  <c:v>20.52</c:v>
                </c:pt>
                <c:pt idx="2130">
                  <c:v>21.48</c:v>
                </c:pt>
                <c:pt idx="2131">
                  <c:v>23.57</c:v>
                </c:pt>
                <c:pt idx="2132">
                  <c:v>22.78</c:v>
                </c:pt>
                <c:pt idx="2133">
                  <c:v>25.94</c:v>
                </c:pt>
                <c:pt idx="2134">
                  <c:v>24.8</c:v>
                </c:pt>
                <c:pt idx="2135">
                  <c:v>22.89</c:v>
                </c:pt>
                <c:pt idx="2136">
                  <c:v>22.4</c:v>
                </c:pt>
                <c:pt idx="2137">
                  <c:v>21.92</c:v>
                </c:pt>
                <c:pt idx="2138">
                  <c:v>21.94</c:v>
                </c:pt>
                <c:pt idx="2139">
                  <c:v>20.170000000000002</c:v>
                </c:pt>
                <c:pt idx="2140">
                  <c:v>20.02</c:v>
                </c:pt>
                <c:pt idx="2141">
                  <c:v>20.25</c:v>
                </c:pt>
                <c:pt idx="2142">
                  <c:v>19.36</c:v>
                </c:pt>
                <c:pt idx="2143">
                  <c:v>19.57</c:v>
                </c:pt>
                <c:pt idx="2144">
                  <c:v>19.71</c:v>
                </c:pt>
                <c:pt idx="2145">
                  <c:v>18</c:v>
                </c:pt>
                <c:pt idx="2146">
                  <c:v>17.670000000000002</c:v>
                </c:pt>
                <c:pt idx="2147">
                  <c:v>18.63</c:v>
                </c:pt>
                <c:pt idx="2148">
                  <c:v>18.62</c:v>
                </c:pt>
                <c:pt idx="2149">
                  <c:v>17.82</c:v>
                </c:pt>
                <c:pt idx="2150">
                  <c:v>18.16</c:v>
                </c:pt>
                <c:pt idx="2151">
                  <c:v>17.920000000000002</c:v>
                </c:pt>
                <c:pt idx="2152">
                  <c:v>18.260000000000002</c:v>
                </c:pt>
                <c:pt idx="2153">
                  <c:v>17.88</c:v>
                </c:pt>
                <c:pt idx="2154">
                  <c:v>17.89</c:v>
                </c:pt>
                <c:pt idx="2155">
                  <c:v>16.97</c:v>
                </c:pt>
                <c:pt idx="2156">
                  <c:v>16.23</c:v>
                </c:pt>
                <c:pt idx="2157">
                  <c:v>17.34</c:v>
                </c:pt>
                <c:pt idx="2158">
                  <c:v>20.100000000000001</c:v>
                </c:pt>
                <c:pt idx="2159">
                  <c:v>20.32</c:v>
                </c:pt>
                <c:pt idx="2160">
                  <c:v>23.01</c:v>
                </c:pt>
                <c:pt idx="2161">
                  <c:v>23.01</c:v>
                </c:pt>
                <c:pt idx="2162">
                  <c:v>23.13</c:v>
                </c:pt>
                <c:pt idx="2163">
                  <c:v>25.25</c:v>
                </c:pt>
                <c:pt idx="2164">
                  <c:v>24.79</c:v>
                </c:pt>
                <c:pt idx="2165">
                  <c:v>22.66</c:v>
                </c:pt>
                <c:pt idx="2166">
                  <c:v>24.8</c:v>
                </c:pt>
                <c:pt idx="2167">
                  <c:v>25.98</c:v>
                </c:pt>
                <c:pt idx="2168">
                  <c:v>31.06</c:v>
                </c:pt>
                <c:pt idx="2169">
                  <c:v>29.83</c:v>
                </c:pt>
                <c:pt idx="2170">
                  <c:v>28.2</c:v>
                </c:pt>
                <c:pt idx="2171">
                  <c:v>27.02</c:v>
                </c:pt>
                <c:pt idx="2172">
                  <c:v>28.75</c:v>
                </c:pt>
                <c:pt idx="2173">
                  <c:v>31.91</c:v>
                </c:pt>
                <c:pt idx="2174">
                  <c:v>28.55</c:v>
                </c:pt>
                <c:pt idx="2175">
                  <c:v>29.92</c:v>
                </c:pt>
                <c:pt idx="2176">
                  <c:v>34.340000000000003</c:v>
                </c:pt>
                <c:pt idx="2177">
                  <c:v>31.86</c:v>
                </c:pt>
                <c:pt idx="2178">
                  <c:v>28.4</c:v>
                </c:pt>
                <c:pt idx="2179">
                  <c:v>28.69</c:v>
                </c:pt>
                <c:pt idx="2180">
                  <c:v>30</c:v>
                </c:pt>
                <c:pt idx="2181">
                  <c:v>33.14</c:v>
                </c:pt>
                <c:pt idx="2182">
                  <c:v>31.8</c:v>
                </c:pt>
                <c:pt idx="2183">
                  <c:v>30.33</c:v>
                </c:pt>
                <c:pt idx="2184">
                  <c:v>31.14</c:v>
                </c:pt>
                <c:pt idx="2185">
                  <c:v>38.549999999999997</c:v>
                </c:pt>
                <c:pt idx="2186">
                  <c:v>39.6</c:v>
                </c:pt>
                <c:pt idx="2187">
                  <c:v>44.28</c:v>
                </c:pt>
                <c:pt idx="2188">
                  <c:v>36.479999999999997</c:v>
                </c:pt>
                <c:pt idx="2189">
                  <c:v>36.76</c:v>
                </c:pt>
                <c:pt idx="2190">
                  <c:v>41.43</c:v>
                </c:pt>
                <c:pt idx="2191">
                  <c:v>43.31</c:v>
                </c:pt>
                <c:pt idx="2192">
                  <c:v>37.9</c:v>
                </c:pt>
                <c:pt idx="2193">
                  <c:v>39.659999999999997</c:v>
                </c:pt>
                <c:pt idx="2194">
                  <c:v>45.29</c:v>
                </c:pt>
                <c:pt idx="2195">
                  <c:v>43.74</c:v>
                </c:pt>
                <c:pt idx="2196">
                  <c:v>38.57</c:v>
                </c:pt>
                <c:pt idx="2197">
                  <c:v>36.58</c:v>
                </c:pt>
                <c:pt idx="2198">
                  <c:v>35.94</c:v>
                </c:pt>
                <c:pt idx="2199">
                  <c:v>39.229999999999997</c:v>
                </c:pt>
                <c:pt idx="2200">
                  <c:v>38.630000000000003</c:v>
                </c:pt>
                <c:pt idx="2201">
                  <c:v>38.58</c:v>
                </c:pt>
                <c:pt idx="2202">
                  <c:v>36.619999999999997</c:v>
                </c:pt>
                <c:pt idx="2203">
                  <c:v>32.47</c:v>
                </c:pt>
                <c:pt idx="2204">
                  <c:v>34.659999999999997</c:v>
                </c:pt>
                <c:pt idx="2205">
                  <c:v>34.549999999999997</c:v>
                </c:pt>
                <c:pt idx="2206">
                  <c:v>34.869999999999997</c:v>
                </c:pt>
                <c:pt idx="2207">
                  <c:v>36.08</c:v>
                </c:pt>
                <c:pt idx="2208">
                  <c:v>40.950000000000003</c:v>
                </c:pt>
                <c:pt idx="2209">
                  <c:v>43.48</c:v>
                </c:pt>
                <c:pt idx="2210">
                  <c:v>40.47</c:v>
                </c:pt>
                <c:pt idx="2211">
                  <c:v>42.81</c:v>
                </c:pt>
                <c:pt idx="2212">
                  <c:v>41.2</c:v>
                </c:pt>
                <c:pt idx="2213">
                  <c:v>43.51</c:v>
                </c:pt>
                <c:pt idx="2214">
                  <c:v>45.74</c:v>
                </c:pt>
                <c:pt idx="2215">
                  <c:v>42.2</c:v>
                </c:pt>
                <c:pt idx="2216">
                  <c:v>40.07</c:v>
                </c:pt>
                <c:pt idx="2217">
                  <c:v>40.229999999999997</c:v>
                </c:pt>
                <c:pt idx="2218">
                  <c:v>38.96</c:v>
                </c:pt>
                <c:pt idx="2219">
                  <c:v>33.340000000000003</c:v>
                </c:pt>
                <c:pt idx="2220">
                  <c:v>34.82</c:v>
                </c:pt>
                <c:pt idx="2221">
                  <c:v>33.130000000000003</c:v>
                </c:pt>
                <c:pt idx="2222">
                  <c:v>33.11</c:v>
                </c:pt>
                <c:pt idx="2223">
                  <c:v>33.21</c:v>
                </c:pt>
                <c:pt idx="2224">
                  <c:v>31.53</c:v>
                </c:pt>
                <c:pt idx="2225">
                  <c:v>32.270000000000003</c:v>
                </c:pt>
                <c:pt idx="2226">
                  <c:v>32.380000000000003</c:v>
                </c:pt>
                <c:pt idx="2227">
                  <c:v>32.950000000000003</c:v>
                </c:pt>
                <c:pt idx="2228">
                  <c:v>32.42</c:v>
                </c:pt>
                <c:pt idx="2229">
                  <c:v>29.5</c:v>
                </c:pt>
                <c:pt idx="2230">
                  <c:v>28.05</c:v>
                </c:pt>
                <c:pt idx="2231">
                  <c:v>27.26</c:v>
                </c:pt>
                <c:pt idx="2232">
                  <c:v>27.76</c:v>
                </c:pt>
                <c:pt idx="2233">
                  <c:v>27.37</c:v>
                </c:pt>
                <c:pt idx="2234">
                  <c:v>26.01</c:v>
                </c:pt>
                <c:pt idx="2235">
                  <c:v>25.7</c:v>
                </c:pt>
                <c:pt idx="2236">
                  <c:v>28.09</c:v>
                </c:pt>
                <c:pt idx="2237">
                  <c:v>28.17</c:v>
                </c:pt>
                <c:pt idx="2238">
                  <c:v>28.47</c:v>
                </c:pt>
                <c:pt idx="2239">
                  <c:v>29.28</c:v>
                </c:pt>
                <c:pt idx="2240">
                  <c:v>29.03</c:v>
                </c:pt>
                <c:pt idx="2241">
                  <c:v>28.9</c:v>
                </c:pt>
                <c:pt idx="2242">
                  <c:v>27.95</c:v>
                </c:pt>
                <c:pt idx="2243">
                  <c:v>27.13</c:v>
                </c:pt>
                <c:pt idx="2244">
                  <c:v>25.5</c:v>
                </c:pt>
                <c:pt idx="2245">
                  <c:v>22.47</c:v>
                </c:pt>
                <c:pt idx="2246">
                  <c:v>21.84</c:v>
                </c:pt>
                <c:pt idx="2247">
                  <c:v>23.28</c:v>
                </c:pt>
                <c:pt idx="2248">
                  <c:v>22.15</c:v>
                </c:pt>
                <c:pt idx="2249">
                  <c:v>22.09</c:v>
                </c:pt>
                <c:pt idx="2250">
                  <c:v>26.01</c:v>
                </c:pt>
                <c:pt idx="2251">
                  <c:v>24.97</c:v>
                </c:pt>
                <c:pt idx="2252">
                  <c:v>25.43</c:v>
                </c:pt>
                <c:pt idx="2253">
                  <c:v>28.7</c:v>
                </c:pt>
                <c:pt idx="2254">
                  <c:v>25.31</c:v>
                </c:pt>
                <c:pt idx="2255">
                  <c:v>24.9</c:v>
                </c:pt>
                <c:pt idx="2256">
                  <c:v>25.58</c:v>
                </c:pt>
                <c:pt idx="2257">
                  <c:v>25.66</c:v>
                </c:pt>
                <c:pt idx="2258">
                  <c:v>26.81</c:v>
                </c:pt>
                <c:pt idx="2259">
                  <c:v>27.72</c:v>
                </c:pt>
                <c:pt idx="2260">
                  <c:v>31.31</c:v>
                </c:pt>
                <c:pt idx="2261">
                  <c:v>29.42</c:v>
                </c:pt>
                <c:pt idx="2262">
                  <c:v>29.96</c:v>
                </c:pt>
                <c:pt idx="2263">
                  <c:v>27.96</c:v>
                </c:pt>
                <c:pt idx="2264">
                  <c:v>25.04</c:v>
                </c:pt>
                <c:pt idx="2265">
                  <c:v>23.86</c:v>
                </c:pt>
                <c:pt idx="2266">
                  <c:v>22.78</c:v>
                </c:pt>
                <c:pt idx="2267">
                  <c:v>20.21</c:v>
                </c:pt>
                <c:pt idx="2268">
                  <c:v>21.48</c:v>
                </c:pt>
                <c:pt idx="2269">
                  <c:v>23.5</c:v>
                </c:pt>
                <c:pt idx="2270">
                  <c:v>22.18</c:v>
                </c:pt>
                <c:pt idx="2271">
                  <c:v>23.34</c:v>
                </c:pt>
                <c:pt idx="2272">
                  <c:v>24.42</c:v>
                </c:pt>
                <c:pt idx="2273">
                  <c:v>26.17</c:v>
                </c:pt>
                <c:pt idx="2274">
                  <c:v>24.46</c:v>
                </c:pt>
                <c:pt idx="2275">
                  <c:v>23.34</c:v>
                </c:pt>
                <c:pt idx="2276">
                  <c:v>24.37</c:v>
                </c:pt>
                <c:pt idx="2277">
                  <c:v>23.28</c:v>
                </c:pt>
                <c:pt idx="2278">
                  <c:v>25.46</c:v>
                </c:pt>
                <c:pt idx="2279">
                  <c:v>28.1</c:v>
                </c:pt>
                <c:pt idx="2280">
                  <c:v>30.11</c:v>
                </c:pt>
                <c:pt idx="2281">
                  <c:v>32.979999999999997</c:v>
                </c:pt>
                <c:pt idx="2282">
                  <c:v>29.24</c:v>
                </c:pt>
                <c:pt idx="2283">
                  <c:v>29.24</c:v>
                </c:pt>
                <c:pt idx="2284">
                  <c:v>28.6</c:v>
                </c:pt>
                <c:pt idx="2285">
                  <c:v>30.92</c:v>
                </c:pt>
                <c:pt idx="2286">
                  <c:v>31.95</c:v>
                </c:pt>
                <c:pt idx="2287">
                  <c:v>31.13</c:v>
                </c:pt>
                <c:pt idx="2288">
                  <c:v>29.23</c:v>
                </c:pt>
                <c:pt idx="2289">
                  <c:v>29.73</c:v>
                </c:pt>
                <c:pt idx="2290">
                  <c:v>28.11</c:v>
                </c:pt>
                <c:pt idx="2291">
                  <c:v>26.25</c:v>
                </c:pt>
                <c:pt idx="2292">
                  <c:v>27.67</c:v>
                </c:pt>
                <c:pt idx="2293">
                  <c:v>28.16</c:v>
                </c:pt>
                <c:pt idx="2294">
                  <c:v>27.88</c:v>
                </c:pt>
                <c:pt idx="2295">
                  <c:v>29.48</c:v>
                </c:pt>
                <c:pt idx="2296">
                  <c:v>29.67</c:v>
                </c:pt>
                <c:pt idx="2297">
                  <c:v>30.27</c:v>
                </c:pt>
                <c:pt idx="2298">
                  <c:v>31.36</c:v>
                </c:pt>
                <c:pt idx="2299">
                  <c:v>30.45</c:v>
                </c:pt>
                <c:pt idx="2300">
                  <c:v>27.42</c:v>
                </c:pt>
                <c:pt idx="2301">
                  <c:v>29.76</c:v>
                </c:pt>
                <c:pt idx="2302">
                  <c:v>29.65</c:v>
                </c:pt>
                <c:pt idx="2303">
                  <c:v>30.65</c:v>
                </c:pt>
                <c:pt idx="2304">
                  <c:v>30.45</c:v>
                </c:pt>
                <c:pt idx="2305">
                  <c:v>29.3</c:v>
                </c:pt>
                <c:pt idx="2306">
                  <c:v>25.87</c:v>
                </c:pt>
                <c:pt idx="2307">
                  <c:v>26.49</c:v>
                </c:pt>
                <c:pt idx="2308">
                  <c:v>27.21</c:v>
                </c:pt>
                <c:pt idx="2309">
                  <c:v>28.01</c:v>
                </c:pt>
                <c:pt idx="2310">
                  <c:v>27.88</c:v>
                </c:pt>
                <c:pt idx="2311">
                  <c:v>28.37</c:v>
                </c:pt>
                <c:pt idx="2312">
                  <c:v>29.22</c:v>
                </c:pt>
                <c:pt idx="2313">
                  <c:v>29.04</c:v>
                </c:pt>
                <c:pt idx="2314">
                  <c:v>26.67</c:v>
                </c:pt>
                <c:pt idx="2315">
                  <c:v>24.08</c:v>
                </c:pt>
                <c:pt idx="2316">
                  <c:v>24.54</c:v>
                </c:pt>
                <c:pt idx="2317">
                  <c:v>25.02</c:v>
                </c:pt>
                <c:pt idx="2318">
                  <c:v>24.79</c:v>
                </c:pt>
                <c:pt idx="2319">
                  <c:v>24.37</c:v>
                </c:pt>
                <c:pt idx="2320">
                  <c:v>24.84</c:v>
                </c:pt>
                <c:pt idx="2321">
                  <c:v>25.24</c:v>
                </c:pt>
                <c:pt idx="2322">
                  <c:v>25.15</c:v>
                </c:pt>
                <c:pt idx="2323">
                  <c:v>25.57</c:v>
                </c:pt>
                <c:pt idx="2324">
                  <c:v>24.13</c:v>
                </c:pt>
                <c:pt idx="2325">
                  <c:v>24.32</c:v>
                </c:pt>
                <c:pt idx="2326">
                  <c:v>25</c:v>
                </c:pt>
                <c:pt idx="2327">
                  <c:v>27.27</c:v>
                </c:pt>
                <c:pt idx="2328">
                  <c:v>26.6</c:v>
                </c:pt>
                <c:pt idx="2329">
                  <c:v>24.33</c:v>
                </c:pt>
                <c:pt idx="2330">
                  <c:v>24.04</c:v>
                </c:pt>
                <c:pt idx="2331">
                  <c:v>23.54</c:v>
                </c:pt>
                <c:pt idx="2332">
                  <c:v>22.73</c:v>
                </c:pt>
                <c:pt idx="2333">
                  <c:v>23.26</c:v>
                </c:pt>
                <c:pt idx="2334">
                  <c:v>22.06</c:v>
                </c:pt>
                <c:pt idx="2335">
                  <c:v>22.19</c:v>
                </c:pt>
                <c:pt idx="2336">
                  <c:v>22.65</c:v>
                </c:pt>
                <c:pt idx="2337">
                  <c:v>22.81</c:v>
                </c:pt>
                <c:pt idx="2338">
                  <c:v>22.59</c:v>
                </c:pt>
                <c:pt idx="2339">
                  <c:v>21.77</c:v>
                </c:pt>
                <c:pt idx="2340">
                  <c:v>21.93</c:v>
                </c:pt>
                <c:pt idx="2341">
                  <c:v>22.73</c:v>
                </c:pt>
                <c:pt idx="2342">
                  <c:v>24.94</c:v>
                </c:pt>
                <c:pt idx="2343">
                  <c:v>23.93</c:v>
                </c:pt>
                <c:pt idx="2344">
                  <c:v>23.9</c:v>
                </c:pt>
                <c:pt idx="2345">
                  <c:v>26.42</c:v>
                </c:pt>
                <c:pt idx="2346">
                  <c:v>25.02</c:v>
                </c:pt>
                <c:pt idx="2347">
                  <c:v>23.31</c:v>
                </c:pt>
                <c:pt idx="2348">
                  <c:v>22.62</c:v>
                </c:pt>
                <c:pt idx="2349">
                  <c:v>22.76</c:v>
                </c:pt>
                <c:pt idx="2350">
                  <c:v>23.53</c:v>
                </c:pt>
                <c:pt idx="2351">
                  <c:v>23.36</c:v>
                </c:pt>
                <c:pt idx="2352">
                  <c:v>24.4</c:v>
                </c:pt>
                <c:pt idx="2353">
                  <c:v>25.06</c:v>
                </c:pt>
                <c:pt idx="2354">
                  <c:v>25.07</c:v>
                </c:pt>
                <c:pt idx="2355">
                  <c:v>24.15</c:v>
                </c:pt>
                <c:pt idx="2356">
                  <c:v>25.62</c:v>
                </c:pt>
                <c:pt idx="2357">
                  <c:v>25.19</c:v>
                </c:pt>
                <c:pt idx="2358">
                  <c:v>27.44</c:v>
                </c:pt>
                <c:pt idx="2359">
                  <c:v>25.36</c:v>
                </c:pt>
                <c:pt idx="2360">
                  <c:v>26.62</c:v>
                </c:pt>
                <c:pt idx="2361">
                  <c:v>25.62</c:v>
                </c:pt>
                <c:pt idx="2362">
                  <c:v>26.13</c:v>
                </c:pt>
                <c:pt idx="2363">
                  <c:v>25.02</c:v>
                </c:pt>
                <c:pt idx="2364">
                  <c:v>26.86</c:v>
                </c:pt>
                <c:pt idx="2365">
                  <c:v>27.28</c:v>
                </c:pt>
                <c:pt idx="2366">
                  <c:v>27.26</c:v>
                </c:pt>
                <c:pt idx="2367">
                  <c:v>25.08</c:v>
                </c:pt>
                <c:pt idx="2368">
                  <c:v>24.46</c:v>
                </c:pt>
                <c:pt idx="2369">
                  <c:v>24.4</c:v>
                </c:pt>
                <c:pt idx="2370">
                  <c:v>27.62</c:v>
                </c:pt>
                <c:pt idx="2371">
                  <c:v>28.9</c:v>
                </c:pt>
                <c:pt idx="2372">
                  <c:v>27.57</c:v>
                </c:pt>
                <c:pt idx="2373">
                  <c:v>28.12</c:v>
                </c:pt>
                <c:pt idx="2374">
                  <c:v>25.39</c:v>
                </c:pt>
                <c:pt idx="2375">
                  <c:v>26.62</c:v>
                </c:pt>
                <c:pt idx="2376">
                  <c:v>26.21</c:v>
                </c:pt>
                <c:pt idx="2377">
                  <c:v>26.2</c:v>
                </c:pt>
                <c:pt idx="2378">
                  <c:v>23.43</c:v>
                </c:pt>
                <c:pt idx="2379">
                  <c:v>23.78</c:v>
                </c:pt>
                <c:pt idx="2380">
                  <c:v>24.02</c:v>
                </c:pt>
                <c:pt idx="2381">
                  <c:v>23.9</c:v>
                </c:pt>
                <c:pt idx="2382">
                  <c:v>25.32</c:v>
                </c:pt>
                <c:pt idx="2383">
                  <c:v>25.9</c:v>
                </c:pt>
                <c:pt idx="2384">
                  <c:v>26.51</c:v>
                </c:pt>
                <c:pt idx="2385">
                  <c:v>25.91</c:v>
                </c:pt>
                <c:pt idx="2386">
                  <c:v>22.4</c:v>
                </c:pt>
                <c:pt idx="2387">
                  <c:v>21.95</c:v>
                </c:pt>
                <c:pt idx="2388">
                  <c:v>21.75</c:v>
                </c:pt>
                <c:pt idx="2389">
                  <c:v>21.81</c:v>
                </c:pt>
                <c:pt idx="2390">
                  <c:v>21.7</c:v>
                </c:pt>
                <c:pt idx="2391">
                  <c:v>21.32</c:v>
                </c:pt>
                <c:pt idx="2392">
                  <c:v>23.06</c:v>
                </c:pt>
                <c:pt idx="2393">
                  <c:v>21.76</c:v>
                </c:pt>
                <c:pt idx="2394">
                  <c:v>22.63</c:v>
                </c:pt>
                <c:pt idx="2395">
                  <c:v>22.51</c:v>
                </c:pt>
                <c:pt idx="2396">
                  <c:v>21.09</c:v>
                </c:pt>
                <c:pt idx="2397">
                  <c:v>19.690000000000001</c:v>
                </c:pt>
                <c:pt idx="2398">
                  <c:v>18.66</c:v>
                </c:pt>
                <c:pt idx="2399">
                  <c:v>20.73</c:v>
                </c:pt>
                <c:pt idx="2400">
                  <c:v>20.350000000000001</c:v>
                </c:pt>
                <c:pt idx="2401">
                  <c:v>20.239999999999998</c:v>
                </c:pt>
                <c:pt idx="2402">
                  <c:v>17.96</c:v>
                </c:pt>
                <c:pt idx="2403">
                  <c:v>19.73</c:v>
                </c:pt>
                <c:pt idx="2404">
                  <c:v>19.95</c:v>
                </c:pt>
                <c:pt idx="2405">
                  <c:v>19.71</c:v>
                </c:pt>
                <c:pt idx="2406">
                  <c:v>18.68</c:v>
                </c:pt>
                <c:pt idx="2407">
                  <c:v>17.420000000000002</c:v>
                </c:pt>
                <c:pt idx="2408">
                  <c:v>19.07</c:v>
                </c:pt>
                <c:pt idx="2409">
                  <c:v>21.79</c:v>
                </c:pt>
                <c:pt idx="2410">
                  <c:v>21.46</c:v>
                </c:pt>
                <c:pt idx="2411">
                  <c:v>23.05</c:v>
                </c:pt>
                <c:pt idx="2412">
                  <c:v>23.32</c:v>
                </c:pt>
                <c:pt idx="2413">
                  <c:v>24.98</c:v>
                </c:pt>
                <c:pt idx="2414">
                  <c:v>23.23</c:v>
                </c:pt>
                <c:pt idx="2415">
                  <c:v>22.85</c:v>
                </c:pt>
                <c:pt idx="2416">
                  <c:v>24.52</c:v>
                </c:pt>
                <c:pt idx="2417">
                  <c:v>24.64</c:v>
                </c:pt>
                <c:pt idx="2418">
                  <c:v>25.59</c:v>
                </c:pt>
                <c:pt idx="2419">
                  <c:v>26.27</c:v>
                </c:pt>
                <c:pt idx="2420">
                  <c:v>27.4</c:v>
                </c:pt>
                <c:pt idx="2421">
                  <c:v>27.01</c:v>
                </c:pt>
                <c:pt idx="2422">
                  <c:v>26.6</c:v>
                </c:pt>
                <c:pt idx="2423">
                  <c:v>27.66</c:v>
                </c:pt>
                <c:pt idx="2424">
                  <c:v>28.45</c:v>
                </c:pt>
                <c:pt idx="2425">
                  <c:v>25.39</c:v>
                </c:pt>
                <c:pt idx="2426">
                  <c:v>25.03</c:v>
                </c:pt>
                <c:pt idx="2427">
                  <c:v>22.31</c:v>
                </c:pt>
                <c:pt idx="2428">
                  <c:v>23.07</c:v>
                </c:pt>
                <c:pt idx="2429">
                  <c:v>21.67</c:v>
                </c:pt>
                <c:pt idx="2430">
                  <c:v>23.3</c:v>
                </c:pt>
                <c:pt idx="2431">
                  <c:v>24.39</c:v>
                </c:pt>
                <c:pt idx="2432">
                  <c:v>22.95</c:v>
                </c:pt>
                <c:pt idx="2433">
                  <c:v>22.55</c:v>
                </c:pt>
                <c:pt idx="2434">
                  <c:v>22.4</c:v>
                </c:pt>
                <c:pt idx="2435">
                  <c:v>20.96</c:v>
                </c:pt>
                <c:pt idx="2436">
                  <c:v>21.21</c:v>
                </c:pt>
                <c:pt idx="2437">
                  <c:v>21.83</c:v>
                </c:pt>
                <c:pt idx="2438">
                  <c:v>24.63</c:v>
                </c:pt>
                <c:pt idx="2439">
                  <c:v>24.45</c:v>
                </c:pt>
                <c:pt idx="2440">
                  <c:v>22.93</c:v>
                </c:pt>
                <c:pt idx="2441">
                  <c:v>24.53</c:v>
                </c:pt>
                <c:pt idx="2442">
                  <c:v>20.98</c:v>
                </c:pt>
                <c:pt idx="2443">
                  <c:v>23.44</c:v>
                </c:pt>
                <c:pt idx="2444">
                  <c:v>23.82</c:v>
                </c:pt>
                <c:pt idx="2445">
                  <c:v>23.01</c:v>
                </c:pt>
                <c:pt idx="2446">
                  <c:v>22.03</c:v>
                </c:pt>
                <c:pt idx="2447">
                  <c:v>22.89</c:v>
                </c:pt>
                <c:pt idx="2448">
                  <c:v>23.77</c:v>
                </c:pt>
                <c:pt idx="2449">
                  <c:v>24.56</c:v>
                </c:pt>
                <c:pt idx="2450">
                  <c:v>25.25</c:v>
                </c:pt>
                <c:pt idx="2451">
                  <c:v>23.3</c:v>
                </c:pt>
                <c:pt idx="2452">
                  <c:v>24.03</c:v>
                </c:pt>
                <c:pt idx="2453">
                  <c:v>25.65</c:v>
                </c:pt>
                <c:pt idx="2454">
                  <c:v>25.19</c:v>
                </c:pt>
                <c:pt idx="2455">
                  <c:v>27.84</c:v>
                </c:pt>
                <c:pt idx="2456">
                  <c:v>27.79</c:v>
                </c:pt>
                <c:pt idx="2457">
                  <c:v>26.4</c:v>
                </c:pt>
                <c:pt idx="2458">
                  <c:v>26.06</c:v>
                </c:pt>
                <c:pt idx="2459">
                  <c:v>26.49</c:v>
                </c:pt>
                <c:pt idx="2460">
                  <c:v>25.41</c:v>
                </c:pt>
                <c:pt idx="2461">
                  <c:v>24.93</c:v>
                </c:pt>
                <c:pt idx="2462">
                  <c:v>24.46</c:v>
                </c:pt>
                <c:pt idx="2463">
                  <c:v>24.79</c:v>
                </c:pt>
                <c:pt idx="2464">
                  <c:v>22.06</c:v>
                </c:pt>
                <c:pt idx="2465">
                  <c:v>23.58</c:v>
                </c:pt>
                <c:pt idx="2466">
                  <c:v>20.49</c:v>
                </c:pt>
                <c:pt idx="2467">
                  <c:v>20.63</c:v>
                </c:pt>
                <c:pt idx="2468">
                  <c:v>22.84</c:v>
                </c:pt>
                <c:pt idx="2469">
                  <c:v>25.96</c:v>
                </c:pt>
                <c:pt idx="2470">
                  <c:v>26.05</c:v>
                </c:pt>
                <c:pt idx="2471">
                  <c:v>28.75</c:v>
                </c:pt>
                <c:pt idx="2472">
                  <c:v>28.19</c:v>
                </c:pt>
                <c:pt idx="2473">
                  <c:v>26.56</c:v>
                </c:pt>
                <c:pt idx="2474">
                  <c:v>23.9</c:v>
                </c:pt>
                <c:pt idx="2475">
                  <c:v>24.02</c:v>
                </c:pt>
                <c:pt idx="2476">
                  <c:v>21.64</c:v>
                </c:pt>
                <c:pt idx="2477">
                  <c:v>23.6</c:v>
                </c:pt>
                <c:pt idx="2478">
                  <c:v>24.26</c:v>
                </c:pt>
                <c:pt idx="2479">
                  <c:v>24.2</c:v>
                </c:pt>
                <c:pt idx="2480">
                  <c:v>21.34</c:v>
                </c:pt>
                <c:pt idx="2481">
                  <c:v>22.2</c:v>
                </c:pt>
                <c:pt idx="2482">
                  <c:v>22.09</c:v>
                </c:pt>
                <c:pt idx="2483">
                  <c:v>23.1</c:v>
                </c:pt>
                <c:pt idx="2484">
                  <c:v>23.16</c:v>
                </c:pt>
                <c:pt idx="2485">
                  <c:v>23</c:v>
                </c:pt>
                <c:pt idx="2486">
                  <c:v>21.66</c:v>
                </c:pt>
                <c:pt idx="2487">
                  <c:v>21.87</c:v>
                </c:pt>
                <c:pt idx="2488">
                  <c:v>22.7</c:v>
                </c:pt>
                <c:pt idx="2489">
                  <c:v>22.26</c:v>
                </c:pt>
                <c:pt idx="2490">
                  <c:v>22.07</c:v>
                </c:pt>
                <c:pt idx="2491">
                  <c:v>21.65</c:v>
                </c:pt>
                <c:pt idx="2492">
                  <c:v>22.74</c:v>
                </c:pt>
                <c:pt idx="2493">
                  <c:v>20.73</c:v>
                </c:pt>
                <c:pt idx="2494">
                  <c:v>20.96</c:v>
                </c:pt>
                <c:pt idx="2495">
                  <c:v>19.760000000000002</c:v>
                </c:pt>
                <c:pt idx="2496">
                  <c:v>19.11</c:v>
                </c:pt>
                <c:pt idx="2497">
                  <c:v>19.98</c:v>
                </c:pt>
                <c:pt idx="2498">
                  <c:v>21</c:v>
                </c:pt>
                <c:pt idx="2499">
                  <c:v>20.260000000000002</c:v>
                </c:pt>
                <c:pt idx="2500">
                  <c:v>22.33</c:v>
                </c:pt>
                <c:pt idx="2501">
                  <c:v>23.57</c:v>
                </c:pt>
                <c:pt idx="2502">
                  <c:v>24.18</c:v>
                </c:pt>
                <c:pt idx="2503">
                  <c:v>22.23</c:v>
                </c:pt>
                <c:pt idx="2504">
                  <c:v>21.77</c:v>
                </c:pt>
                <c:pt idx="2505">
                  <c:v>19.32</c:v>
                </c:pt>
                <c:pt idx="2506">
                  <c:v>20.58</c:v>
                </c:pt>
                <c:pt idx="2507">
                  <c:v>21.09</c:v>
                </c:pt>
                <c:pt idx="2508">
                  <c:v>21.25</c:v>
                </c:pt>
                <c:pt idx="2509">
                  <c:v>21.19</c:v>
                </c:pt>
                <c:pt idx="2510">
                  <c:v>21.48</c:v>
                </c:pt>
                <c:pt idx="2511">
                  <c:v>21.72</c:v>
                </c:pt>
                <c:pt idx="2512">
                  <c:v>23.06</c:v>
                </c:pt>
                <c:pt idx="2513">
                  <c:v>22.03</c:v>
                </c:pt>
                <c:pt idx="2514">
                  <c:v>21.91</c:v>
                </c:pt>
                <c:pt idx="2515">
                  <c:v>21.35</c:v>
                </c:pt>
                <c:pt idx="2516">
                  <c:v>23.78</c:v>
                </c:pt>
                <c:pt idx="2517">
                  <c:v>22.66</c:v>
                </c:pt>
                <c:pt idx="2518">
                  <c:v>22.43</c:v>
                </c:pt>
                <c:pt idx="2519">
                  <c:v>21.12</c:v>
                </c:pt>
                <c:pt idx="2520">
                  <c:v>23.07</c:v>
                </c:pt>
                <c:pt idx="2521">
                  <c:v>22.97</c:v>
                </c:pt>
                <c:pt idx="2522">
                  <c:v>23.09</c:v>
                </c:pt>
                <c:pt idx="2523">
                  <c:v>24.76</c:v>
                </c:pt>
                <c:pt idx="2524">
                  <c:v>24.64</c:v>
                </c:pt>
                <c:pt idx="2525">
                  <c:v>24.21</c:v>
                </c:pt>
                <c:pt idx="2526">
                  <c:v>27.01</c:v>
                </c:pt>
                <c:pt idx="2527">
                  <c:v>26.41</c:v>
                </c:pt>
                <c:pt idx="2528">
                  <c:v>25.73</c:v>
                </c:pt>
                <c:pt idx="2529">
                  <c:v>21.72</c:v>
                </c:pt>
                <c:pt idx="2530">
                  <c:v>21.71</c:v>
                </c:pt>
                <c:pt idx="2531">
                  <c:v>22.5</c:v>
                </c:pt>
                <c:pt idx="2532">
                  <c:v>22.84</c:v>
                </c:pt>
                <c:pt idx="2533">
                  <c:v>21.71</c:v>
                </c:pt>
                <c:pt idx="2534">
                  <c:v>19.66</c:v>
                </c:pt>
                <c:pt idx="2535">
                  <c:v>21.5</c:v>
                </c:pt>
                <c:pt idx="2536">
                  <c:v>21.72</c:v>
                </c:pt>
                <c:pt idx="2537">
                  <c:v>21.75</c:v>
                </c:pt>
                <c:pt idx="2538">
                  <c:v>20.82</c:v>
                </c:pt>
                <c:pt idx="2539">
                  <c:v>24.07</c:v>
                </c:pt>
                <c:pt idx="2540">
                  <c:v>23.02</c:v>
                </c:pt>
                <c:pt idx="2541">
                  <c:v>23.03</c:v>
                </c:pt>
                <c:pt idx="2542">
                  <c:v>23.54</c:v>
                </c:pt>
                <c:pt idx="2543">
                  <c:v>26.14</c:v>
                </c:pt>
                <c:pt idx="2544">
                  <c:v>24.95</c:v>
                </c:pt>
                <c:pt idx="2545">
                  <c:v>23.45</c:v>
                </c:pt>
                <c:pt idx="2546">
                  <c:v>23.12</c:v>
                </c:pt>
                <c:pt idx="2547">
                  <c:v>22.01</c:v>
                </c:pt>
                <c:pt idx="2548">
                  <c:v>21.54</c:v>
                </c:pt>
                <c:pt idx="2549">
                  <c:v>22.79</c:v>
                </c:pt>
                <c:pt idx="2550">
                  <c:v>21.25</c:v>
                </c:pt>
                <c:pt idx="2551">
                  <c:v>22.9</c:v>
                </c:pt>
                <c:pt idx="2552">
                  <c:v>23.07</c:v>
                </c:pt>
                <c:pt idx="2553">
                  <c:v>24.42</c:v>
                </c:pt>
                <c:pt idx="2554">
                  <c:v>24.38</c:v>
                </c:pt>
                <c:pt idx="2555">
                  <c:v>22.92</c:v>
                </c:pt>
                <c:pt idx="2556">
                  <c:v>23.51</c:v>
                </c:pt>
                <c:pt idx="2557">
                  <c:v>23.17</c:v>
                </c:pt>
                <c:pt idx="2558">
                  <c:v>26</c:v>
                </c:pt>
                <c:pt idx="2559">
                  <c:v>25.86</c:v>
                </c:pt>
                <c:pt idx="2560">
                  <c:v>23.89</c:v>
                </c:pt>
                <c:pt idx="2561">
                  <c:v>24.38</c:v>
                </c:pt>
                <c:pt idx="2562">
                  <c:v>25.2</c:v>
                </c:pt>
                <c:pt idx="2563">
                  <c:v>24.68</c:v>
                </c:pt>
                <c:pt idx="2564">
                  <c:v>23.37</c:v>
                </c:pt>
                <c:pt idx="2565">
                  <c:v>21.64</c:v>
                </c:pt>
                <c:pt idx="2566">
                  <c:v>21.06</c:v>
                </c:pt>
                <c:pt idx="2567">
                  <c:v>19.21</c:v>
                </c:pt>
                <c:pt idx="2568">
                  <c:v>21.5</c:v>
                </c:pt>
                <c:pt idx="2569">
                  <c:v>24.31</c:v>
                </c:pt>
                <c:pt idx="2570">
                  <c:v>23.82</c:v>
                </c:pt>
                <c:pt idx="2571">
                  <c:v>22.21</c:v>
                </c:pt>
                <c:pt idx="2572">
                  <c:v>21.24</c:v>
                </c:pt>
                <c:pt idx="2573">
                  <c:v>22.85</c:v>
                </c:pt>
                <c:pt idx="2574">
                  <c:v>24.41</c:v>
                </c:pt>
                <c:pt idx="2575">
                  <c:v>22.34</c:v>
                </c:pt>
                <c:pt idx="2576">
                  <c:v>20.77</c:v>
                </c:pt>
                <c:pt idx="2577">
                  <c:v>22.37</c:v>
                </c:pt>
                <c:pt idx="2578">
                  <c:v>22.96</c:v>
                </c:pt>
                <c:pt idx="2579">
                  <c:v>21.7</c:v>
                </c:pt>
                <c:pt idx="2580">
                  <c:v>21.49</c:v>
                </c:pt>
                <c:pt idx="2581">
                  <c:v>22.26</c:v>
                </c:pt>
                <c:pt idx="2582">
                  <c:v>23.31</c:v>
                </c:pt>
                <c:pt idx="2583">
                  <c:v>24.53</c:v>
                </c:pt>
                <c:pt idx="2584">
                  <c:v>24.86</c:v>
                </c:pt>
                <c:pt idx="2585">
                  <c:v>24.1</c:v>
                </c:pt>
                <c:pt idx="2586">
                  <c:v>25.47</c:v>
                </c:pt>
                <c:pt idx="2587">
                  <c:v>24.11</c:v>
                </c:pt>
                <c:pt idx="2588">
                  <c:v>24.03</c:v>
                </c:pt>
                <c:pt idx="2589">
                  <c:v>27.12</c:v>
                </c:pt>
                <c:pt idx="2590">
                  <c:v>28.41</c:v>
                </c:pt>
                <c:pt idx="2591">
                  <c:v>27.15</c:v>
                </c:pt>
                <c:pt idx="2592">
                  <c:v>24.39</c:v>
                </c:pt>
                <c:pt idx="2593">
                  <c:v>25.99</c:v>
                </c:pt>
                <c:pt idx="2594">
                  <c:v>27.25</c:v>
                </c:pt>
                <c:pt idx="2595">
                  <c:v>28.98</c:v>
                </c:pt>
                <c:pt idx="2596">
                  <c:v>29.4</c:v>
                </c:pt>
                <c:pt idx="2597">
                  <c:v>33.49</c:v>
                </c:pt>
                <c:pt idx="2598">
                  <c:v>28.95</c:v>
                </c:pt>
                <c:pt idx="2599">
                  <c:v>26.12</c:v>
                </c:pt>
                <c:pt idx="2600">
                  <c:v>27.02</c:v>
                </c:pt>
                <c:pt idx="2601">
                  <c:v>25.85</c:v>
                </c:pt>
                <c:pt idx="2602">
                  <c:v>27.37</c:v>
                </c:pt>
                <c:pt idx="2603">
                  <c:v>25.24</c:v>
                </c:pt>
                <c:pt idx="2604">
                  <c:v>26.97</c:v>
                </c:pt>
                <c:pt idx="2605">
                  <c:v>26.19</c:v>
                </c:pt>
                <c:pt idx="2606">
                  <c:v>26.2</c:v>
                </c:pt>
                <c:pt idx="2607">
                  <c:v>25.88</c:v>
                </c:pt>
                <c:pt idx="2608">
                  <c:v>28.5</c:v>
                </c:pt>
                <c:pt idx="2609">
                  <c:v>31.63</c:v>
                </c:pt>
                <c:pt idx="2610">
                  <c:v>30.77</c:v>
                </c:pt>
                <c:pt idx="2611">
                  <c:v>27.53</c:v>
                </c:pt>
                <c:pt idx="2612">
                  <c:v>28.2</c:v>
                </c:pt>
                <c:pt idx="2613">
                  <c:v>28.93</c:v>
                </c:pt>
                <c:pt idx="2614">
                  <c:v>29.87</c:v>
                </c:pt>
                <c:pt idx="2615">
                  <c:v>27.76</c:v>
                </c:pt>
                <c:pt idx="2616">
                  <c:v>26.05</c:v>
                </c:pt>
                <c:pt idx="2617">
                  <c:v>24.86</c:v>
                </c:pt>
                <c:pt idx="2618">
                  <c:v>24.34</c:v>
                </c:pt>
                <c:pt idx="2619">
                  <c:v>23.98</c:v>
                </c:pt>
                <c:pt idx="2620">
                  <c:v>23.96</c:v>
                </c:pt>
                <c:pt idx="2621">
                  <c:v>25.44</c:v>
                </c:pt>
                <c:pt idx="2622">
                  <c:v>26</c:v>
                </c:pt>
                <c:pt idx="2623">
                  <c:v>25.87</c:v>
                </c:pt>
                <c:pt idx="2624">
                  <c:v>24.32</c:v>
                </c:pt>
                <c:pt idx="2625">
                  <c:v>24.58</c:v>
                </c:pt>
                <c:pt idx="2626">
                  <c:v>24.47</c:v>
                </c:pt>
                <c:pt idx="2627">
                  <c:v>23.62</c:v>
                </c:pt>
                <c:pt idx="2628">
                  <c:v>23.65</c:v>
                </c:pt>
                <c:pt idx="2629">
                  <c:v>22.36</c:v>
                </c:pt>
                <c:pt idx="2630">
                  <c:v>21.48</c:v>
                </c:pt>
                <c:pt idx="2631">
                  <c:v>22.71</c:v>
                </c:pt>
                <c:pt idx="2632">
                  <c:v>23.05</c:v>
                </c:pt>
                <c:pt idx="2633">
                  <c:v>22.48</c:v>
                </c:pt>
                <c:pt idx="2634">
                  <c:v>22.77</c:v>
                </c:pt>
                <c:pt idx="2635">
                  <c:v>22.14</c:v>
                </c:pt>
                <c:pt idx="2636">
                  <c:v>22.32</c:v>
                </c:pt>
                <c:pt idx="2637">
                  <c:v>21.67</c:v>
                </c:pt>
                <c:pt idx="2638">
                  <c:v>21.48</c:v>
                </c:pt>
                <c:pt idx="2639">
                  <c:v>20.68</c:v>
                </c:pt>
                <c:pt idx="2640">
                  <c:v>20.5</c:v>
                </c:pt>
                <c:pt idx="2641">
                  <c:v>20.63</c:v>
                </c:pt>
                <c:pt idx="2642">
                  <c:v>20.88</c:v>
                </c:pt>
                <c:pt idx="2643">
                  <c:v>20.61</c:v>
                </c:pt>
                <c:pt idx="2644">
                  <c:v>22</c:v>
                </c:pt>
                <c:pt idx="2645">
                  <c:v>22.34</c:v>
                </c:pt>
                <c:pt idx="2646">
                  <c:v>22.45</c:v>
                </c:pt>
                <c:pt idx="2647">
                  <c:v>21.8</c:v>
                </c:pt>
                <c:pt idx="2648">
                  <c:v>20.29</c:v>
                </c:pt>
                <c:pt idx="2649">
                  <c:v>19.7</c:v>
                </c:pt>
                <c:pt idx="2650">
                  <c:v>19.54</c:v>
                </c:pt>
                <c:pt idx="2651">
                  <c:v>19.829999999999998</c:v>
                </c:pt>
                <c:pt idx="2652">
                  <c:v>21.16</c:v>
                </c:pt>
                <c:pt idx="2653">
                  <c:v>20.94</c:v>
                </c:pt>
                <c:pt idx="2654">
                  <c:v>19.22</c:v>
                </c:pt>
                <c:pt idx="2655">
                  <c:v>20.329999999999998</c:v>
                </c:pt>
                <c:pt idx="2656">
                  <c:v>20.11</c:v>
                </c:pt>
                <c:pt idx="2657">
                  <c:v>20.03</c:v>
                </c:pt>
                <c:pt idx="2658">
                  <c:v>20.03</c:v>
                </c:pt>
                <c:pt idx="2659">
                  <c:v>19.32</c:v>
                </c:pt>
                <c:pt idx="2660">
                  <c:v>19.45</c:v>
                </c:pt>
                <c:pt idx="2661">
                  <c:v>19.75</c:v>
                </c:pt>
                <c:pt idx="2662">
                  <c:v>19.649999999999999</c:v>
                </c:pt>
                <c:pt idx="2663">
                  <c:v>18.940000000000001</c:v>
                </c:pt>
                <c:pt idx="2664">
                  <c:v>18.940000000000001</c:v>
                </c:pt>
                <c:pt idx="2665">
                  <c:v>19.920000000000002</c:v>
                </c:pt>
                <c:pt idx="2666">
                  <c:v>19.39</c:v>
                </c:pt>
                <c:pt idx="2667">
                  <c:v>19.670000000000002</c:v>
                </c:pt>
                <c:pt idx="2668">
                  <c:v>19.600000000000001</c:v>
                </c:pt>
                <c:pt idx="2669">
                  <c:v>20.84</c:v>
                </c:pt>
                <c:pt idx="2670">
                  <c:v>20.74</c:v>
                </c:pt>
                <c:pt idx="2671">
                  <c:v>20.55</c:v>
                </c:pt>
                <c:pt idx="2672">
                  <c:v>20</c:v>
                </c:pt>
                <c:pt idx="2673">
                  <c:v>19.989999999999998</c:v>
                </c:pt>
                <c:pt idx="2674">
                  <c:v>18.62</c:v>
                </c:pt>
                <c:pt idx="2675">
                  <c:v>19.03</c:v>
                </c:pt>
                <c:pt idx="2676">
                  <c:v>18.79</c:v>
                </c:pt>
                <c:pt idx="2677">
                  <c:v>19.18</c:v>
                </c:pt>
                <c:pt idx="2678">
                  <c:v>19.190000000000001</c:v>
                </c:pt>
                <c:pt idx="2679">
                  <c:v>18.55</c:v>
                </c:pt>
                <c:pt idx="2680">
                  <c:v>17.88</c:v>
                </c:pt>
                <c:pt idx="2681">
                  <c:v>17.98</c:v>
                </c:pt>
                <c:pt idx="2682">
                  <c:v>18.02</c:v>
                </c:pt>
                <c:pt idx="2683">
                  <c:v>17.48</c:v>
                </c:pt>
                <c:pt idx="2684">
                  <c:v>17.05</c:v>
                </c:pt>
                <c:pt idx="2685">
                  <c:v>17.350000000000001</c:v>
                </c:pt>
                <c:pt idx="2686">
                  <c:v>17.47</c:v>
                </c:pt>
                <c:pt idx="2687">
                  <c:v>17.38</c:v>
                </c:pt>
                <c:pt idx="2688">
                  <c:v>17.04</c:v>
                </c:pt>
                <c:pt idx="2689">
                  <c:v>16.53</c:v>
                </c:pt>
                <c:pt idx="2690">
                  <c:v>16.54</c:v>
                </c:pt>
                <c:pt idx="2691">
                  <c:v>16.89</c:v>
                </c:pt>
                <c:pt idx="2692">
                  <c:v>17.690000000000001</c:v>
                </c:pt>
                <c:pt idx="2693">
                  <c:v>16.84</c:v>
                </c:pt>
                <c:pt idx="2694">
                  <c:v>17.53</c:v>
                </c:pt>
                <c:pt idx="2695">
                  <c:v>19.82</c:v>
                </c:pt>
                <c:pt idx="2696">
                  <c:v>20.79</c:v>
                </c:pt>
                <c:pt idx="2697">
                  <c:v>19.420000000000002</c:v>
                </c:pt>
                <c:pt idx="2698">
                  <c:v>18.46</c:v>
                </c:pt>
                <c:pt idx="2699">
                  <c:v>18.399999999999999</c:v>
                </c:pt>
                <c:pt idx="2700">
                  <c:v>18.59</c:v>
                </c:pt>
                <c:pt idx="2701">
                  <c:v>18.32</c:v>
                </c:pt>
                <c:pt idx="2702">
                  <c:v>18.260000000000002</c:v>
                </c:pt>
                <c:pt idx="2703">
                  <c:v>18.52</c:v>
                </c:pt>
                <c:pt idx="2704">
                  <c:v>20.25</c:v>
                </c:pt>
                <c:pt idx="2705">
                  <c:v>19.54</c:v>
                </c:pt>
                <c:pt idx="2706">
                  <c:v>19.93</c:v>
                </c:pt>
                <c:pt idx="2707">
                  <c:v>20.18</c:v>
                </c:pt>
                <c:pt idx="2708">
                  <c:v>20.74</c:v>
                </c:pt>
                <c:pt idx="2709">
                  <c:v>21.41</c:v>
                </c:pt>
                <c:pt idx="2710">
                  <c:v>21.88</c:v>
                </c:pt>
                <c:pt idx="2711">
                  <c:v>21.67</c:v>
                </c:pt>
                <c:pt idx="2712">
                  <c:v>19.47</c:v>
                </c:pt>
                <c:pt idx="2713">
                  <c:v>20.57</c:v>
                </c:pt>
                <c:pt idx="2714">
                  <c:v>21.23</c:v>
                </c:pt>
                <c:pt idx="2715">
                  <c:v>21.85</c:v>
                </c:pt>
                <c:pt idx="2716">
                  <c:v>21.54</c:v>
                </c:pt>
                <c:pt idx="2717">
                  <c:v>21.03</c:v>
                </c:pt>
                <c:pt idx="2718">
                  <c:v>22.71</c:v>
                </c:pt>
                <c:pt idx="2719">
                  <c:v>24.02</c:v>
                </c:pt>
                <c:pt idx="2720">
                  <c:v>24.86</c:v>
                </c:pt>
                <c:pt idx="2721">
                  <c:v>26.57</c:v>
                </c:pt>
                <c:pt idx="2722">
                  <c:v>30.51</c:v>
                </c:pt>
                <c:pt idx="2723">
                  <c:v>27.6</c:v>
                </c:pt>
                <c:pt idx="2724">
                  <c:v>26.79</c:v>
                </c:pt>
                <c:pt idx="2725">
                  <c:v>27.84</c:v>
                </c:pt>
                <c:pt idx="2726">
                  <c:v>28.72</c:v>
                </c:pt>
                <c:pt idx="2727">
                  <c:v>25.09</c:v>
                </c:pt>
                <c:pt idx="2728">
                  <c:v>24.24</c:v>
                </c:pt>
                <c:pt idx="2729">
                  <c:v>24.69</c:v>
                </c:pt>
                <c:pt idx="2730">
                  <c:v>24.28</c:v>
                </c:pt>
                <c:pt idx="2731">
                  <c:v>26.65</c:v>
                </c:pt>
                <c:pt idx="2732">
                  <c:v>28.62</c:v>
                </c:pt>
                <c:pt idx="2733">
                  <c:v>26.47</c:v>
                </c:pt>
                <c:pt idx="2734">
                  <c:v>25.46</c:v>
                </c:pt>
                <c:pt idx="2735">
                  <c:v>23.63</c:v>
                </c:pt>
                <c:pt idx="2736">
                  <c:v>24.28</c:v>
                </c:pt>
                <c:pt idx="2737">
                  <c:v>23.92</c:v>
                </c:pt>
                <c:pt idx="2738">
                  <c:v>23.67</c:v>
                </c:pt>
                <c:pt idx="2739">
                  <c:v>24.52</c:v>
                </c:pt>
                <c:pt idx="2740">
                  <c:v>24.91</c:v>
                </c:pt>
                <c:pt idx="2741">
                  <c:v>25.66</c:v>
                </c:pt>
                <c:pt idx="2742">
                  <c:v>27.2</c:v>
                </c:pt>
                <c:pt idx="2743">
                  <c:v>28.53</c:v>
                </c:pt>
                <c:pt idx="2744">
                  <c:v>29.06</c:v>
                </c:pt>
                <c:pt idx="2745">
                  <c:v>26.81</c:v>
                </c:pt>
                <c:pt idx="2746">
                  <c:v>26.15</c:v>
                </c:pt>
                <c:pt idx="2747">
                  <c:v>25.05</c:v>
                </c:pt>
                <c:pt idx="2748">
                  <c:v>24.81</c:v>
                </c:pt>
                <c:pt idx="2749">
                  <c:v>27.43</c:v>
                </c:pt>
                <c:pt idx="2750">
                  <c:v>26.62</c:v>
                </c:pt>
                <c:pt idx="2751">
                  <c:v>27.71</c:v>
                </c:pt>
                <c:pt idx="2752">
                  <c:v>26</c:v>
                </c:pt>
                <c:pt idx="2753">
                  <c:v>26.93</c:v>
                </c:pt>
                <c:pt idx="2754">
                  <c:v>27.64</c:v>
                </c:pt>
                <c:pt idx="2755">
                  <c:v>27.49</c:v>
                </c:pt>
                <c:pt idx="2756">
                  <c:v>29.65</c:v>
                </c:pt>
                <c:pt idx="2757">
                  <c:v>27.48</c:v>
                </c:pt>
                <c:pt idx="2758">
                  <c:v>27.78</c:v>
                </c:pt>
                <c:pt idx="2759">
                  <c:v>24.99</c:v>
                </c:pt>
                <c:pt idx="2760">
                  <c:v>25.07</c:v>
                </c:pt>
                <c:pt idx="2761">
                  <c:v>25.34</c:v>
                </c:pt>
                <c:pt idx="2762">
                  <c:v>22.41</c:v>
                </c:pt>
                <c:pt idx="2763">
                  <c:v>23.51</c:v>
                </c:pt>
                <c:pt idx="2764">
                  <c:v>24.88</c:v>
                </c:pt>
                <c:pt idx="2765">
                  <c:v>23.63</c:v>
                </c:pt>
                <c:pt idx="2766">
                  <c:v>24.86</c:v>
                </c:pt>
                <c:pt idx="2767">
                  <c:v>26.55</c:v>
                </c:pt>
                <c:pt idx="2768">
                  <c:v>27.7</c:v>
                </c:pt>
                <c:pt idx="2769">
                  <c:v>27.17</c:v>
                </c:pt>
                <c:pt idx="2770">
                  <c:v>31.74</c:v>
                </c:pt>
                <c:pt idx="2771">
                  <c:v>29.66</c:v>
                </c:pt>
                <c:pt idx="2772">
                  <c:v>27.55</c:v>
                </c:pt>
                <c:pt idx="2773">
                  <c:v>28.73</c:v>
                </c:pt>
                <c:pt idx="2774">
                  <c:v>28.14</c:v>
                </c:pt>
                <c:pt idx="2775">
                  <c:v>26.57</c:v>
                </c:pt>
                <c:pt idx="2776">
                  <c:v>26.85</c:v>
                </c:pt>
                <c:pt idx="2777">
                  <c:v>29.99</c:v>
                </c:pt>
                <c:pt idx="2778">
                  <c:v>26.6</c:v>
                </c:pt>
                <c:pt idx="2779">
                  <c:v>26.97</c:v>
                </c:pt>
                <c:pt idx="2780">
                  <c:v>28.67</c:v>
                </c:pt>
                <c:pt idx="2781">
                  <c:v>29.84</c:v>
                </c:pt>
                <c:pt idx="2782">
                  <c:v>27.99</c:v>
                </c:pt>
                <c:pt idx="2783">
                  <c:v>26.8</c:v>
                </c:pt>
                <c:pt idx="2784">
                  <c:v>25.79</c:v>
                </c:pt>
                <c:pt idx="2785">
                  <c:v>24.56</c:v>
                </c:pt>
                <c:pt idx="2786">
                  <c:v>25.28</c:v>
                </c:pt>
                <c:pt idx="2787">
                  <c:v>24.93</c:v>
                </c:pt>
                <c:pt idx="2788">
                  <c:v>23.37</c:v>
                </c:pt>
                <c:pt idx="2789">
                  <c:v>23.24</c:v>
                </c:pt>
                <c:pt idx="2790">
                  <c:v>23.25</c:v>
                </c:pt>
                <c:pt idx="2791">
                  <c:v>21.57</c:v>
                </c:pt>
                <c:pt idx="2792">
                  <c:v>22.03</c:v>
                </c:pt>
                <c:pt idx="2793">
                  <c:v>22.64</c:v>
                </c:pt>
                <c:pt idx="2794">
                  <c:v>22.57</c:v>
                </c:pt>
                <c:pt idx="2795">
                  <c:v>22.61</c:v>
                </c:pt>
                <c:pt idx="2796">
                  <c:v>22.57</c:v>
                </c:pt>
                <c:pt idx="2797">
                  <c:v>22.02</c:v>
                </c:pt>
                <c:pt idx="2798">
                  <c:v>21.66</c:v>
                </c:pt>
                <c:pt idx="2799">
                  <c:v>21.95</c:v>
                </c:pt>
                <c:pt idx="2800">
                  <c:v>22.19</c:v>
                </c:pt>
                <c:pt idx="2801">
                  <c:v>21.98</c:v>
                </c:pt>
                <c:pt idx="2802">
                  <c:v>21.67</c:v>
                </c:pt>
                <c:pt idx="2803">
                  <c:v>21.46</c:v>
                </c:pt>
                <c:pt idx="2804">
                  <c:v>22.03</c:v>
                </c:pt>
                <c:pt idx="2805">
                  <c:v>21.92</c:v>
                </c:pt>
                <c:pt idx="2806">
                  <c:v>21.37</c:v>
                </c:pt>
                <c:pt idx="2807">
                  <c:v>21.52</c:v>
                </c:pt>
                <c:pt idx="2808">
                  <c:v>20.27</c:v>
                </c:pt>
                <c:pt idx="2809">
                  <c:v>22.12</c:v>
                </c:pt>
                <c:pt idx="2810">
                  <c:v>24.69</c:v>
                </c:pt>
                <c:pt idx="2811">
                  <c:v>25.75</c:v>
                </c:pt>
                <c:pt idx="2812">
                  <c:v>26.76</c:v>
                </c:pt>
                <c:pt idx="2813">
                  <c:v>27.21</c:v>
                </c:pt>
                <c:pt idx="2814">
                  <c:v>25.43</c:v>
                </c:pt>
                <c:pt idx="2815">
                  <c:v>26.49</c:v>
                </c:pt>
                <c:pt idx="2816">
                  <c:v>28.35</c:v>
                </c:pt>
                <c:pt idx="2817">
                  <c:v>28.08</c:v>
                </c:pt>
                <c:pt idx="2818">
                  <c:v>27.43</c:v>
                </c:pt>
                <c:pt idx="2819">
                  <c:v>27.12</c:v>
                </c:pt>
                <c:pt idx="2820">
                  <c:v>25.89</c:v>
                </c:pt>
                <c:pt idx="2821">
                  <c:v>24.12</c:v>
                </c:pt>
                <c:pt idx="2822">
                  <c:v>24.29</c:v>
                </c:pt>
                <c:pt idx="2823">
                  <c:v>25.62</c:v>
                </c:pt>
                <c:pt idx="2824">
                  <c:v>30.32</c:v>
                </c:pt>
                <c:pt idx="2825">
                  <c:v>27.55</c:v>
                </c:pt>
                <c:pt idx="2826">
                  <c:v>29.61</c:v>
                </c:pt>
                <c:pt idx="2827">
                  <c:v>28.56</c:v>
                </c:pt>
                <c:pt idx="2828">
                  <c:v>29.91</c:v>
                </c:pt>
                <c:pt idx="2829">
                  <c:v>29.78</c:v>
                </c:pt>
                <c:pt idx="2830">
                  <c:v>30.96</c:v>
                </c:pt>
                <c:pt idx="2831">
                  <c:v>31.93</c:v>
                </c:pt>
                <c:pt idx="2832">
                  <c:v>32.840000000000003</c:v>
                </c:pt>
                <c:pt idx="2833">
                  <c:v>30.45</c:v>
                </c:pt>
                <c:pt idx="2834">
                  <c:v>29.04</c:v>
                </c:pt>
                <c:pt idx="2835">
                  <c:v>27.04</c:v>
                </c:pt>
                <c:pt idx="2836">
                  <c:v>28.58</c:v>
                </c:pt>
                <c:pt idx="2837">
                  <c:v>29.17</c:v>
                </c:pt>
                <c:pt idx="2838">
                  <c:v>28.64</c:v>
                </c:pt>
                <c:pt idx="2839">
                  <c:v>31.21</c:v>
                </c:pt>
                <c:pt idx="2840">
                  <c:v>34.72</c:v>
                </c:pt>
                <c:pt idx="2841">
                  <c:v>34.07</c:v>
                </c:pt>
                <c:pt idx="2842">
                  <c:v>29.94</c:v>
                </c:pt>
                <c:pt idx="2843">
                  <c:v>31.69</c:v>
                </c:pt>
                <c:pt idx="2844">
                  <c:v>31.91</c:v>
                </c:pt>
                <c:pt idx="2845">
                  <c:v>29.44</c:v>
                </c:pt>
                <c:pt idx="2846">
                  <c:v>28.46</c:v>
                </c:pt>
                <c:pt idx="2847">
                  <c:v>26.12</c:v>
                </c:pt>
                <c:pt idx="2848">
                  <c:v>26.33</c:v>
                </c:pt>
                <c:pt idx="2849">
                  <c:v>25.61</c:v>
                </c:pt>
                <c:pt idx="2850">
                  <c:v>24.13</c:v>
                </c:pt>
                <c:pt idx="2851">
                  <c:v>24.16</c:v>
                </c:pt>
                <c:pt idx="2852">
                  <c:v>25.38</c:v>
                </c:pt>
                <c:pt idx="2853">
                  <c:v>28.16</c:v>
                </c:pt>
                <c:pt idx="2854">
                  <c:v>28.49</c:v>
                </c:pt>
                <c:pt idx="2855">
                  <c:v>27.4</c:v>
                </c:pt>
                <c:pt idx="2856">
                  <c:v>25.96</c:v>
                </c:pt>
                <c:pt idx="2857">
                  <c:v>24.02</c:v>
                </c:pt>
                <c:pt idx="2858">
                  <c:v>25.48</c:v>
                </c:pt>
                <c:pt idx="2859">
                  <c:v>24.2</c:v>
                </c:pt>
                <c:pt idx="2860">
                  <c:v>24.23</c:v>
                </c:pt>
                <c:pt idx="2861">
                  <c:v>25.78</c:v>
                </c:pt>
                <c:pt idx="2862">
                  <c:v>23.91</c:v>
                </c:pt>
                <c:pt idx="2863">
                  <c:v>24.86</c:v>
                </c:pt>
                <c:pt idx="2864">
                  <c:v>24.44</c:v>
                </c:pt>
                <c:pt idx="2865">
                  <c:v>24.35</c:v>
                </c:pt>
                <c:pt idx="2866">
                  <c:v>24</c:v>
                </c:pt>
                <c:pt idx="2867">
                  <c:v>23.54</c:v>
                </c:pt>
                <c:pt idx="2868">
                  <c:v>24.26</c:v>
                </c:pt>
                <c:pt idx="2869">
                  <c:v>23.71</c:v>
                </c:pt>
                <c:pt idx="2870">
                  <c:v>21.89</c:v>
                </c:pt>
                <c:pt idx="2871">
                  <c:v>21.47</c:v>
                </c:pt>
                <c:pt idx="2872">
                  <c:v>21.23</c:v>
                </c:pt>
                <c:pt idx="2873">
                  <c:v>20.76</c:v>
                </c:pt>
                <c:pt idx="2874">
                  <c:v>21.35</c:v>
                </c:pt>
                <c:pt idx="2875">
                  <c:v>22.08</c:v>
                </c:pt>
                <c:pt idx="2876">
                  <c:v>20.57</c:v>
                </c:pt>
                <c:pt idx="2877">
                  <c:v>20.6</c:v>
                </c:pt>
                <c:pt idx="2878">
                  <c:v>22.14</c:v>
                </c:pt>
                <c:pt idx="2879">
                  <c:v>22.76</c:v>
                </c:pt>
                <c:pt idx="2880">
                  <c:v>22.64</c:v>
                </c:pt>
                <c:pt idx="2881">
                  <c:v>21.59</c:v>
                </c:pt>
                <c:pt idx="2882">
                  <c:v>21.38</c:v>
                </c:pt>
                <c:pt idx="2883">
                  <c:v>19.579999999999998</c:v>
                </c:pt>
                <c:pt idx="2884">
                  <c:v>20.39</c:v>
                </c:pt>
                <c:pt idx="2885">
                  <c:v>19.670000000000002</c:v>
                </c:pt>
                <c:pt idx="2886">
                  <c:v>19.920000000000002</c:v>
                </c:pt>
                <c:pt idx="2887">
                  <c:v>20.7</c:v>
                </c:pt>
                <c:pt idx="2888">
                  <c:v>20.7</c:v>
                </c:pt>
                <c:pt idx="2889">
                  <c:v>21.45</c:v>
                </c:pt>
                <c:pt idx="2890">
                  <c:v>23.12</c:v>
                </c:pt>
                <c:pt idx="2891">
                  <c:v>22.81</c:v>
                </c:pt>
                <c:pt idx="2892">
                  <c:v>23.17</c:v>
                </c:pt>
                <c:pt idx="2893">
                  <c:v>22.34</c:v>
                </c:pt>
                <c:pt idx="2894">
                  <c:v>21.71</c:v>
                </c:pt>
                <c:pt idx="2895">
                  <c:v>19.38</c:v>
                </c:pt>
                <c:pt idx="2896">
                  <c:v>20.02</c:v>
                </c:pt>
                <c:pt idx="2897">
                  <c:v>20.67</c:v>
                </c:pt>
                <c:pt idx="2898">
                  <c:v>21.2</c:v>
                </c:pt>
                <c:pt idx="2899">
                  <c:v>20.88</c:v>
                </c:pt>
                <c:pt idx="2900">
                  <c:v>20.010000000000002</c:v>
                </c:pt>
                <c:pt idx="2901">
                  <c:v>19.059999999999999</c:v>
                </c:pt>
                <c:pt idx="2902">
                  <c:v>18.760000000000002</c:v>
                </c:pt>
                <c:pt idx="2903">
                  <c:v>18.920000000000002</c:v>
                </c:pt>
                <c:pt idx="2904">
                  <c:v>20.09</c:v>
                </c:pt>
                <c:pt idx="2905">
                  <c:v>21.63</c:v>
                </c:pt>
                <c:pt idx="2906">
                  <c:v>22.48</c:v>
                </c:pt>
                <c:pt idx="2907">
                  <c:v>23.25</c:v>
                </c:pt>
                <c:pt idx="2908">
                  <c:v>24.01</c:v>
                </c:pt>
                <c:pt idx="2909">
                  <c:v>22.09</c:v>
                </c:pt>
                <c:pt idx="2910">
                  <c:v>21.14</c:v>
                </c:pt>
                <c:pt idx="2911">
                  <c:v>22.91</c:v>
                </c:pt>
                <c:pt idx="2912">
                  <c:v>22.61</c:v>
                </c:pt>
                <c:pt idx="2913">
                  <c:v>23.6</c:v>
                </c:pt>
                <c:pt idx="2914">
                  <c:v>22.51</c:v>
                </c:pt>
                <c:pt idx="2915">
                  <c:v>22.34</c:v>
                </c:pt>
                <c:pt idx="2916">
                  <c:v>23.74</c:v>
                </c:pt>
                <c:pt idx="2917">
                  <c:v>25.24</c:v>
                </c:pt>
                <c:pt idx="2918">
                  <c:v>24</c:v>
                </c:pt>
                <c:pt idx="2919">
                  <c:v>23.01</c:v>
                </c:pt>
                <c:pt idx="2920">
                  <c:v>22</c:v>
                </c:pt>
                <c:pt idx="2921">
                  <c:v>22.69</c:v>
                </c:pt>
                <c:pt idx="2922">
                  <c:v>21.62</c:v>
                </c:pt>
                <c:pt idx="2923">
                  <c:v>20.56</c:v>
                </c:pt>
                <c:pt idx="2924">
                  <c:v>20.09</c:v>
                </c:pt>
                <c:pt idx="2925">
                  <c:v>19.89</c:v>
                </c:pt>
                <c:pt idx="2926">
                  <c:v>21.89</c:v>
                </c:pt>
                <c:pt idx="2927">
                  <c:v>21.01</c:v>
                </c:pt>
                <c:pt idx="2928">
                  <c:v>22.32</c:v>
                </c:pt>
                <c:pt idx="2929">
                  <c:v>21.75</c:v>
                </c:pt>
                <c:pt idx="2930">
                  <c:v>20.55</c:v>
                </c:pt>
                <c:pt idx="2931">
                  <c:v>20.420000000000002</c:v>
                </c:pt>
                <c:pt idx="2932">
                  <c:v>20.48</c:v>
                </c:pt>
                <c:pt idx="2933">
                  <c:v>20.91</c:v>
                </c:pt>
                <c:pt idx="2934">
                  <c:v>21.54</c:v>
                </c:pt>
                <c:pt idx="2935">
                  <c:v>23.84</c:v>
                </c:pt>
                <c:pt idx="2936">
                  <c:v>22.87</c:v>
                </c:pt>
                <c:pt idx="2937">
                  <c:v>24.4</c:v>
                </c:pt>
                <c:pt idx="2938">
                  <c:v>22.44</c:v>
                </c:pt>
                <c:pt idx="2939">
                  <c:v>22.23</c:v>
                </c:pt>
                <c:pt idx="2940">
                  <c:v>19.71</c:v>
                </c:pt>
                <c:pt idx="2941">
                  <c:v>20.56</c:v>
                </c:pt>
                <c:pt idx="2942">
                  <c:v>22</c:v>
                </c:pt>
                <c:pt idx="2943">
                  <c:v>23.03</c:v>
                </c:pt>
                <c:pt idx="2944">
                  <c:v>25.41</c:v>
                </c:pt>
                <c:pt idx="2945">
                  <c:v>24.92</c:v>
                </c:pt>
                <c:pt idx="2946">
                  <c:v>25.85</c:v>
                </c:pt>
                <c:pt idx="2947">
                  <c:v>26.35</c:v>
                </c:pt>
                <c:pt idx="2948">
                  <c:v>28.61</c:v>
                </c:pt>
                <c:pt idx="2949">
                  <c:v>30.99</c:v>
                </c:pt>
                <c:pt idx="2950">
                  <c:v>31.84</c:v>
                </c:pt>
                <c:pt idx="2951">
                  <c:v>41.76</c:v>
                </c:pt>
                <c:pt idx="2952">
                  <c:v>38.869999999999997</c:v>
                </c:pt>
                <c:pt idx="2953">
                  <c:v>40.56</c:v>
                </c:pt>
                <c:pt idx="2954">
                  <c:v>43.74</c:v>
                </c:pt>
                <c:pt idx="2955">
                  <c:v>42.66</c:v>
                </c:pt>
                <c:pt idx="2956">
                  <c:v>37.75</c:v>
                </c:pt>
                <c:pt idx="2957">
                  <c:v>35.81</c:v>
                </c:pt>
                <c:pt idx="2958">
                  <c:v>35.26</c:v>
                </c:pt>
                <c:pt idx="2959">
                  <c:v>34</c:v>
                </c:pt>
                <c:pt idx="2960">
                  <c:v>31.93</c:v>
                </c:pt>
                <c:pt idx="2961">
                  <c:v>32.32</c:v>
                </c:pt>
                <c:pt idx="2962">
                  <c:v>31.18</c:v>
                </c:pt>
                <c:pt idx="2963">
                  <c:v>31.34</c:v>
                </c:pt>
                <c:pt idx="2964">
                  <c:v>31.97</c:v>
                </c:pt>
                <c:pt idx="2965">
                  <c:v>33.39</c:v>
                </c:pt>
                <c:pt idx="2966">
                  <c:v>35.119999999999997</c:v>
                </c:pt>
                <c:pt idx="2967">
                  <c:v>34.83</c:v>
                </c:pt>
                <c:pt idx="2968">
                  <c:v>31.6</c:v>
                </c:pt>
                <c:pt idx="2969">
                  <c:v>31.5</c:v>
                </c:pt>
                <c:pt idx="2970">
                  <c:v>35.270000000000003</c:v>
                </c:pt>
                <c:pt idx="2971">
                  <c:v>35.31</c:v>
                </c:pt>
                <c:pt idx="2972">
                  <c:v>32.880000000000003</c:v>
                </c:pt>
                <c:pt idx="2973">
                  <c:v>35.08</c:v>
                </c:pt>
                <c:pt idx="2974">
                  <c:v>34.950000000000003</c:v>
                </c:pt>
                <c:pt idx="2975">
                  <c:v>34.11</c:v>
                </c:pt>
                <c:pt idx="2976">
                  <c:v>32.25</c:v>
                </c:pt>
                <c:pt idx="2977">
                  <c:v>32</c:v>
                </c:pt>
                <c:pt idx="2978">
                  <c:v>30.95</c:v>
                </c:pt>
                <c:pt idx="2979">
                  <c:v>29.46</c:v>
                </c:pt>
                <c:pt idx="2980">
                  <c:v>28.42</c:v>
                </c:pt>
                <c:pt idx="2981">
                  <c:v>31.64</c:v>
                </c:pt>
                <c:pt idx="2982">
                  <c:v>33.46</c:v>
                </c:pt>
                <c:pt idx="2983">
                  <c:v>33.56</c:v>
                </c:pt>
                <c:pt idx="2984">
                  <c:v>32.31</c:v>
                </c:pt>
                <c:pt idx="2985">
                  <c:v>30.71</c:v>
                </c:pt>
                <c:pt idx="2986">
                  <c:v>30.5</c:v>
                </c:pt>
                <c:pt idx="2987">
                  <c:v>28.8</c:v>
                </c:pt>
                <c:pt idx="2988">
                  <c:v>29.13</c:v>
                </c:pt>
                <c:pt idx="2989">
                  <c:v>28.62</c:v>
                </c:pt>
                <c:pt idx="2990">
                  <c:v>27.44</c:v>
                </c:pt>
                <c:pt idx="2991">
                  <c:v>29.35</c:v>
                </c:pt>
                <c:pt idx="2992">
                  <c:v>26.47</c:v>
                </c:pt>
                <c:pt idx="2993">
                  <c:v>26.56</c:v>
                </c:pt>
                <c:pt idx="2994">
                  <c:v>25.56</c:v>
                </c:pt>
                <c:pt idx="2995">
                  <c:v>25.07</c:v>
                </c:pt>
                <c:pt idx="2996">
                  <c:v>24.46</c:v>
                </c:pt>
                <c:pt idx="2997">
                  <c:v>24.12</c:v>
                </c:pt>
                <c:pt idx="2998">
                  <c:v>24.19</c:v>
                </c:pt>
                <c:pt idx="2999">
                  <c:v>23.25</c:v>
                </c:pt>
                <c:pt idx="3000">
                  <c:v>23.79</c:v>
                </c:pt>
                <c:pt idx="3001">
                  <c:v>24</c:v>
                </c:pt>
                <c:pt idx="3002">
                  <c:v>25.9</c:v>
                </c:pt>
                <c:pt idx="3003">
                  <c:v>25.18</c:v>
                </c:pt>
                <c:pt idx="3004">
                  <c:v>23.84</c:v>
                </c:pt>
                <c:pt idx="3005">
                  <c:v>25.77</c:v>
                </c:pt>
                <c:pt idx="3006">
                  <c:v>24.08</c:v>
                </c:pt>
                <c:pt idx="3007">
                  <c:v>23.02</c:v>
                </c:pt>
                <c:pt idx="3008">
                  <c:v>23.71</c:v>
                </c:pt>
                <c:pt idx="3009">
                  <c:v>23.49</c:v>
                </c:pt>
                <c:pt idx="3010">
                  <c:v>25.62</c:v>
                </c:pt>
                <c:pt idx="3011">
                  <c:v>25.3</c:v>
                </c:pt>
                <c:pt idx="3012">
                  <c:v>24.87</c:v>
                </c:pt>
                <c:pt idx="3013">
                  <c:v>25.91</c:v>
                </c:pt>
                <c:pt idx="3014">
                  <c:v>24.63</c:v>
                </c:pt>
                <c:pt idx="3015">
                  <c:v>24.26</c:v>
                </c:pt>
                <c:pt idx="3016">
                  <c:v>23.29</c:v>
                </c:pt>
                <c:pt idx="3017">
                  <c:v>22.58</c:v>
                </c:pt>
                <c:pt idx="3018">
                  <c:v>23.67</c:v>
                </c:pt>
                <c:pt idx="3019">
                  <c:v>22.5</c:v>
                </c:pt>
                <c:pt idx="3020">
                  <c:v>22.62</c:v>
                </c:pt>
                <c:pt idx="3021">
                  <c:v>22.29</c:v>
                </c:pt>
                <c:pt idx="3022">
                  <c:v>21.59</c:v>
                </c:pt>
                <c:pt idx="3023">
                  <c:v>21.4</c:v>
                </c:pt>
                <c:pt idx="3024">
                  <c:v>23.8</c:v>
                </c:pt>
                <c:pt idx="3025">
                  <c:v>22.71</c:v>
                </c:pt>
                <c:pt idx="3026">
                  <c:v>21.34</c:v>
                </c:pt>
                <c:pt idx="3027">
                  <c:v>20.45</c:v>
                </c:pt>
                <c:pt idx="3028">
                  <c:v>21.94</c:v>
                </c:pt>
                <c:pt idx="3029">
                  <c:v>21.83</c:v>
                </c:pt>
                <c:pt idx="3030">
                  <c:v>22.13</c:v>
                </c:pt>
                <c:pt idx="3031">
                  <c:v>22.36</c:v>
                </c:pt>
                <c:pt idx="3032">
                  <c:v>22.6</c:v>
                </c:pt>
                <c:pt idx="3033">
                  <c:v>23.58</c:v>
                </c:pt>
                <c:pt idx="3034">
                  <c:v>22.7</c:v>
                </c:pt>
                <c:pt idx="3035">
                  <c:v>23.45</c:v>
                </c:pt>
                <c:pt idx="3036">
                  <c:v>22.25</c:v>
                </c:pt>
                <c:pt idx="3037">
                  <c:v>22.52</c:v>
                </c:pt>
                <c:pt idx="3038">
                  <c:v>23.61</c:v>
                </c:pt>
                <c:pt idx="3039">
                  <c:v>21.88</c:v>
                </c:pt>
                <c:pt idx="3040">
                  <c:v>21.15</c:v>
                </c:pt>
                <c:pt idx="3041">
                  <c:v>21.01</c:v>
                </c:pt>
                <c:pt idx="3042">
                  <c:v>21.14</c:v>
                </c:pt>
                <c:pt idx="3043">
                  <c:v>24.35</c:v>
                </c:pt>
                <c:pt idx="3044">
                  <c:v>23.22</c:v>
                </c:pt>
                <c:pt idx="3045">
                  <c:v>21.09</c:v>
                </c:pt>
                <c:pt idx="3046">
                  <c:v>21.12</c:v>
                </c:pt>
                <c:pt idx="3047">
                  <c:v>24.87</c:v>
                </c:pt>
                <c:pt idx="3048">
                  <c:v>25.45</c:v>
                </c:pt>
                <c:pt idx="3049">
                  <c:v>26.09</c:v>
                </c:pt>
                <c:pt idx="3050">
                  <c:v>25.11</c:v>
                </c:pt>
                <c:pt idx="3051">
                  <c:v>23.26</c:v>
                </c:pt>
                <c:pt idx="3052">
                  <c:v>21.78</c:v>
                </c:pt>
                <c:pt idx="3053">
                  <c:v>21.62</c:v>
                </c:pt>
                <c:pt idx="3054">
                  <c:v>20.85</c:v>
                </c:pt>
                <c:pt idx="3055">
                  <c:v>21.77</c:v>
                </c:pt>
                <c:pt idx="3056">
                  <c:v>22.37</c:v>
                </c:pt>
                <c:pt idx="3057">
                  <c:v>24.43</c:v>
                </c:pt>
                <c:pt idx="3058">
                  <c:v>22.66</c:v>
                </c:pt>
                <c:pt idx="3059">
                  <c:v>23.8</c:v>
                </c:pt>
                <c:pt idx="3060">
                  <c:v>22.86</c:v>
                </c:pt>
                <c:pt idx="3061">
                  <c:v>21.84</c:v>
                </c:pt>
                <c:pt idx="3062">
                  <c:v>21.68</c:v>
                </c:pt>
                <c:pt idx="3063">
                  <c:v>21.49</c:v>
                </c:pt>
                <c:pt idx="3064">
                  <c:v>21.59</c:v>
                </c:pt>
                <c:pt idx="3065">
                  <c:v>19.96</c:v>
                </c:pt>
                <c:pt idx="3066">
                  <c:v>20.5</c:v>
                </c:pt>
                <c:pt idx="3067">
                  <c:v>20.3</c:v>
                </c:pt>
                <c:pt idx="3068">
                  <c:v>19.940000000000001</c:v>
                </c:pt>
                <c:pt idx="3069">
                  <c:v>20.04</c:v>
                </c:pt>
                <c:pt idx="3070">
                  <c:v>19.27</c:v>
                </c:pt>
                <c:pt idx="3071">
                  <c:v>19.84</c:v>
                </c:pt>
                <c:pt idx="3072">
                  <c:v>19.59</c:v>
                </c:pt>
                <c:pt idx="3073">
                  <c:v>19.46</c:v>
                </c:pt>
                <c:pt idx="3074">
                  <c:v>19.2</c:v>
                </c:pt>
                <c:pt idx="3075">
                  <c:v>18.420000000000002</c:v>
                </c:pt>
                <c:pt idx="3076">
                  <c:v>18.93</c:v>
                </c:pt>
                <c:pt idx="3077">
                  <c:v>18.16</c:v>
                </c:pt>
                <c:pt idx="3078">
                  <c:v>18.46</c:v>
                </c:pt>
                <c:pt idx="3079">
                  <c:v>18.149999999999999</c:v>
                </c:pt>
                <c:pt idx="3080">
                  <c:v>17.77</c:v>
                </c:pt>
                <c:pt idx="3081">
                  <c:v>18.48</c:v>
                </c:pt>
                <c:pt idx="3082">
                  <c:v>18.13</c:v>
                </c:pt>
                <c:pt idx="3083">
                  <c:v>17.7</c:v>
                </c:pt>
                <c:pt idx="3084">
                  <c:v>17.399999999999999</c:v>
                </c:pt>
                <c:pt idx="3085">
                  <c:v>18.73</c:v>
                </c:pt>
                <c:pt idx="3086">
                  <c:v>19.16</c:v>
                </c:pt>
                <c:pt idx="3087">
                  <c:v>20.2</c:v>
                </c:pt>
                <c:pt idx="3088">
                  <c:v>19.78</c:v>
                </c:pt>
                <c:pt idx="3089">
                  <c:v>19.13</c:v>
                </c:pt>
                <c:pt idx="3090">
                  <c:v>19.61</c:v>
                </c:pt>
                <c:pt idx="3091">
                  <c:v>19.47</c:v>
                </c:pt>
                <c:pt idx="3092">
                  <c:v>18.190000000000001</c:v>
                </c:pt>
                <c:pt idx="3093">
                  <c:v>20.3</c:v>
                </c:pt>
                <c:pt idx="3094">
                  <c:v>19.420000000000002</c:v>
                </c:pt>
                <c:pt idx="3095">
                  <c:v>19.82</c:v>
                </c:pt>
                <c:pt idx="3096">
                  <c:v>18.11</c:v>
                </c:pt>
                <c:pt idx="3097">
                  <c:v>18.43</c:v>
                </c:pt>
                <c:pt idx="3098">
                  <c:v>19.29</c:v>
                </c:pt>
                <c:pt idx="3099">
                  <c:v>18.3</c:v>
                </c:pt>
                <c:pt idx="3100">
                  <c:v>19.77</c:v>
                </c:pt>
                <c:pt idx="3101">
                  <c:v>20.28</c:v>
                </c:pt>
                <c:pt idx="3102">
                  <c:v>20.77</c:v>
                </c:pt>
                <c:pt idx="3103">
                  <c:v>20.95</c:v>
                </c:pt>
                <c:pt idx="3104">
                  <c:v>22.14</c:v>
                </c:pt>
                <c:pt idx="3105">
                  <c:v>24.05</c:v>
                </c:pt>
                <c:pt idx="3106">
                  <c:v>21.91</c:v>
                </c:pt>
                <c:pt idx="3107">
                  <c:v>20.059999999999999</c:v>
                </c:pt>
                <c:pt idx="3108">
                  <c:v>20.07</c:v>
                </c:pt>
                <c:pt idx="3109">
                  <c:v>20.190000000000001</c:v>
                </c:pt>
                <c:pt idx="3110">
                  <c:v>22.56</c:v>
                </c:pt>
                <c:pt idx="3111">
                  <c:v>21.94</c:v>
                </c:pt>
                <c:pt idx="3112">
                  <c:v>20.39</c:v>
                </c:pt>
                <c:pt idx="3113">
                  <c:v>21.56</c:v>
                </c:pt>
                <c:pt idx="3114">
                  <c:v>22.41</c:v>
                </c:pt>
                <c:pt idx="3115">
                  <c:v>20.72</c:v>
                </c:pt>
                <c:pt idx="3116">
                  <c:v>19.350000000000001</c:v>
                </c:pt>
                <c:pt idx="3117">
                  <c:v>19.190000000000001</c:v>
                </c:pt>
                <c:pt idx="3118">
                  <c:v>18.5</c:v>
                </c:pt>
                <c:pt idx="3119">
                  <c:v>17.7</c:v>
                </c:pt>
                <c:pt idx="3120">
                  <c:v>19.239999999999998</c:v>
                </c:pt>
                <c:pt idx="3121">
                  <c:v>20.05</c:v>
                </c:pt>
                <c:pt idx="3122">
                  <c:v>19.579999999999998</c:v>
                </c:pt>
                <c:pt idx="3123">
                  <c:v>18.23</c:v>
                </c:pt>
                <c:pt idx="3124">
                  <c:v>18.899999999999999</c:v>
                </c:pt>
                <c:pt idx="3125">
                  <c:v>20.309999999999999</c:v>
                </c:pt>
                <c:pt idx="3126">
                  <c:v>20.39</c:v>
                </c:pt>
                <c:pt idx="3127">
                  <c:v>20.61</c:v>
                </c:pt>
                <c:pt idx="3128">
                  <c:v>19.98</c:v>
                </c:pt>
                <c:pt idx="3129">
                  <c:v>23.37</c:v>
                </c:pt>
                <c:pt idx="3130">
                  <c:v>23.89</c:v>
                </c:pt>
                <c:pt idx="3131">
                  <c:v>22.61</c:v>
                </c:pt>
                <c:pt idx="3132">
                  <c:v>24.16</c:v>
                </c:pt>
                <c:pt idx="3133">
                  <c:v>23.51</c:v>
                </c:pt>
                <c:pt idx="3134">
                  <c:v>23.72</c:v>
                </c:pt>
                <c:pt idx="3135">
                  <c:v>24.45</c:v>
                </c:pt>
                <c:pt idx="3136">
                  <c:v>24.15</c:v>
                </c:pt>
                <c:pt idx="3137">
                  <c:v>25.02</c:v>
                </c:pt>
                <c:pt idx="3138">
                  <c:v>25.96</c:v>
                </c:pt>
                <c:pt idx="3139">
                  <c:v>24.64</c:v>
                </c:pt>
                <c:pt idx="3140">
                  <c:v>24.24</c:v>
                </c:pt>
                <c:pt idx="3141">
                  <c:v>26.06</c:v>
                </c:pt>
                <c:pt idx="3142">
                  <c:v>27.48</c:v>
                </c:pt>
                <c:pt idx="3143">
                  <c:v>27.23</c:v>
                </c:pt>
                <c:pt idx="3144">
                  <c:v>26.98</c:v>
                </c:pt>
                <c:pt idx="3145">
                  <c:v>27.84</c:v>
                </c:pt>
                <c:pt idx="3146">
                  <c:v>28.42</c:v>
                </c:pt>
                <c:pt idx="3147">
                  <c:v>26.29</c:v>
                </c:pt>
                <c:pt idx="3148">
                  <c:v>25.4</c:v>
                </c:pt>
                <c:pt idx="3149">
                  <c:v>27.11</c:v>
                </c:pt>
                <c:pt idx="3150">
                  <c:v>28.96</c:v>
                </c:pt>
                <c:pt idx="3151">
                  <c:v>29.42</c:v>
                </c:pt>
                <c:pt idx="3152">
                  <c:v>27.11</c:v>
                </c:pt>
                <c:pt idx="3153">
                  <c:v>28.25</c:v>
                </c:pt>
                <c:pt idx="3154">
                  <c:v>30.22</c:v>
                </c:pt>
                <c:pt idx="3155">
                  <c:v>34.1</c:v>
                </c:pt>
                <c:pt idx="3156">
                  <c:v>33.85</c:v>
                </c:pt>
                <c:pt idx="3157">
                  <c:v>32.94</c:v>
                </c:pt>
                <c:pt idx="3158">
                  <c:v>35.03</c:v>
                </c:pt>
                <c:pt idx="3159">
                  <c:v>36.65</c:v>
                </c:pt>
                <c:pt idx="3160">
                  <c:v>35.450000000000003</c:v>
                </c:pt>
                <c:pt idx="3161">
                  <c:v>35.119999999999997</c:v>
                </c:pt>
                <c:pt idx="3162">
                  <c:v>38.17</c:v>
                </c:pt>
                <c:pt idx="3163">
                  <c:v>41.87</c:v>
                </c:pt>
                <c:pt idx="3164">
                  <c:v>44.92</c:v>
                </c:pt>
                <c:pt idx="3165">
                  <c:v>39.86</c:v>
                </c:pt>
                <c:pt idx="3166">
                  <c:v>39.270000000000003</c:v>
                </c:pt>
                <c:pt idx="3167">
                  <c:v>35.51</c:v>
                </c:pt>
                <c:pt idx="3168">
                  <c:v>31.33</c:v>
                </c:pt>
                <c:pt idx="3169">
                  <c:v>31.92</c:v>
                </c:pt>
                <c:pt idx="3170">
                  <c:v>32.03</c:v>
                </c:pt>
                <c:pt idx="3171">
                  <c:v>36.950000000000003</c:v>
                </c:pt>
                <c:pt idx="3172">
                  <c:v>41.29</c:v>
                </c:pt>
                <c:pt idx="3173">
                  <c:v>45.08</c:v>
                </c:pt>
                <c:pt idx="3174">
                  <c:v>42.03</c:v>
                </c:pt>
                <c:pt idx="3175">
                  <c:v>38.729999999999997</c:v>
                </c:pt>
                <c:pt idx="3176">
                  <c:v>36.33</c:v>
                </c:pt>
                <c:pt idx="3177">
                  <c:v>35.33</c:v>
                </c:pt>
                <c:pt idx="3178">
                  <c:v>37.049999999999997</c:v>
                </c:pt>
                <c:pt idx="3179">
                  <c:v>35.82</c:v>
                </c:pt>
                <c:pt idx="3180">
                  <c:v>32.36</c:v>
                </c:pt>
                <c:pt idx="3181">
                  <c:v>29.43</c:v>
                </c:pt>
                <c:pt idx="3182">
                  <c:v>28.81</c:v>
                </c:pt>
                <c:pt idx="3183">
                  <c:v>28.61</c:v>
                </c:pt>
                <c:pt idx="3184">
                  <c:v>29.59</c:v>
                </c:pt>
                <c:pt idx="3185">
                  <c:v>28.23</c:v>
                </c:pt>
                <c:pt idx="3186">
                  <c:v>27.75</c:v>
                </c:pt>
                <c:pt idx="3187">
                  <c:v>29.32</c:v>
                </c:pt>
                <c:pt idx="3188">
                  <c:v>29.89</c:v>
                </c:pt>
                <c:pt idx="3189">
                  <c:v>30.11</c:v>
                </c:pt>
                <c:pt idx="3190">
                  <c:v>33.32</c:v>
                </c:pt>
                <c:pt idx="3191">
                  <c:v>33.67</c:v>
                </c:pt>
                <c:pt idx="3192">
                  <c:v>32.64</c:v>
                </c:pt>
                <c:pt idx="3193">
                  <c:v>39.97</c:v>
                </c:pt>
                <c:pt idx="3194">
                  <c:v>37.44</c:v>
                </c:pt>
                <c:pt idx="3195">
                  <c:v>38.86</c:v>
                </c:pt>
                <c:pt idx="3196">
                  <c:v>36.33</c:v>
                </c:pt>
                <c:pt idx="3197">
                  <c:v>36.450000000000003</c:v>
                </c:pt>
                <c:pt idx="3198">
                  <c:v>35.08</c:v>
                </c:pt>
                <c:pt idx="3199">
                  <c:v>34.81</c:v>
                </c:pt>
                <c:pt idx="3200">
                  <c:v>37.5</c:v>
                </c:pt>
                <c:pt idx="3201">
                  <c:v>35.82</c:v>
                </c:pt>
                <c:pt idx="3202">
                  <c:v>36.74</c:v>
                </c:pt>
                <c:pt idx="3203">
                  <c:v>38.01</c:v>
                </c:pt>
                <c:pt idx="3204">
                  <c:v>37.520000000000003</c:v>
                </c:pt>
                <c:pt idx="3205">
                  <c:v>40.65</c:v>
                </c:pt>
                <c:pt idx="3206">
                  <c:v>38.979999999999997</c:v>
                </c:pt>
                <c:pt idx="3207">
                  <c:v>39.68</c:v>
                </c:pt>
                <c:pt idx="3208">
                  <c:v>40.520000000000003</c:v>
                </c:pt>
                <c:pt idx="3209">
                  <c:v>37.33</c:v>
                </c:pt>
                <c:pt idx="3210">
                  <c:v>34.6</c:v>
                </c:pt>
                <c:pt idx="3211">
                  <c:v>36.97</c:v>
                </c:pt>
                <c:pt idx="3212">
                  <c:v>39.69</c:v>
                </c:pt>
                <c:pt idx="3213">
                  <c:v>34.119999999999997</c:v>
                </c:pt>
                <c:pt idx="3214">
                  <c:v>36.83</c:v>
                </c:pt>
                <c:pt idx="3215">
                  <c:v>37.31</c:v>
                </c:pt>
                <c:pt idx="3216">
                  <c:v>39.46</c:v>
                </c:pt>
                <c:pt idx="3217">
                  <c:v>42.64</c:v>
                </c:pt>
                <c:pt idx="3218">
                  <c:v>41.02</c:v>
                </c:pt>
                <c:pt idx="3219">
                  <c:v>42.13</c:v>
                </c:pt>
                <c:pt idx="3220">
                  <c:v>37.549999999999997</c:v>
                </c:pt>
                <c:pt idx="3221">
                  <c:v>35.700000000000003</c:v>
                </c:pt>
                <c:pt idx="3222">
                  <c:v>36.04</c:v>
                </c:pt>
                <c:pt idx="3223">
                  <c:v>34.020000000000003</c:v>
                </c:pt>
                <c:pt idx="3224">
                  <c:v>36</c:v>
                </c:pt>
                <c:pt idx="3225">
                  <c:v>34.1</c:v>
                </c:pt>
                <c:pt idx="3226">
                  <c:v>33.53</c:v>
                </c:pt>
                <c:pt idx="3227">
                  <c:v>33.11</c:v>
                </c:pt>
                <c:pt idx="3228">
                  <c:v>34.090000000000003</c:v>
                </c:pt>
                <c:pt idx="3229">
                  <c:v>33.200000000000003</c:v>
                </c:pt>
                <c:pt idx="3230">
                  <c:v>34.03</c:v>
                </c:pt>
                <c:pt idx="3231">
                  <c:v>30</c:v>
                </c:pt>
                <c:pt idx="3232">
                  <c:v>31.07</c:v>
                </c:pt>
                <c:pt idx="3233">
                  <c:v>32.270000000000003</c:v>
                </c:pt>
                <c:pt idx="3234">
                  <c:v>31.23</c:v>
                </c:pt>
                <c:pt idx="3235">
                  <c:v>31.14</c:v>
                </c:pt>
                <c:pt idx="3236">
                  <c:v>29.3</c:v>
                </c:pt>
                <c:pt idx="3237">
                  <c:v>30.82</c:v>
                </c:pt>
                <c:pt idx="3238">
                  <c:v>31.23</c:v>
                </c:pt>
                <c:pt idx="3239">
                  <c:v>30.73</c:v>
                </c:pt>
                <c:pt idx="3240">
                  <c:v>31.42</c:v>
                </c:pt>
                <c:pt idx="3241">
                  <c:v>29.41</c:v>
                </c:pt>
                <c:pt idx="3242">
                  <c:v>31.3</c:v>
                </c:pt>
                <c:pt idx="3243">
                  <c:v>30.58</c:v>
                </c:pt>
                <c:pt idx="3244">
                  <c:v>31.24</c:v>
                </c:pt>
                <c:pt idx="3245">
                  <c:v>28.67</c:v>
                </c:pt>
                <c:pt idx="3246">
                  <c:v>26.65</c:v>
                </c:pt>
                <c:pt idx="3247">
                  <c:v>27.66</c:v>
                </c:pt>
                <c:pt idx="3248">
                  <c:v>27.41</c:v>
                </c:pt>
                <c:pt idx="3249">
                  <c:v>25.32</c:v>
                </c:pt>
                <c:pt idx="3250">
                  <c:v>23.81</c:v>
                </c:pt>
                <c:pt idx="3251">
                  <c:v>23.16</c:v>
                </c:pt>
                <c:pt idx="3252">
                  <c:v>24.07</c:v>
                </c:pt>
                <c:pt idx="3253">
                  <c:v>25.97</c:v>
                </c:pt>
                <c:pt idx="3254">
                  <c:v>27.25</c:v>
                </c:pt>
                <c:pt idx="3255">
                  <c:v>27.5</c:v>
                </c:pt>
                <c:pt idx="3256">
                  <c:v>27.46</c:v>
                </c:pt>
                <c:pt idx="3257">
                  <c:v>28.33</c:v>
                </c:pt>
                <c:pt idx="3258">
                  <c:v>28.92</c:v>
                </c:pt>
                <c:pt idx="3259">
                  <c:v>30.1</c:v>
                </c:pt>
                <c:pt idx="3260">
                  <c:v>28.88</c:v>
                </c:pt>
                <c:pt idx="3261">
                  <c:v>30.78</c:v>
                </c:pt>
                <c:pt idx="3262">
                  <c:v>28.76</c:v>
                </c:pt>
                <c:pt idx="3263">
                  <c:v>27.76</c:v>
                </c:pt>
                <c:pt idx="3264">
                  <c:v>27.29</c:v>
                </c:pt>
                <c:pt idx="3265">
                  <c:v>28.18</c:v>
                </c:pt>
                <c:pt idx="3266">
                  <c:v>26.24</c:v>
                </c:pt>
                <c:pt idx="3267">
                  <c:v>26.66</c:v>
                </c:pt>
                <c:pt idx="3268">
                  <c:v>28.29</c:v>
                </c:pt>
                <c:pt idx="3269">
                  <c:v>30.21</c:v>
                </c:pt>
                <c:pt idx="3270">
                  <c:v>26.71</c:v>
                </c:pt>
                <c:pt idx="3271">
                  <c:v>26.2</c:v>
                </c:pt>
                <c:pt idx="3272">
                  <c:v>26.49</c:v>
                </c:pt>
                <c:pt idx="3273">
                  <c:v>27.37</c:v>
                </c:pt>
                <c:pt idx="3274">
                  <c:v>29.55</c:v>
                </c:pt>
                <c:pt idx="3275">
                  <c:v>29.62</c:v>
                </c:pt>
                <c:pt idx="3276">
                  <c:v>28.62</c:v>
                </c:pt>
                <c:pt idx="3277">
                  <c:v>25.39</c:v>
                </c:pt>
                <c:pt idx="3278">
                  <c:v>24.68</c:v>
                </c:pt>
                <c:pt idx="3279">
                  <c:v>24.91</c:v>
                </c:pt>
                <c:pt idx="3280">
                  <c:v>25.13</c:v>
                </c:pt>
                <c:pt idx="3281">
                  <c:v>25.53</c:v>
                </c:pt>
                <c:pt idx="3282">
                  <c:v>24.25</c:v>
                </c:pt>
                <c:pt idx="3283">
                  <c:v>24.32</c:v>
                </c:pt>
                <c:pt idx="3284">
                  <c:v>24.9</c:v>
                </c:pt>
                <c:pt idx="3285">
                  <c:v>24.57</c:v>
                </c:pt>
                <c:pt idx="3286">
                  <c:v>25.51</c:v>
                </c:pt>
                <c:pt idx="3287">
                  <c:v>25.01</c:v>
                </c:pt>
                <c:pt idx="3288">
                  <c:v>25.7</c:v>
                </c:pt>
                <c:pt idx="3289">
                  <c:v>27.59</c:v>
                </c:pt>
                <c:pt idx="3290">
                  <c:v>29.01</c:v>
                </c:pt>
                <c:pt idx="3291">
                  <c:v>27.53</c:v>
                </c:pt>
                <c:pt idx="3292">
                  <c:v>31.51</c:v>
                </c:pt>
                <c:pt idx="3293">
                  <c:v>34.69</c:v>
                </c:pt>
                <c:pt idx="3294">
                  <c:v>31.93</c:v>
                </c:pt>
                <c:pt idx="3295">
                  <c:v>31.26</c:v>
                </c:pt>
                <c:pt idx="3296">
                  <c:v>31.32</c:v>
                </c:pt>
                <c:pt idx="3297">
                  <c:v>31.17</c:v>
                </c:pt>
                <c:pt idx="3298">
                  <c:v>31.02</c:v>
                </c:pt>
                <c:pt idx="3299">
                  <c:v>32.76</c:v>
                </c:pt>
                <c:pt idx="3300">
                  <c:v>33.04</c:v>
                </c:pt>
                <c:pt idx="3301">
                  <c:v>33.35</c:v>
                </c:pt>
                <c:pt idx="3302">
                  <c:v>34.01</c:v>
                </c:pt>
                <c:pt idx="3303">
                  <c:v>33.99</c:v>
                </c:pt>
                <c:pt idx="3304">
                  <c:v>33.68</c:v>
                </c:pt>
                <c:pt idx="3305">
                  <c:v>34.33</c:v>
                </c:pt>
                <c:pt idx="3306">
                  <c:v>33.700000000000003</c:v>
                </c:pt>
                <c:pt idx="3307">
                  <c:v>32.619999999999997</c:v>
                </c:pt>
                <c:pt idx="3308">
                  <c:v>31.11</c:v>
                </c:pt>
                <c:pt idx="3309">
                  <c:v>31.31</c:v>
                </c:pt>
                <c:pt idx="3310">
                  <c:v>31.16</c:v>
                </c:pt>
                <c:pt idx="3311">
                  <c:v>30.25</c:v>
                </c:pt>
                <c:pt idx="3312">
                  <c:v>31.98</c:v>
                </c:pt>
                <c:pt idx="3313">
                  <c:v>31.74</c:v>
                </c:pt>
                <c:pt idx="3314">
                  <c:v>31.94</c:v>
                </c:pt>
                <c:pt idx="3315">
                  <c:v>30.53</c:v>
                </c:pt>
                <c:pt idx="3316">
                  <c:v>29.63</c:v>
                </c:pt>
                <c:pt idx="3317">
                  <c:v>30.43</c:v>
                </c:pt>
                <c:pt idx="3318">
                  <c:v>31.83</c:v>
                </c:pt>
                <c:pt idx="3319">
                  <c:v>30.38</c:v>
                </c:pt>
                <c:pt idx="3320">
                  <c:v>31.37</c:v>
                </c:pt>
                <c:pt idx="3321">
                  <c:v>31.08</c:v>
                </c:pt>
                <c:pt idx="3322">
                  <c:v>33.31</c:v>
                </c:pt>
                <c:pt idx="3323">
                  <c:v>33.61</c:v>
                </c:pt>
                <c:pt idx="3324">
                  <c:v>33.51</c:v>
                </c:pt>
                <c:pt idx="3325">
                  <c:v>31.76</c:v>
                </c:pt>
                <c:pt idx="3326">
                  <c:v>30.98</c:v>
                </c:pt>
                <c:pt idx="3327">
                  <c:v>31.75</c:v>
                </c:pt>
                <c:pt idx="3328">
                  <c:v>30.43</c:v>
                </c:pt>
                <c:pt idx="3329">
                  <c:v>31.54</c:v>
                </c:pt>
                <c:pt idx="3330">
                  <c:v>30.44</c:v>
                </c:pt>
                <c:pt idx="3331">
                  <c:v>28.67</c:v>
                </c:pt>
                <c:pt idx="3332">
                  <c:v>30.39</c:v>
                </c:pt>
                <c:pt idx="3333">
                  <c:v>28.75</c:v>
                </c:pt>
                <c:pt idx="3334">
                  <c:v>28.23</c:v>
                </c:pt>
                <c:pt idx="3335">
                  <c:v>27.96</c:v>
                </c:pt>
                <c:pt idx="3336">
                  <c:v>27.75</c:v>
                </c:pt>
                <c:pt idx="3337">
                  <c:v>29.15</c:v>
                </c:pt>
                <c:pt idx="3338">
                  <c:v>28.36</c:v>
                </c:pt>
                <c:pt idx="3339">
                  <c:v>28.02</c:v>
                </c:pt>
                <c:pt idx="3340">
                  <c:v>28.21</c:v>
                </c:pt>
                <c:pt idx="3341">
                  <c:v>29.13</c:v>
                </c:pt>
                <c:pt idx="3342">
                  <c:v>28.45</c:v>
                </c:pt>
                <c:pt idx="3343">
                  <c:v>27.13</c:v>
                </c:pt>
                <c:pt idx="3344">
                  <c:v>27.11</c:v>
                </c:pt>
                <c:pt idx="3345">
                  <c:v>25.6</c:v>
                </c:pt>
                <c:pt idx="3346">
                  <c:v>24.44</c:v>
                </c:pt>
                <c:pt idx="3347">
                  <c:v>23.41</c:v>
                </c:pt>
                <c:pt idx="3348">
                  <c:v>22.56</c:v>
                </c:pt>
                <c:pt idx="3349">
                  <c:v>22.52</c:v>
                </c:pt>
                <c:pt idx="3350">
                  <c:v>21.5</c:v>
                </c:pt>
                <c:pt idx="3351">
                  <c:v>21.95</c:v>
                </c:pt>
                <c:pt idx="3352">
                  <c:v>20.7</c:v>
                </c:pt>
                <c:pt idx="3353">
                  <c:v>20.8</c:v>
                </c:pt>
                <c:pt idx="3354">
                  <c:v>20.329999999999998</c:v>
                </c:pt>
                <c:pt idx="3355">
                  <c:v>20.8</c:v>
                </c:pt>
                <c:pt idx="3356">
                  <c:v>20.84</c:v>
                </c:pt>
                <c:pt idx="3357">
                  <c:v>20.76</c:v>
                </c:pt>
                <c:pt idx="3358">
                  <c:v>21.21</c:v>
                </c:pt>
                <c:pt idx="3359">
                  <c:v>21.59</c:v>
                </c:pt>
                <c:pt idx="3360">
                  <c:v>20.63</c:v>
                </c:pt>
                <c:pt idx="3361">
                  <c:v>21.13</c:v>
                </c:pt>
                <c:pt idx="3362">
                  <c:v>20.8</c:v>
                </c:pt>
                <c:pt idx="3363">
                  <c:v>21</c:v>
                </c:pt>
                <c:pt idx="3364">
                  <c:v>21.24</c:v>
                </c:pt>
                <c:pt idx="3365">
                  <c:v>19.690000000000001</c:v>
                </c:pt>
                <c:pt idx="3366">
                  <c:v>19.52</c:v>
                </c:pt>
                <c:pt idx="3367">
                  <c:v>19.91</c:v>
                </c:pt>
                <c:pt idx="3368">
                  <c:v>20</c:v>
                </c:pt>
                <c:pt idx="3369">
                  <c:v>19.239999999999998</c:v>
                </c:pt>
                <c:pt idx="3370">
                  <c:v>18.399999999999999</c:v>
                </c:pt>
                <c:pt idx="3371">
                  <c:v>20.51</c:v>
                </c:pt>
                <c:pt idx="3372">
                  <c:v>21.29</c:v>
                </c:pt>
                <c:pt idx="3373">
                  <c:v>21.21</c:v>
                </c:pt>
                <c:pt idx="3374">
                  <c:v>19.78</c:v>
                </c:pt>
                <c:pt idx="3375">
                  <c:v>19.170000000000002</c:v>
                </c:pt>
                <c:pt idx="3376">
                  <c:v>19.989999999999998</c:v>
                </c:pt>
                <c:pt idx="3377">
                  <c:v>20.03</c:v>
                </c:pt>
                <c:pt idx="3378">
                  <c:v>20.43</c:v>
                </c:pt>
                <c:pt idx="3379">
                  <c:v>19.47</c:v>
                </c:pt>
                <c:pt idx="3380">
                  <c:v>20.85</c:v>
                </c:pt>
                <c:pt idx="3381">
                  <c:v>20.84</c:v>
                </c:pt>
                <c:pt idx="3382">
                  <c:v>20.62</c:v>
                </c:pt>
                <c:pt idx="3383">
                  <c:v>20.83</c:v>
                </c:pt>
                <c:pt idx="3384">
                  <c:v>21.25</c:v>
                </c:pt>
                <c:pt idx="3385">
                  <c:v>22.15</c:v>
                </c:pt>
                <c:pt idx="3386">
                  <c:v>20.64</c:v>
                </c:pt>
                <c:pt idx="3387">
                  <c:v>20.21</c:v>
                </c:pt>
                <c:pt idx="3388">
                  <c:v>20.41</c:v>
                </c:pt>
                <c:pt idx="3389">
                  <c:v>20.66</c:v>
                </c:pt>
                <c:pt idx="3390">
                  <c:v>20.22</c:v>
                </c:pt>
                <c:pt idx="3391">
                  <c:v>20.010000000000002</c:v>
                </c:pt>
                <c:pt idx="3392">
                  <c:v>19.760000000000002</c:v>
                </c:pt>
                <c:pt idx="3393">
                  <c:v>19.8</c:v>
                </c:pt>
                <c:pt idx="3394">
                  <c:v>19.14</c:v>
                </c:pt>
                <c:pt idx="3395">
                  <c:v>20.58</c:v>
                </c:pt>
                <c:pt idx="3396">
                  <c:v>20.75</c:v>
                </c:pt>
                <c:pt idx="3397">
                  <c:v>20.81</c:v>
                </c:pt>
                <c:pt idx="3398">
                  <c:v>19.399999999999999</c:v>
                </c:pt>
                <c:pt idx="3399">
                  <c:v>19.16</c:v>
                </c:pt>
                <c:pt idx="3400">
                  <c:v>19.52</c:v>
                </c:pt>
                <c:pt idx="3401">
                  <c:v>19.46</c:v>
                </c:pt>
                <c:pt idx="3402">
                  <c:v>19.03</c:v>
                </c:pt>
                <c:pt idx="3403">
                  <c:v>19.39</c:v>
                </c:pt>
                <c:pt idx="3404">
                  <c:v>20.059999999999999</c:v>
                </c:pt>
                <c:pt idx="3405">
                  <c:v>19.48</c:v>
                </c:pt>
                <c:pt idx="3406">
                  <c:v>18.93</c:v>
                </c:pt>
                <c:pt idx="3407">
                  <c:v>19.190000000000001</c:v>
                </c:pt>
                <c:pt idx="3408">
                  <c:v>18.47</c:v>
                </c:pt>
                <c:pt idx="3409">
                  <c:v>19.59</c:v>
                </c:pt>
                <c:pt idx="3410">
                  <c:v>19.55</c:v>
                </c:pt>
                <c:pt idx="3411">
                  <c:v>19.760000000000002</c:v>
                </c:pt>
                <c:pt idx="3412">
                  <c:v>20.22</c:v>
                </c:pt>
                <c:pt idx="3413">
                  <c:v>19.11</c:v>
                </c:pt>
                <c:pt idx="3414">
                  <c:v>19.78</c:v>
                </c:pt>
                <c:pt idx="3415">
                  <c:v>19.170000000000002</c:v>
                </c:pt>
                <c:pt idx="3416">
                  <c:v>18.64</c:v>
                </c:pt>
                <c:pt idx="3417">
                  <c:v>18.600000000000001</c:v>
                </c:pt>
                <c:pt idx="3418">
                  <c:v>17.75</c:v>
                </c:pt>
                <c:pt idx="3419">
                  <c:v>18.36</c:v>
                </c:pt>
                <c:pt idx="3420">
                  <c:v>18.670000000000002</c:v>
                </c:pt>
                <c:pt idx="3421">
                  <c:v>18.850000000000001</c:v>
                </c:pt>
                <c:pt idx="3422">
                  <c:v>19.489999999999998</c:v>
                </c:pt>
                <c:pt idx="3423">
                  <c:v>20.75</c:v>
                </c:pt>
                <c:pt idx="3424">
                  <c:v>21.27</c:v>
                </c:pt>
                <c:pt idx="3425">
                  <c:v>22.68</c:v>
                </c:pt>
                <c:pt idx="3426">
                  <c:v>21.5</c:v>
                </c:pt>
                <c:pt idx="3427">
                  <c:v>20.260000000000002</c:v>
                </c:pt>
                <c:pt idx="3428">
                  <c:v>19.59</c:v>
                </c:pt>
                <c:pt idx="3429">
                  <c:v>19.75</c:v>
                </c:pt>
                <c:pt idx="3430">
                  <c:v>17.940000000000001</c:v>
                </c:pt>
                <c:pt idx="3431">
                  <c:v>18.77</c:v>
                </c:pt>
                <c:pt idx="3432">
                  <c:v>18.47</c:v>
                </c:pt>
                <c:pt idx="3433">
                  <c:v>18.27</c:v>
                </c:pt>
                <c:pt idx="3434">
                  <c:v>18.18</c:v>
                </c:pt>
                <c:pt idx="3435">
                  <c:v>17.86</c:v>
                </c:pt>
                <c:pt idx="3436">
                  <c:v>17.82</c:v>
                </c:pt>
                <c:pt idx="3437">
                  <c:v>17.84</c:v>
                </c:pt>
                <c:pt idx="3438">
                  <c:v>18.55</c:v>
                </c:pt>
                <c:pt idx="3439">
                  <c:v>19.53</c:v>
                </c:pt>
                <c:pt idx="3440">
                  <c:v>19.489999999999998</c:v>
                </c:pt>
                <c:pt idx="3441">
                  <c:v>19.13</c:v>
                </c:pt>
                <c:pt idx="3442">
                  <c:v>18.48</c:v>
                </c:pt>
                <c:pt idx="3443">
                  <c:v>18.63</c:v>
                </c:pt>
                <c:pt idx="3444">
                  <c:v>19.02</c:v>
                </c:pt>
                <c:pt idx="3445">
                  <c:v>19.440000000000001</c:v>
                </c:pt>
                <c:pt idx="3446">
                  <c:v>18.71</c:v>
                </c:pt>
                <c:pt idx="3447">
                  <c:v>18.170000000000002</c:v>
                </c:pt>
                <c:pt idx="3448">
                  <c:v>18.260000000000002</c:v>
                </c:pt>
                <c:pt idx="3449">
                  <c:v>18.850000000000001</c:v>
                </c:pt>
                <c:pt idx="3450">
                  <c:v>20.010000000000002</c:v>
                </c:pt>
                <c:pt idx="3451">
                  <c:v>19.25</c:v>
                </c:pt>
                <c:pt idx="3452">
                  <c:v>18.68</c:v>
                </c:pt>
                <c:pt idx="3453">
                  <c:v>19.28</c:v>
                </c:pt>
                <c:pt idx="3454">
                  <c:v>18.03</c:v>
                </c:pt>
                <c:pt idx="3455">
                  <c:v>18.149999999999999</c:v>
                </c:pt>
                <c:pt idx="3456">
                  <c:v>17.57</c:v>
                </c:pt>
                <c:pt idx="3457">
                  <c:v>17.54</c:v>
                </c:pt>
                <c:pt idx="3458">
                  <c:v>19.649999999999999</c:v>
                </c:pt>
                <c:pt idx="3459">
                  <c:v>19.47</c:v>
                </c:pt>
                <c:pt idx="3460">
                  <c:v>21.22</c:v>
                </c:pt>
                <c:pt idx="3461">
                  <c:v>22.26</c:v>
                </c:pt>
                <c:pt idx="3462">
                  <c:v>22.23</c:v>
                </c:pt>
                <c:pt idx="3463">
                  <c:v>21.67</c:v>
                </c:pt>
                <c:pt idx="3464">
                  <c:v>22.72</c:v>
                </c:pt>
                <c:pt idx="3465">
                  <c:v>21.07</c:v>
                </c:pt>
                <c:pt idx="3466">
                  <c:v>20.8</c:v>
                </c:pt>
                <c:pt idx="3467">
                  <c:v>19.5</c:v>
                </c:pt>
                <c:pt idx="3468">
                  <c:v>19.510000000000002</c:v>
                </c:pt>
                <c:pt idx="3469">
                  <c:v>19.41</c:v>
                </c:pt>
                <c:pt idx="3470">
                  <c:v>19.18</c:v>
                </c:pt>
                <c:pt idx="3471">
                  <c:v>18.82</c:v>
                </c:pt>
                <c:pt idx="3472">
                  <c:v>18.45</c:v>
                </c:pt>
                <c:pt idx="3473">
                  <c:v>17.55</c:v>
                </c:pt>
                <c:pt idx="3474">
                  <c:v>17.37</c:v>
                </c:pt>
                <c:pt idx="3475">
                  <c:v>17.690000000000001</c:v>
                </c:pt>
                <c:pt idx="3476">
                  <c:v>17.190000000000001</c:v>
                </c:pt>
                <c:pt idx="3477">
                  <c:v>17.62</c:v>
                </c:pt>
                <c:pt idx="3478">
                  <c:v>17.04</c:v>
                </c:pt>
                <c:pt idx="3479">
                  <c:v>16.55</c:v>
                </c:pt>
                <c:pt idx="3480">
                  <c:v>17.670000000000002</c:v>
                </c:pt>
                <c:pt idx="3481">
                  <c:v>17.68</c:v>
                </c:pt>
                <c:pt idx="3482">
                  <c:v>17.71</c:v>
                </c:pt>
                <c:pt idx="3483">
                  <c:v>18.05</c:v>
                </c:pt>
                <c:pt idx="3484">
                  <c:v>16.82</c:v>
                </c:pt>
                <c:pt idx="3485">
                  <c:v>16.43</c:v>
                </c:pt>
                <c:pt idx="3486">
                  <c:v>16.329999999999998</c:v>
                </c:pt>
                <c:pt idx="3487">
                  <c:v>16.100000000000001</c:v>
                </c:pt>
                <c:pt idx="3488">
                  <c:v>16.55</c:v>
                </c:pt>
                <c:pt idx="3489">
                  <c:v>16.55</c:v>
                </c:pt>
                <c:pt idx="3490">
                  <c:v>16.86</c:v>
                </c:pt>
                <c:pt idx="3491">
                  <c:v>16.739999999999998</c:v>
                </c:pt>
                <c:pt idx="3492">
                  <c:v>16.93</c:v>
                </c:pt>
                <c:pt idx="3493">
                  <c:v>17.62</c:v>
                </c:pt>
                <c:pt idx="3494">
                  <c:v>17.54</c:v>
                </c:pt>
                <c:pt idx="3495">
                  <c:v>16.75</c:v>
                </c:pt>
                <c:pt idx="3496">
                  <c:v>16.47</c:v>
                </c:pt>
                <c:pt idx="3497">
                  <c:v>16.940000000000001</c:v>
                </c:pt>
                <c:pt idx="3498">
                  <c:v>18.600000000000001</c:v>
                </c:pt>
                <c:pt idx="3499">
                  <c:v>19.11</c:v>
                </c:pt>
                <c:pt idx="3500">
                  <c:v>18.8</c:v>
                </c:pt>
                <c:pt idx="3501">
                  <c:v>19.48</c:v>
                </c:pt>
                <c:pt idx="3502">
                  <c:v>18.98</c:v>
                </c:pt>
                <c:pt idx="3503">
                  <c:v>17.440000000000001</c:v>
                </c:pt>
                <c:pt idx="3504">
                  <c:v>16.71</c:v>
                </c:pt>
                <c:pt idx="3505">
                  <c:v>16.23</c:v>
                </c:pt>
                <c:pt idx="3506">
                  <c:v>16.32</c:v>
                </c:pt>
                <c:pt idx="3507">
                  <c:v>16.77</c:v>
                </c:pt>
                <c:pt idx="3508">
                  <c:v>16.27</c:v>
                </c:pt>
                <c:pt idx="3509">
                  <c:v>16.63</c:v>
                </c:pt>
                <c:pt idx="3510">
                  <c:v>16.3</c:v>
                </c:pt>
                <c:pt idx="3511">
                  <c:v>17.09</c:v>
                </c:pt>
                <c:pt idx="3512">
                  <c:v>16.54</c:v>
                </c:pt>
                <c:pt idx="3513">
                  <c:v>17.63</c:v>
                </c:pt>
                <c:pt idx="3514">
                  <c:v>17.87</c:v>
                </c:pt>
                <c:pt idx="3515">
                  <c:v>16.73</c:v>
                </c:pt>
                <c:pt idx="3516">
                  <c:v>16.41</c:v>
                </c:pt>
                <c:pt idx="3517">
                  <c:v>17.23</c:v>
                </c:pt>
                <c:pt idx="3518">
                  <c:v>15.93</c:v>
                </c:pt>
                <c:pt idx="3519">
                  <c:v>15.58</c:v>
                </c:pt>
                <c:pt idx="3520">
                  <c:v>16.16</c:v>
                </c:pt>
                <c:pt idx="3521">
                  <c:v>16.420000000000002</c:v>
                </c:pt>
                <c:pt idx="3522">
                  <c:v>16.940000000000001</c:v>
                </c:pt>
                <c:pt idx="3523">
                  <c:v>16.489999999999998</c:v>
                </c:pt>
                <c:pt idx="3524">
                  <c:v>16.66</c:v>
                </c:pt>
                <c:pt idx="3525">
                  <c:v>17.45</c:v>
                </c:pt>
                <c:pt idx="3526">
                  <c:v>17.09</c:v>
                </c:pt>
                <c:pt idx="3527">
                  <c:v>17.68</c:v>
                </c:pt>
                <c:pt idx="3528">
                  <c:v>18.309999999999999</c:v>
                </c:pt>
                <c:pt idx="3529">
                  <c:v>18.22</c:v>
                </c:pt>
                <c:pt idx="3530">
                  <c:v>17.489999999999998</c:v>
                </c:pt>
                <c:pt idx="3531">
                  <c:v>16.73</c:v>
                </c:pt>
                <c:pt idx="3532">
                  <c:v>15.5</c:v>
                </c:pt>
                <c:pt idx="3533">
                  <c:v>15.61</c:v>
                </c:pt>
                <c:pt idx="3534">
                  <c:v>16.75</c:v>
                </c:pt>
                <c:pt idx="3535">
                  <c:v>16.82</c:v>
                </c:pt>
                <c:pt idx="3536">
                  <c:v>18.04</c:v>
                </c:pt>
                <c:pt idx="3537">
                  <c:v>16.75</c:v>
                </c:pt>
                <c:pt idx="3538">
                  <c:v>15.56</c:v>
                </c:pt>
                <c:pt idx="3539">
                  <c:v>15</c:v>
                </c:pt>
                <c:pt idx="3540">
                  <c:v>15.21</c:v>
                </c:pt>
                <c:pt idx="3541">
                  <c:v>14.34</c:v>
                </c:pt>
                <c:pt idx="3542">
                  <c:v>14.71</c:v>
                </c:pt>
                <c:pt idx="3543">
                  <c:v>14.84</c:v>
                </c:pt>
                <c:pt idx="3544">
                  <c:v>14.55</c:v>
                </c:pt>
                <c:pt idx="3545">
                  <c:v>15.35</c:v>
                </c:pt>
                <c:pt idx="3546">
                  <c:v>16.78</c:v>
                </c:pt>
                <c:pt idx="3547">
                  <c:v>17.14</c:v>
                </c:pt>
                <c:pt idx="3548">
                  <c:v>16.63</c:v>
                </c:pt>
                <c:pt idx="3549">
                  <c:v>17.11</c:v>
                </c:pt>
                <c:pt idx="3550">
                  <c:v>17.34</c:v>
                </c:pt>
                <c:pt idx="3551">
                  <c:v>17.87</c:v>
                </c:pt>
                <c:pt idx="3552">
                  <c:v>17.71</c:v>
                </c:pt>
                <c:pt idx="3553">
                  <c:v>16</c:v>
                </c:pt>
                <c:pt idx="3554">
                  <c:v>16.39</c:v>
                </c:pt>
                <c:pt idx="3555">
                  <c:v>15.94</c:v>
                </c:pt>
                <c:pt idx="3556">
                  <c:v>15.39</c:v>
                </c:pt>
                <c:pt idx="3557">
                  <c:v>15.31</c:v>
                </c:pt>
                <c:pt idx="3558">
                  <c:v>15.58</c:v>
                </c:pt>
                <c:pt idx="3559">
                  <c:v>15.4</c:v>
                </c:pt>
                <c:pt idx="3560">
                  <c:v>15.59</c:v>
                </c:pt>
                <c:pt idx="3561">
                  <c:v>15.8</c:v>
                </c:pt>
                <c:pt idx="3562">
                  <c:v>16.04</c:v>
                </c:pt>
                <c:pt idx="3563">
                  <c:v>16.29</c:v>
                </c:pt>
                <c:pt idx="3564">
                  <c:v>15.9</c:v>
                </c:pt>
                <c:pt idx="3565">
                  <c:v>14.93</c:v>
                </c:pt>
                <c:pt idx="3566">
                  <c:v>14.83</c:v>
                </c:pt>
                <c:pt idx="3567">
                  <c:v>14.55</c:v>
                </c:pt>
                <c:pt idx="3568">
                  <c:v>14.44</c:v>
                </c:pt>
                <c:pt idx="3569">
                  <c:v>14.86</c:v>
                </c:pt>
                <c:pt idx="3570">
                  <c:v>14.55</c:v>
                </c:pt>
                <c:pt idx="3571">
                  <c:v>14.4</c:v>
                </c:pt>
                <c:pt idx="3572">
                  <c:v>14.48</c:v>
                </c:pt>
                <c:pt idx="3573">
                  <c:v>15.79</c:v>
                </c:pt>
                <c:pt idx="3574">
                  <c:v>16.600000000000001</c:v>
                </c:pt>
                <c:pt idx="3575">
                  <c:v>18.670000000000002</c:v>
                </c:pt>
                <c:pt idx="3576">
                  <c:v>20.67</c:v>
                </c:pt>
                <c:pt idx="3577">
                  <c:v>18.3</c:v>
                </c:pt>
                <c:pt idx="3578">
                  <c:v>21.13</c:v>
                </c:pt>
                <c:pt idx="3579">
                  <c:v>20.34</c:v>
                </c:pt>
                <c:pt idx="3580">
                  <c:v>18.11</c:v>
                </c:pt>
                <c:pt idx="3581">
                  <c:v>18.53</c:v>
                </c:pt>
                <c:pt idx="3582">
                  <c:v>19.149999999999999</c:v>
                </c:pt>
                <c:pt idx="3583">
                  <c:v>21.58</c:v>
                </c:pt>
                <c:pt idx="3584">
                  <c:v>20.67</c:v>
                </c:pt>
                <c:pt idx="3585">
                  <c:v>19.809999999999999</c:v>
                </c:pt>
                <c:pt idx="3586">
                  <c:v>17.88</c:v>
                </c:pt>
                <c:pt idx="3587">
                  <c:v>17.329999999999998</c:v>
                </c:pt>
                <c:pt idx="3588">
                  <c:v>16.5</c:v>
                </c:pt>
                <c:pt idx="3589">
                  <c:v>16.28</c:v>
                </c:pt>
                <c:pt idx="3590">
                  <c:v>16.739999999999998</c:v>
                </c:pt>
                <c:pt idx="3591">
                  <c:v>16.649999999999999</c:v>
                </c:pt>
                <c:pt idx="3592">
                  <c:v>15.64</c:v>
                </c:pt>
                <c:pt idx="3593">
                  <c:v>14.97</c:v>
                </c:pt>
                <c:pt idx="3594">
                  <c:v>15.32</c:v>
                </c:pt>
                <c:pt idx="3595">
                  <c:v>15.76</c:v>
                </c:pt>
                <c:pt idx="3596">
                  <c:v>16.260000000000002</c:v>
                </c:pt>
                <c:pt idx="3597">
                  <c:v>15.28</c:v>
                </c:pt>
                <c:pt idx="3598">
                  <c:v>17.260000000000002</c:v>
                </c:pt>
                <c:pt idx="3599">
                  <c:v>15.62</c:v>
                </c:pt>
                <c:pt idx="3600">
                  <c:v>15.74</c:v>
                </c:pt>
                <c:pt idx="3601">
                  <c:v>14.94</c:v>
                </c:pt>
                <c:pt idx="3602">
                  <c:v>15.42</c:v>
                </c:pt>
                <c:pt idx="3603">
                  <c:v>16.670000000000002</c:v>
                </c:pt>
                <c:pt idx="3604">
                  <c:v>15.6</c:v>
                </c:pt>
                <c:pt idx="3605">
                  <c:v>14.61</c:v>
                </c:pt>
                <c:pt idx="3606">
                  <c:v>14.01</c:v>
                </c:pt>
                <c:pt idx="3607">
                  <c:v>14.77</c:v>
                </c:pt>
                <c:pt idx="3608">
                  <c:v>15.07</c:v>
                </c:pt>
                <c:pt idx="3609">
                  <c:v>16.29</c:v>
                </c:pt>
                <c:pt idx="3610">
                  <c:v>16.600000000000001</c:v>
                </c:pt>
                <c:pt idx="3611">
                  <c:v>17.190000000000001</c:v>
                </c:pt>
                <c:pt idx="3612">
                  <c:v>16.62</c:v>
                </c:pt>
                <c:pt idx="3613">
                  <c:v>16.55</c:v>
                </c:pt>
                <c:pt idx="3614">
                  <c:v>15.77</c:v>
                </c:pt>
                <c:pt idx="3615">
                  <c:v>17.05</c:v>
                </c:pt>
                <c:pt idx="3616">
                  <c:v>18.13</c:v>
                </c:pt>
                <c:pt idx="3617">
                  <c:v>19.77</c:v>
                </c:pt>
                <c:pt idx="3618">
                  <c:v>18.57</c:v>
                </c:pt>
                <c:pt idx="3619">
                  <c:v>18.14</c:v>
                </c:pt>
                <c:pt idx="3620">
                  <c:v>18.86</c:v>
                </c:pt>
                <c:pt idx="3621">
                  <c:v>18.47</c:v>
                </c:pt>
                <c:pt idx="3622">
                  <c:v>19.96</c:v>
                </c:pt>
                <c:pt idx="3623">
                  <c:v>19.329999999999998</c:v>
                </c:pt>
                <c:pt idx="3624">
                  <c:v>18.93</c:v>
                </c:pt>
                <c:pt idx="3625">
                  <c:v>18.670000000000002</c:v>
                </c:pt>
                <c:pt idx="3626">
                  <c:v>18.489999999999998</c:v>
                </c:pt>
                <c:pt idx="3627">
                  <c:v>18.079999999999998</c:v>
                </c:pt>
                <c:pt idx="3628">
                  <c:v>15.96</c:v>
                </c:pt>
                <c:pt idx="3629">
                  <c:v>15.97</c:v>
                </c:pt>
                <c:pt idx="3630">
                  <c:v>15.28</c:v>
                </c:pt>
                <c:pt idx="3631">
                  <c:v>15.5</c:v>
                </c:pt>
                <c:pt idx="3632">
                  <c:v>16.3</c:v>
                </c:pt>
                <c:pt idx="3633">
                  <c:v>16.079999999999998</c:v>
                </c:pt>
                <c:pt idx="3634">
                  <c:v>17.03</c:v>
                </c:pt>
                <c:pt idx="3635">
                  <c:v>16.78</c:v>
                </c:pt>
                <c:pt idx="3636">
                  <c:v>15.39</c:v>
                </c:pt>
                <c:pt idx="3637">
                  <c:v>15.01</c:v>
                </c:pt>
                <c:pt idx="3638">
                  <c:v>15.39</c:v>
                </c:pt>
                <c:pt idx="3639">
                  <c:v>15.04</c:v>
                </c:pt>
                <c:pt idx="3640">
                  <c:v>16.07</c:v>
                </c:pt>
                <c:pt idx="3641">
                  <c:v>15.05</c:v>
                </c:pt>
                <c:pt idx="3642">
                  <c:v>14.79</c:v>
                </c:pt>
                <c:pt idx="3643">
                  <c:v>15.15</c:v>
                </c:pt>
                <c:pt idx="3644">
                  <c:v>14.99</c:v>
                </c:pt>
                <c:pt idx="3645">
                  <c:v>15.26</c:v>
                </c:pt>
                <c:pt idx="3646">
                  <c:v>14.31</c:v>
                </c:pt>
                <c:pt idx="3647">
                  <c:v>13.98</c:v>
                </c:pt>
                <c:pt idx="3648">
                  <c:v>14.81</c:v>
                </c:pt>
                <c:pt idx="3649">
                  <c:v>15.19</c:v>
                </c:pt>
                <c:pt idx="3650">
                  <c:v>16.07</c:v>
                </c:pt>
                <c:pt idx="3651">
                  <c:v>15.47</c:v>
                </c:pt>
                <c:pt idx="3652">
                  <c:v>14.34</c:v>
                </c:pt>
                <c:pt idx="3653">
                  <c:v>15.2</c:v>
                </c:pt>
                <c:pt idx="3654">
                  <c:v>15.08</c:v>
                </c:pt>
                <c:pt idx="3655">
                  <c:v>16.25</c:v>
                </c:pt>
                <c:pt idx="3656">
                  <c:v>15.81</c:v>
                </c:pt>
                <c:pt idx="3657">
                  <c:v>16.2</c:v>
                </c:pt>
                <c:pt idx="3658">
                  <c:v>15.78</c:v>
                </c:pt>
                <c:pt idx="3659">
                  <c:v>14.96</c:v>
                </c:pt>
                <c:pt idx="3660">
                  <c:v>14.46</c:v>
                </c:pt>
                <c:pt idx="3661">
                  <c:v>13.76</c:v>
                </c:pt>
                <c:pt idx="3662">
                  <c:v>14.71</c:v>
                </c:pt>
                <c:pt idx="3663">
                  <c:v>14.34</c:v>
                </c:pt>
                <c:pt idx="3664">
                  <c:v>15.17</c:v>
                </c:pt>
                <c:pt idx="3665">
                  <c:v>14.17</c:v>
                </c:pt>
                <c:pt idx="3666">
                  <c:v>16.41</c:v>
                </c:pt>
                <c:pt idx="3667">
                  <c:v>15.75</c:v>
                </c:pt>
                <c:pt idx="3668">
                  <c:v>16.5</c:v>
                </c:pt>
                <c:pt idx="3669">
                  <c:v>17.3</c:v>
                </c:pt>
                <c:pt idx="3670">
                  <c:v>16.55</c:v>
                </c:pt>
                <c:pt idx="3671">
                  <c:v>16.149999999999999</c:v>
                </c:pt>
                <c:pt idx="3672">
                  <c:v>15.68</c:v>
                </c:pt>
                <c:pt idx="3673">
                  <c:v>15.32</c:v>
                </c:pt>
                <c:pt idx="3674">
                  <c:v>15.37</c:v>
                </c:pt>
                <c:pt idx="3675">
                  <c:v>16.03</c:v>
                </c:pt>
                <c:pt idx="3676">
                  <c:v>16.21</c:v>
                </c:pt>
                <c:pt idx="3677">
                  <c:v>18.32</c:v>
                </c:pt>
                <c:pt idx="3678">
                  <c:v>19.34</c:v>
                </c:pt>
                <c:pt idx="3679">
                  <c:v>18.89</c:v>
                </c:pt>
                <c:pt idx="3680">
                  <c:v>17.47</c:v>
                </c:pt>
                <c:pt idx="3681">
                  <c:v>18.04</c:v>
                </c:pt>
                <c:pt idx="3682">
                  <c:v>19.079999999999998</c:v>
                </c:pt>
                <c:pt idx="3683">
                  <c:v>17.98</c:v>
                </c:pt>
                <c:pt idx="3684">
                  <c:v>17.57</c:v>
                </c:pt>
                <c:pt idx="3685">
                  <c:v>17.02</c:v>
                </c:pt>
                <c:pt idx="3686">
                  <c:v>16.23</c:v>
                </c:pt>
                <c:pt idx="3687">
                  <c:v>16.96</c:v>
                </c:pt>
                <c:pt idx="3688">
                  <c:v>16</c:v>
                </c:pt>
                <c:pt idx="3689">
                  <c:v>15.88</c:v>
                </c:pt>
                <c:pt idx="3690">
                  <c:v>15.33</c:v>
                </c:pt>
                <c:pt idx="3691">
                  <c:v>14.98</c:v>
                </c:pt>
                <c:pt idx="3692">
                  <c:v>14.91</c:v>
                </c:pt>
                <c:pt idx="3693">
                  <c:v>14.71</c:v>
                </c:pt>
                <c:pt idx="3694">
                  <c:v>15.44</c:v>
                </c:pt>
                <c:pt idx="3695">
                  <c:v>15.29</c:v>
                </c:pt>
                <c:pt idx="3696">
                  <c:v>14.91</c:v>
                </c:pt>
                <c:pt idx="3697">
                  <c:v>14.28</c:v>
                </c:pt>
                <c:pt idx="3698">
                  <c:v>13.91</c:v>
                </c:pt>
                <c:pt idx="3699">
                  <c:v>14.07</c:v>
                </c:pt>
                <c:pt idx="3700">
                  <c:v>14.06</c:v>
                </c:pt>
                <c:pt idx="3701">
                  <c:v>14.01</c:v>
                </c:pt>
                <c:pt idx="3702">
                  <c:v>13.76</c:v>
                </c:pt>
                <c:pt idx="3703">
                  <c:v>13.17</c:v>
                </c:pt>
                <c:pt idx="3704">
                  <c:v>13.56</c:v>
                </c:pt>
                <c:pt idx="3705">
                  <c:v>14.64</c:v>
                </c:pt>
                <c:pt idx="3706">
                  <c:v>14.39</c:v>
                </c:pt>
                <c:pt idx="3707">
                  <c:v>14.03</c:v>
                </c:pt>
                <c:pt idx="3708">
                  <c:v>14.43</c:v>
                </c:pt>
                <c:pt idx="3709">
                  <c:v>13.66</c:v>
                </c:pt>
                <c:pt idx="3710">
                  <c:v>14.74</c:v>
                </c:pt>
                <c:pt idx="3711">
                  <c:v>14.8</c:v>
                </c:pt>
                <c:pt idx="3712">
                  <c:v>14.28</c:v>
                </c:pt>
                <c:pt idx="3713">
                  <c:v>14.62</c:v>
                </c:pt>
                <c:pt idx="3714">
                  <c:v>13.83</c:v>
                </c:pt>
                <c:pt idx="3715">
                  <c:v>13.21</c:v>
                </c:pt>
                <c:pt idx="3716">
                  <c:v>13.34</c:v>
                </c:pt>
                <c:pt idx="3717">
                  <c:v>12.75</c:v>
                </c:pt>
                <c:pt idx="3718">
                  <c:v>13.41</c:v>
                </c:pt>
                <c:pt idx="3719">
                  <c:v>13.95</c:v>
                </c:pt>
                <c:pt idx="3720">
                  <c:v>13.28</c:v>
                </c:pt>
                <c:pt idx="3721">
                  <c:v>14.5</c:v>
                </c:pt>
                <c:pt idx="3722">
                  <c:v>15.05</c:v>
                </c:pt>
                <c:pt idx="3723">
                  <c:v>14.71</c:v>
                </c:pt>
                <c:pt idx="3724">
                  <c:v>15.05</c:v>
                </c:pt>
                <c:pt idx="3725">
                  <c:v>15.42</c:v>
                </c:pt>
                <c:pt idx="3726">
                  <c:v>16.43</c:v>
                </c:pt>
                <c:pt idx="3727">
                  <c:v>15.04</c:v>
                </c:pt>
                <c:pt idx="3728">
                  <c:v>14.71</c:v>
                </c:pt>
                <c:pt idx="3729">
                  <c:v>15.13</c:v>
                </c:pt>
                <c:pt idx="3730">
                  <c:v>14.85</c:v>
                </c:pt>
                <c:pt idx="3731">
                  <c:v>14.54</c:v>
                </c:pt>
                <c:pt idx="3732">
                  <c:v>15.28</c:v>
                </c:pt>
                <c:pt idx="3733">
                  <c:v>16.579999999999998</c:v>
                </c:pt>
                <c:pt idx="3734">
                  <c:v>16.39</c:v>
                </c:pt>
                <c:pt idx="3735">
                  <c:v>15.72</c:v>
                </c:pt>
                <c:pt idx="3736">
                  <c:v>15.39</c:v>
                </c:pt>
                <c:pt idx="3737">
                  <c:v>16.27</c:v>
                </c:pt>
                <c:pt idx="3738">
                  <c:v>16.27</c:v>
                </c:pt>
                <c:pt idx="3739">
                  <c:v>16.18</c:v>
                </c:pt>
                <c:pt idx="3740">
                  <c:v>14.04</c:v>
                </c:pt>
                <c:pt idx="3741">
                  <c:v>13.97</c:v>
                </c:pt>
                <c:pt idx="3742">
                  <c:v>13.84</c:v>
                </c:pt>
                <c:pt idx="3743">
                  <c:v>13.8</c:v>
                </c:pt>
                <c:pt idx="3744">
                  <c:v>13.61</c:v>
                </c:pt>
                <c:pt idx="3745">
                  <c:v>13.08</c:v>
                </c:pt>
                <c:pt idx="3746">
                  <c:v>13.04</c:v>
                </c:pt>
                <c:pt idx="3747">
                  <c:v>13.33</c:v>
                </c:pt>
                <c:pt idx="3748">
                  <c:v>13.38</c:v>
                </c:pt>
                <c:pt idx="3749">
                  <c:v>13.21</c:v>
                </c:pt>
                <c:pt idx="3750">
                  <c:v>13.21</c:v>
                </c:pt>
                <c:pt idx="3751">
                  <c:v>12.98</c:v>
                </c:pt>
                <c:pt idx="3752">
                  <c:v>13.5</c:v>
                </c:pt>
                <c:pt idx="3753">
                  <c:v>12.97</c:v>
                </c:pt>
                <c:pt idx="3754">
                  <c:v>12.67</c:v>
                </c:pt>
                <c:pt idx="3755">
                  <c:v>12.72</c:v>
                </c:pt>
                <c:pt idx="3756">
                  <c:v>12.78</c:v>
                </c:pt>
                <c:pt idx="3757">
                  <c:v>13.3</c:v>
                </c:pt>
                <c:pt idx="3758">
                  <c:v>13.24</c:v>
                </c:pt>
                <c:pt idx="3759">
                  <c:v>12.97</c:v>
                </c:pt>
                <c:pt idx="3760">
                  <c:v>12.98</c:v>
                </c:pt>
                <c:pt idx="3761">
                  <c:v>12.96</c:v>
                </c:pt>
                <c:pt idx="3762">
                  <c:v>13.19</c:v>
                </c:pt>
                <c:pt idx="3763">
                  <c:v>13.67</c:v>
                </c:pt>
                <c:pt idx="3764">
                  <c:v>13.19</c:v>
                </c:pt>
                <c:pt idx="3765">
                  <c:v>12.88</c:v>
                </c:pt>
                <c:pt idx="3766">
                  <c:v>12.76</c:v>
                </c:pt>
                <c:pt idx="3767">
                  <c:v>12.54</c:v>
                </c:pt>
                <c:pt idx="3768">
                  <c:v>12.73</c:v>
                </c:pt>
                <c:pt idx="3769">
                  <c:v>12.35</c:v>
                </c:pt>
                <c:pt idx="3770">
                  <c:v>12.27</c:v>
                </c:pt>
                <c:pt idx="3771">
                  <c:v>11.95</c:v>
                </c:pt>
                <c:pt idx="3772">
                  <c:v>11.83</c:v>
                </c:pt>
                <c:pt idx="3773">
                  <c:v>11.55</c:v>
                </c:pt>
                <c:pt idx="3774">
                  <c:v>11.45</c:v>
                </c:pt>
                <c:pt idx="3775">
                  <c:v>11.23</c:v>
                </c:pt>
                <c:pt idx="3776">
                  <c:v>12.14</c:v>
                </c:pt>
                <c:pt idx="3777">
                  <c:v>12</c:v>
                </c:pt>
                <c:pt idx="3778">
                  <c:v>11.62</c:v>
                </c:pt>
                <c:pt idx="3779">
                  <c:v>12.56</c:v>
                </c:pt>
                <c:pt idx="3780">
                  <c:v>13.29</c:v>
                </c:pt>
                <c:pt idx="3781">
                  <c:v>14.08</c:v>
                </c:pt>
                <c:pt idx="3782">
                  <c:v>13.98</c:v>
                </c:pt>
                <c:pt idx="3783">
                  <c:v>14.09</c:v>
                </c:pt>
                <c:pt idx="3784">
                  <c:v>13.58</c:v>
                </c:pt>
                <c:pt idx="3785">
                  <c:v>13.49</c:v>
                </c:pt>
                <c:pt idx="3786">
                  <c:v>13.23</c:v>
                </c:pt>
                <c:pt idx="3787">
                  <c:v>13.19</c:v>
                </c:pt>
                <c:pt idx="3788">
                  <c:v>12.56</c:v>
                </c:pt>
                <c:pt idx="3789">
                  <c:v>12.84</c:v>
                </c:pt>
                <c:pt idx="3790">
                  <c:v>12.43</c:v>
                </c:pt>
                <c:pt idx="3791">
                  <c:v>12.47</c:v>
                </c:pt>
                <c:pt idx="3792">
                  <c:v>13.18</c:v>
                </c:pt>
                <c:pt idx="3793">
                  <c:v>13.83</c:v>
                </c:pt>
                <c:pt idx="3794">
                  <c:v>14.36</c:v>
                </c:pt>
                <c:pt idx="3795">
                  <c:v>14.65</c:v>
                </c:pt>
                <c:pt idx="3796">
                  <c:v>14.06</c:v>
                </c:pt>
                <c:pt idx="3797">
                  <c:v>13.44</c:v>
                </c:pt>
                <c:pt idx="3798">
                  <c:v>13.24</c:v>
                </c:pt>
                <c:pt idx="3799">
                  <c:v>13.24</c:v>
                </c:pt>
                <c:pt idx="3800">
                  <c:v>12.82</c:v>
                </c:pt>
                <c:pt idx="3801">
                  <c:v>12.03</c:v>
                </c:pt>
                <c:pt idx="3802">
                  <c:v>11.66</c:v>
                </c:pt>
                <c:pt idx="3803">
                  <c:v>11.79</c:v>
                </c:pt>
                <c:pt idx="3804">
                  <c:v>11.21</c:v>
                </c:pt>
                <c:pt idx="3805">
                  <c:v>11.73</c:v>
                </c:pt>
                <c:pt idx="3806">
                  <c:v>11.6</c:v>
                </c:pt>
                <c:pt idx="3807">
                  <c:v>12</c:v>
                </c:pt>
                <c:pt idx="3808">
                  <c:v>11.51</c:v>
                </c:pt>
                <c:pt idx="3809">
                  <c:v>11.43</c:v>
                </c:pt>
                <c:pt idx="3810">
                  <c:v>11.52</c:v>
                </c:pt>
                <c:pt idx="3811">
                  <c:v>11.27</c:v>
                </c:pt>
                <c:pt idx="3812">
                  <c:v>11.1</c:v>
                </c:pt>
                <c:pt idx="3813">
                  <c:v>11.77</c:v>
                </c:pt>
                <c:pt idx="3814">
                  <c:v>11.18</c:v>
                </c:pt>
                <c:pt idx="3815">
                  <c:v>13.14</c:v>
                </c:pt>
                <c:pt idx="3816">
                  <c:v>12.39</c:v>
                </c:pt>
                <c:pt idx="3817">
                  <c:v>11.57</c:v>
                </c:pt>
                <c:pt idx="3818">
                  <c:v>11.49</c:v>
                </c:pt>
                <c:pt idx="3819">
                  <c:v>12.08</c:v>
                </c:pt>
                <c:pt idx="3820">
                  <c:v>12.04</c:v>
                </c:pt>
                <c:pt idx="3821">
                  <c:v>12.5</c:v>
                </c:pt>
                <c:pt idx="3822">
                  <c:v>12.93</c:v>
                </c:pt>
                <c:pt idx="3823">
                  <c:v>11.94</c:v>
                </c:pt>
                <c:pt idx="3824">
                  <c:v>12.26</c:v>
                </c:pt>
                <c:pt idx="3825">
                  <c:v>12.4</c:v>
                </c:pt>
                <c:pt idx="3826">
                  <c:v>12.7</c:v>
                </c:pt>
                <c:pt idx="3827">
                  <c:v>12.49</c:v>
                </c:pt>
                <c:pt idx="3828">
                  <c:v>12.8</c:v>
                </c:pt>
                <c:pt idx="3829">
                  <c:v>12.39</c:v>
                </c:pt>
                <c:pt idx="3830">
                  <c:v>13.15</c:v>
                </c:pt>
                <c:pt idx="3831">
                  <c:v>13.49</c:v>
                </c:pt>
                <c:pt idx="3832">
                  <c:v>13.29</c:v>
                </c:pt>
                <c:pt idx="3833">
                  <c:v>13.14</c:v>
                </c:pt>
                <c:pt idx="3834">
                  <c:v>13.61</c:v>
                </c:pt>
                <c:pt idx="3835">
                  <c:v>14.27</c:v>
                </c:pt>
                <c:pt idx="3836">
                  <c:v>14.06</c:v>
                </c:pt>
                <c:pt idx="3837">
                  <c:v>13.42</c:v>
                </c:pt>
                <c:pt idx="3838">
                  <c:v>13.75</c:v>
                </c:pt>
                <c:pt idx="3839">
                  <c:v>14.49</c:v>
                </c:pt>
                <c:pt idx="3840">
                  <c:v>13.64</c:v>
                </c:pt>
                <c:pt idx="3841">
                  <c:v>14.02</c:v>
                </c:pt>
                <c:pt idx="3842">
                  <c:v>14.09</c:v>
                </c:pt>
                <c:pt idx="3843">
                  <c:v>14.11</c:v>
                </c:pt>
                <c:pt idx="3844">
                  <c:v>13.68</c:v>
                </c:pt>
                <c:pt idx="3845">
                  <c:v>13.15</c:v>
                </c:pt>
                <c:pt idx="3846">
                  <c:v>12.33</c:v>
                </c:pt>
                <c:pt idx="3847">
                  <c:v>12.62</c:v>
                </c:pt>
                <c:pt idx="3848">
                  <c:v>11.98</c:v>
                </c:pt>
                <c:pt idx="3849">
                  <c:v>11.3</c:v>
                </c:pt>
                <c:pt idx="3850">
                  <c:v>13.31</c:v>
                </c:pt>
                <c:pt idx="3851">
                  <c:v>14.53</c:v>
                </c:pt>
                <c:pt idx="3852">
                  <c:v>17.739999999999998</c:v>
                </c:pt>
                <c:pt idx="3853">
                  <c:v>16.559999999999999</c:v>
                </c:pt>
                <c:pt idx="3854">
                  <c:v>14.96</c:v>
                </c:pt>
                <c:pt idx="3855">
                  <c:v>16.920000000000002</c:v>
                </c:pt>
                <c:pt idx="3856">
                  <c:v>14.41</c:v>
                </c:pt>
                <c:pt idx="3857">
                  <c:v>15.38</c:v>
                </c:pt>
                <c:pt idx="3858">
                  <c:v>14.62</c:v>
                </c:pt>
                <c:pt idx="3859">
                  <c:v>14.91</c:v>
                </c:pt>
                <c:pt idx="3860">
                  <c:v>14.87</c:v>
                </c:pt>
                <c:pt idx="3861">
                  <c:v>16.86</c:v>
                </c:pt>
                <c:pt idx="3862">
                  <c:v>15.31</c:v>
                </c:pt>
                <c:pt idx="3863">
                  <c:v>15.12</c:v>
                </c:pt>
                <c:pt idx="3864">
                  <c:v>14.53</c:v>
                </c:pt>
                <c:pt idx="3865">
                  <c:v>13.85</c:v>
                </c:pt>
                <c:pt idx="3866">
                  <c:v>13.98</c:v>
                </c:pt>
                <c:pt idx="3867">
                  <c:v>14.05</c:v>
                </c:pt>
                <c:pt idx="3868">
                  <c:v>13.75</c:v>
                </c:pt>
                <c:pt idx="3869">
                  <c:v>14.91</c:v>
                </c:pt>
                <c:pt idx="3870">
                  <c:v>14.45</c:v>
                </c:pt>
                <c:pt idx="3871">
                  <c:v>16.12</c:v>
                </c:pt>
                <c:pt idx="3872">
                  <c:v>16.32</c:v>
                </c:pt>
                <c:pt idx="3873">
                  <c:v>15.68</c:v>
                </c:pt>
                <c:pt idx="3874">
                  <c:v>14.57</c:v>
                </c:pt>
                <c:pt idx="3875">
                  <c:v>13.63</c:v>
                </c:pt>
                <c:pt idx="3876">
                  <c:v>13.32</c:v>
                </c:pt>
                <c:pt idx="3877">
                  <c:v>13.14</c:v>
                </c:pt>
                <c:pt idx="3878">
                  <c:v>12.95</c:v>
                </c:pt>
                <c:pt idx="3879">
                  <c:v>12.69</c:v>
                </c:pt>
                <c:pt idx="3880">
                  <c:v>12.58</c:v>
                </c:pt>
                <c:pt idx="3881">
                  <c:v>12.24</c:v>
                </c:pt>
                <c:pt idx="3882">
                  <c:v>12.15</c:v>
                </c:pt>
                <c:pt idx="3883">
                  <c:v>13.29</c:v>
                </c:pt>
                <c:pt idx="3884">
                  <c:v>12.36</c:v>
                </c:pt>
                <c:pt idx="3885">
                  <c:v>11.84</c:v>
                </c:pt>
                <c:pt idx="3886">
                  <c:v>12.15</c:v>
                </c:pt>
                <c:pt idx="3887">
                  <c:v>12.28</c:v>
                </c:pt>
                <c:pt idx="3888">
                  <c:v>12.39</c:v>
                </c:pt>
                <c:pt idx="3889">
                  <c:v>12.7</c:v>
                </c:pt>
                <c:pt idx="3890">
                  <c:v>12.08</c:v>
                </c:pt>
                <c:pt idx="3891">
                  <c:v>11.96</c:v>
                </c:pt>
                <c:pt idx="3892">
                  <c:v>11.65</c:v>
                </c:pt>
                <c:pt idx="3893">
                  <c:v>11.79</c:v>
                </c:pt>
                <c:pt idx="3894">
                  <c:v>11.46</c:v>
                </c:pt>
                <c:pt idx="3895">
                  <c:v>11.15</c:v>
                </c:pt>
                <c:pt idx="3896">
                  <c:v>11.48</c:v>
                </c:pt>
                <c:pt idx="3897">
                  <c:v>11.47</c:v>
                </c:pt>
                <c:pt idx="3898">
                  <c:v>11.08</c:v>
                </c:pt>
                <c:pt idx="3899">
                  <c:v>11.05</c:v>
                </c:pt>
                <c:pt idx="3900">
                  <c:v>12.13</c:v>
                </c:pt>
                <c:pt idx="3901">
                  <c:v>12.18</c:v>
                </c:pt>
                <c:pt idx="3902">
                  <c:v>12.52</c:v>
                </c:pt>
                <c:pt idx="3903">
                  <c:v>11.58</c:v>
                </c:pt>
                <c:pt idx="3904">
                  <c:v>11.77</c:v>
                </c:pt>
                <c:pt idx="3905">
                  <c:v>12.04</c:v>
                </c:pt>
                <c:pt idx="3906">
                  <c:v>11.4</c:v>
                </c:pt>
                <c:pt idx="3907">
                  <c:v>11.68</c:v>
                </c:pt>
                <c:pt idx="3908">
                  <c:v>12.27</c:v>
                </c:pt>
                <c:pt idx="3909">
                  <c:v>12.49</c:v>
                </c:pt>
                <c:pt idx="3910">
                  <c:v>11.45</c:v>
                </c:pt>
                <c:pt idx="3911">
                  <c:v>11.28</c:v>
                </c:pt>
                <c:pt idx="3912">
                  <c:v>10.95</c:v>
                </c:pt>
                <c:pt idx="3913">
                  <c:v>10.84</c:v>
                </c:pt>
                <c:pt idx="3914">
                  <c:v>10.81</c:v>
                </c:pt>
                <c:pt idx="3915">
                  <c:v>10.33</c:v>
                </c:pt>
                <c:pt idx="3916">
                  <c:v>10.77</c:v>
                </c:pt>
                <c:pt idx="3917">
                  <c:v>10.45</c:v>
                </c:pt>
                <c:pt idx="3918">
                  <c:v>10.23</c:v>
                </c:pt>
                <c:pt idx="3919">
                  <c:v>10.97</c:v>
                </c:pt>
                <c:pt idx="3920">
                  <c:v>10.52</c:v>
                </c:pt>
                <c:pt idx="3921">
                  <c:v>11.1</c:v>
                </c:pt>
                <c:pt idx="3922">
                  <c:v>10.99</c:v>
                </c:pt>
                <c:pt idx="3923">
                  <c:v>10.36</c:v>
                </c:pt>
                <c:pt idx="3924">
                  <c:v>10.52</c:v>
                </c:pt>
                <c:pt idx="3925">
                  <c:v>11.57</c:v>
                </c:pt>
                <c:pt idx="3926">
                  <c:v>12.08</c:v>
                </c:pt>
                <c:pt idx="3927">
                  <c:v>11.75</c:v>
                </c:pt>
                <c:pt idx="3928">
                  <c:v>11.83</c:v>
                </c:pt>
                <c:pt idx="3929">
                  <c:v>12.52</c:v>
                </c:pt>
                <c:pt idx="3930">
                  <c:v>12.48</c:v>
                </c:pt>
                <c:pt idx="3931">
                  <c:v>13.21</c:v>
                </c:pt>
                <c:pt idx="3932">
                  <c:v>12.4</c:v>
                </c:pt>
                <c:pt idx="3933">
                  <c:v>12.38</c:v>
                </c:pt>
                <c:pt idx="3934">
                  <c:v>12.42</c:v>
                </c:pt>
                <c:pt idx="3935">
                  <c:v>12.74</c:v>
                </c:pt>
                <c:pt idx="3936">
                  <c:v>12.26</c:v>
                </c:pt>
                <c:pt idx="3937">
                  <c:v>13.52</c:v>
                </c:pt>
                <c:pt idx="3938">
                  <c:v>13.3</c:v>
                </c:pt>
                <c:pt idx="3939">
                  <c:v>13.42</c:v>
                </c:pt>
                <c:pt idx="3940">
                  <c:v>13.42</c:v>
                </c:pt>
                <c:pt idx="3941">
                  <c:v>13.42</c:v>
                </c:pt>
                <c:pt idx="3942">
                  <c:v>13.34</c:v>
                </c:pt>
                <c:pt idx="3943">
                  <c:v>14.17</c:v>
                </c:pt>
                <c:pt idx="3944">
                  <c:v>13.73</c:v>
                </c:pt>
                <c:pt idx="3945">
                  <c:v>13.72</c:v>
                </c:pt>
                <c:pt idx="3946">
                  <c:v>13.52</c:v>
                </c:pt>
                <c:pt idx="3947">
                  <c:v>13.65</c:v>
                </c:pt>
                <c:pt idx="3948">
                  <c:v>12.6</c:v>
                </c:pt>
                <c:pt idx="3949">
                  <c:v>13.15</c:v>
                </c:pt>
                <c:pt idx="3950">
                  <c:v>13.57</c:v>
                </c:pt>
                <c:pt idx="3951">
                  <c:v>12.93</c:v>
                </c:pt>
                <c:pt idx="3952">
                  <c:v>12.52</c:v>
                </c:pt>
                <c:pt idx="3953">
                  <c:v>12.93</c:v>
                </c:pt>
                <c:pt idx="3954">
                  <c:v>11.98</c:v>
                </c:pt>
                <c:pt idx="3955">
                  <c:v>11.65</c:v>
                </c:pt>
                <c:pt idx="3956">
                  <c:v>12.39</c:v>
                </c:pt>
                <c:pt idx="3957">
                  <c:v>12.91</c:v>
                </c:pt>
                <c:pt idx="3958">
                  <c:v>12.49</c:v>
                </c:pt>
                <c:pt idx="3959">
                  <c:v>11.22</c:v>
                </c:pt>
                <c:pt idx="3960">
                  <c:v>12.14</c:v>
                </c:pt>
                <c:pt idx="3961">
                  <c:v>12.64</c:v>
                </c:pt>
                <c:pt idx="3962">
                  <c:v>13.79</c:v>
                </c:pt>
                <c:pt idx="3963">
                  <c:v>13.33</c:v>
                </c:pt>
                <c:pt idx="3964">
                  <c:v>12.96</c:v>
                </c:pt>
                <c:pt idx="3965">
                  <c:v>13.04</c:v>
                </c:pt>
                <c:pt idx="3966">
                  <c:v>12.76</c:v>
                </c:pt>
                <c:pt idx="3967">
                  <c:v>12.63</c:v>
                </c:pt>
                <c:pt idx="3968">
                  <c:v>12.24</c:v>
                </c:pt>
                <c:pt idx="3969">
                  <c:v>11.92</c:v>
                </c:pt>
                <c:pt idx="3970">
                  <c:v>12.46</c:v>
                </c:pt>
                <c:pt idx="3971">
                  <c:v>13.2</c:v>
                </c:pt>
                <c:pt idx="3972">
                  <c:v>14.55</c:v>
                </c:pt>
                <c:pt idx="3973">
                  <c:v>14.96</c:v>
                </c:pt>
                <c:pt idx="3974">
                  <c:v>14.59</c:v>
                </c:pt>
                <c:pt idx="3975">
                  <c:v>15.55</c:v>
                </c:pt>
                <c:pt idx="3976">
                  <c:v>15.63</c:v>
                </c:pt>
                <c:pt idx="3977">
                  <c:v>16.22</c:v>
                </c:pt>
                <c:pt idx="3978">
                  <c:v>16.47</c:v>
                </c:pt>
                <c:pt idx="3979">
                  <c:v>14.87</c:v>
                </c:pt>
                <c:pt idx="3980">
                  <c:v>14.67</c:v>
                </c:pt>
                <c:pt idx="3981">
                  <c:v>15.33</c:v>
                </c:pt>
                <c:pt idx="3982">
                  <c:v>13.5</c:v>
                </c:pt>
                <c:pt idx="3983">
                  <c:v>16.11</c:v>
                </c:pt>
                <c:pt idx="3984">
                  <c:v>16.13</c:v>
                </c:pt>
                <c:pt idx="3985">
                  <c:v>14.74</c:v>
                </c:pt>
                <c:pt idx="3986">
                  <c:v>14.53</c:v>
                </c:pt>
                <c:pt idx="3987">
                  <c:v>14.59</c:v>
                </c:pt>
                <c:pt idx="3988">
                  <c:v>16.02</c:v>
                </c:pt>
                <c:pt idx="3989">
                  <c:v>14.25</c:v>
                </c:pt>
                <c:pt idx="3990">
                  <c:v>15.32</c:v>
                </c:pt>
                <c:pt idx="3991">
                  <c:v>14.85</c:v>
                </c:pt>
                <c:pt idx="3992">
                  <c:v>13.48</c:v>
                </c:pt>
                <c:pt idx="3993">
                  <c:v>13</c:v>
                </c:pt>
                <c:pt idx="3994">
                  <c:v>13.17</c:v>
                </c:pt>
                <c:pt idx="3995">
                  <c:v>13.1</c:v>
                </c:pt>
                <c:pt idx="3996">
                  <c:v>13.08</c:v>
                </c:pt>
                <c:pt idx="3997">
                  <c:v>12.8</c:v>
                </c:pt>
                <c:pt idx="3998">
                  <c:v>11.9</c:v>
                </c:pt>
                <c:pt idx="3999">
                  <c:v>11.63</c:v>
                </c:pt>
                <c:pt idx="4000">
                  <c:v>12.18</c:v>
                </c:pt>
                <c:pt idx="4001">
                  <c:v>12.23</c:v>
                </c:pt>
                <c:pt idx="4002">
                  <c:v>12.26</c:v>
                </c:pt>
                <c:pt idx="4003">
                  <c:v>11.25</c:v>
                </c:pt>
                <c:pt idx="4004">
                  <c:v>11.12</c:v>
                </c:pt>
                <c:pt idx="4005">
                  <c:v>10.82</c:v>
                </c:pt>
                <c:pt idx="4006">
                  <c:v>10.6</c:v>
                </c:pt>
                <c:pt idx="4007">
                  <c:v>10.96</c:v>
                </c:pt>
                <c:pt idx="4008">
                  <c:v>10.88</c:v>
                </c:pt>
                <c:pt idx="4009">
                  <c:v>11.84</c:v>
                </c:pt>
                <c:pt idx="4010">
                  <c:v>11.89</c:v>
                </c:pt>
                <c:pt idx="4011">
                  <c:v>12.06</c:v>
                </c:pt>
                <c:pt idx="4012">
                  <c:v>11.24</c:v>
                </c:pt>
                <c:pt idx="4013">
                  <c:v>11.01</c:v>
                </c:pt>
                <c:pt idx="4014">
                  <c:v>11.6</c:v>
                </c:pt>
                <c:pt idx="4015">
                  <c:v>11.52</c:v>
                </c:pt>
                <c:pt idx="4016">
                  <c:v>12.18</c:v>
                </c:pt>
                <c:pt idx="4017">
                  <c:v>12.21</c:v>
                </c:pt>
                <c:pt idx="4018">
                  <c:v>11.69</c:v>
                </c:pt>
                <c:pt idx="4019">
                  <c:v>11.47</c:v>
                </c:pt>
                <c:pt idx="4020">
                  <c:v>11.11</c:v>
                </c:pt>
                <c:pt idx="4021">
                  <c:v>10.48</c:v>
                </c:pt>
                <c:pt idx="4022">
                  <c:v>10.73</c:v>
                </c:pt>
                <c:pt idx="4023">
                  <c:v>10.68</c:v>
                </c:pt>
                <c:pt idx="4024">
                  <c:v>11.38</c:v>
                </c:pt>
                <c:pt idx="4025">
                  <c:v>11.19</c:v>
                </c:pt>
                <c:pt idx="4026">
                  <c:v>10.81</c:v>
                </c:pt>
                <c:pt idx="4027">
                  <c:v>10.29</c:v>
                </c:pt>
                <c:pt idx="4028">
                  <c:v>10.27</c:v>
                </c:pt>
                <c:pt idx="4029">
                  <c:v>11.57</c:v>
                </c:pt>
                <c:pt idx="4030">
                  <c:v>11.35</c:v>
                </c:pt>
                <c:pt idx="4031">
                  <c:v>11.61</c:v>
                </c:pt>
                <c:pt idx="4032">
                  <c:v>12.07</c:v>
                </c:pt>
                <c:pt idx="4033">
                  <c:v>11.14</c:v>
                </c:pt>
                <c:pt idx="4034">
                  <c:v>11.37</c:v>
                </c:pt>
                <c:pt idx="4035">
                  <c:v>11.31</c:v>
                </c:pt>
                <c:pt idx="4036">
                  <c:v>11</c:v>
                </c:pt>
                <c:pt idx="4037">
                  <c:v>11.13</c:v>
                </c:pt>
                <c:pt idx="4038">
                  <c:v>10.86</c:v>
                </c:pt>
                <c:pt idx="4039">
                  <c:v>10.94</c:v>
                </c:pt>
                <c:pt idx="4040">
                  <c:v>11.2</c:v>
                </c:pt>
                <c:pt idx="4041">
                  <c:v>11.23</c:v>
                </c:pt>
                <c:pt idx="4042">
                  <c:v>11.91</c:v>
                </c:pt>
                <c:pt idx="4043">
                  <c:v>12.25</c:v>
                </c:pt>
                <c:pt idx="4044">
                  <c:v>11.98</c:v>
                </c:pt>
                <c:pt idx="4045">
                  <c:v>14.56</c:v>
                </c:pt>
                <c:pt idx="4046">
                  <c:v>13.93</c:v>
                </c:pt>
                <c:pt idx="4047">
                  <c:v>13.31</c:v>
                </c:pt>
                <c:pt idx="4048">
                  <c:v>12.87</c:v>
                </c:pt>
                <c:pt idx="4049">
                  <c:v>12.42</c:v>
                </c:pt>
                <c:pt idx="4050">
                  <c:v>11.97</c:v>
                </c:pt>
                <c:pt idx="4051">
                  <c:v>12.39</c:v>
                </c:pt>
                <c:pt idx="4052">
                  <c:v>12.95</c:v>
                </c:pt>
                <c:pt idx="4053">
                  <c:v>12.36</c:v>
                </c:pt>
                <c:pt idx="4054">
                  <c:v>13.23</c:v>
                </c:pt>
                <c:pt idx="4055">
                  <c:v>12.96</c:v>
                </c:pt>
                <c:pt idx="4056">
                  <c:v>13.04</c:v>
                </c:pt>
                <c:pt idx="4057">
                  <c:v>13.59</c:v>
                </c:pt>
                <c:pt idx="4058">
                  <c:v>12.83</c:v>
                </c:pt>
                <c:pt idx="4059">
                  <c:v>13.12</c:v>
                </c:pt>
                <c:pt idx="4060">
                  <c:v>12.87</c:v>
                </c:pt>
                <c:pt idx="4061">
                  <c:v>13.35</c:v>
                </c:pt>
                <c:pt idx="4062">
                  <c:v>12.25</c:v>
                </c:pt>
                <c:pt idx="4063">
                  <c:v>12.31</c:v>
                </c:pt>
                <c:pt idx="4064">
                  <c:v>11.48</c:v>
                </c:pt>
                <c:pt idx="4065">
                  <c:v>12.01</c:v>
                </c:pt>
                <c:pt idx="4066">
                  <c:v>12.41</c:v>
                </c:pt>
                <c:pt idx="4067">
                  <c:v>11.88</c:v>
                </c:pt>
                <c:pt idx="4068">
                  <c:v>11.87</c:v>
                </c:pt>
                <c:pt idx="4069">
                  <c:v>11.46</c:v>
                </c:pt>
                <c:pt idx="4070">
                  <c:v>11.59</c:v>
                </c:pt>
                <c:pt idx="4071">
                  <c:v>12.34</c:v>
                </c:pt>
                <c:pt idx="4072">
                  <c:v>11.54</c:v>
                </c:pt>
                <c:pt idx="4073">
                  <c:v>11.72</c:v>
                </c:pt>
                <c:pt idx="4074">
                  <c:v>11.96</c:v>
                </c:pt>
                <c:pt idx="4075">
                  <c:v>12.74</c:v>
                </c:pt>
                <c:pt idx="4076">
                  <c:v>12.66</c:v>
                </c:pt>
                <c:pt idx="4077">
                  <c:v>12.32</c:v>
                </c:pt>
                <c:pt idx="4078">
                  <c:v>12.68</c:v>
                </c:pt>
                <c:pt idx="4079">
                  <c:v>11.85</c:v>
                </c:pt>
                <c:pt idx="4080">
                  <c:v>11.37</c:v>
                </c:pt>
                <c:pt idx="4081">
                  <c:v>10.74</c:v>
                </c:pt>
                <c:pt idx="4082">
                  <c:v>11.35</c:v>
                </c:pt>
                <c:pt idx="4083">
                  <c:v>11.98</c:v>
                </c:pt>
                <c:pt idx="4084">
                  <c:v>12.12</c:v>
                </c:pt>
                <c:pt idx="4085">
                  <c:v>11.79</c:v>
                </c:pt>
                <c:pt idx="4086">
                  <c:v>11.62</c:v>
                </c:pt>
                <c:pt idx="4087">
                  <c:v>11.21</c:v>
                </c:pt>
                <c:pt idx="4088">
                  <c:v>11.17</c:v>
                </c:pt>
                <c:pt idx="4089">
                  <c:v>11.19</c:v>
                </c:pt>
                <c:pt idx="4090">
                  <c:v>11.46</c:v>
                </c:pt>
                <c:pt idx="4091">
                  <c:v>11.58</c:v>
                </c:pt>
                <c:pt idx="4092">
                  <c:v>10.95</c:v>
                </c:pt>
                <c:pt idx="4093">
                  <c:v>11.57</c:v>
                </c:pt>
                <c:pt idx="4094">
                  <c:v>11.39</c:v>
                </c:pt>
                <c:pt idx="4095">
                  <c:v>11.57</c:v>
                </c:pt>
                <c:pt idx="4096">
                  <c:v>11.14</c:v>
                </c:pt>
                <c:pt idx="4097">
                  <c:v>11.13</c:v>
                </c:pt>
                <c:pt idx="4098">
                  <c:v>11.45</c:v>
                </c:pt>
                <c:pt idx="4099">
                  <c:v>12.26</c:v>
                </c:pt>
                <c:pt idx="4100">
                  <c:v>12.19</c:v>
                </c:pt>
                <c:pt idx="4101">
                  <c:v>13</c:v>
                </c:pt>
                <c:pt idx="4102">
                  <c:v>12.76</c:v>
                </c:pt>
                <c:pt idx="4103">
                  <c:v>12.38</c:v>
                </c:pt>
                <c:pt idx="4104">
                  <c:v>12.58</c:v>
                </c:pt>
                <c:pt idx="4105">
                  <c:v>11.4</c:v>
                </c:pt>
                <c:pt idx="4106">
                  <c:v>11.32</c:v>
                </c:pt>
                <c:pt idx="4107">
                  <c:v>11.64</c:v>
                </c:pt>
                <c:pt idx="4108">
                  <c:v>11.59</c:v>
                </c:pt>
                <c:pt idx="4109">
                  <c:v>11.75</c:v>
                </c:pt>
                <c:pt idx="4110">
                  <c:v>11.75</c:v>
                </c:pt>
                <c:pt idx="4111">
                  <c:v>11.76</c:v>
                </c:pt>
                <c:pt idx="4112">
                  <c:v>11.84</c:v>
                </c:pt>
                <c:pt idx="4113">
                  <c:v>11.59</c:v>
                </c:pt>
                <c:pt idx="4114">
                  <c:v>12.54</c:v>
                </c:pt>
                <c:pt idx="4115">
                  <c:v>11.99</c:v>
                </c:pt>
                <c:pt idx="4116">
                  <c:v>11.99</c:v>
                </c:pt>
                <c:pt idx="4117">
                  <c:v>11.86</c:v>
                </c:pt>
                <c:pt idx="4118">
                  <c:v>11.62</c:v>
                </c:pt>
                <c:pt idx="4119">
                  <c:v>12</c:v>
                </c:pt>
                <c:pt idx="4120">
                  <c:v>11.99</c:v>
                </c:pt>
                <c:pt idx="4121">
                  <c:v>11.78</c:v>
                </c:pt>
                <c:pt idx="4122">
                  <c:v>12.49</c:v>
                </c:pt>
                <c:pt idx="4123">
                  <c:v>14.19</c:v>
                </c:pt>
                <c:pt idx="4124">
                  <c:v>13.57</c:v>
                </c:pt>
                <c:pt idx="4125">
                  <c:v>13.35</c:v>
                </c:pt>
                <c:pt idx="4126">
                  <c:v>16.260000000000002</c:v>
                </c:pt>
                <c:pt idx="4127">
                  <c:v>16.989999999999998</c:v>
                </c:pt>
                <c:pt idx="4128">
                  <c:v>17.18</c:v>
                </c:pt>
                <c:pt idx="4129">
                  <c:v>17.72</c:v>
                </c:pt>
                <c:pt idx="4130">
                  <c:v>18.260000000000002</c:v>
                </c:pt>
                <c:pt idx="4131">
                  <c:v>17.36</c:v>
                </c:pt>
                <c:pt idx="4132">
                  <c:v>15.5</c:v>
                </c:pt>
                <c:pt idx="4133">
                  <c:v>14.26</c:v>
                </c:pt>
                <c:pt idx="4134">
                  <c:v>18.66</c:v>
                </c:pt>
                <c:pt idx="4135">
                  <c:v>16.440000000000001</c:v>
                </c:pt>
                <c:pt idx="4136">
                  <c:v>14.52</c:v>
                </c:pt>
                <c:pt idx="4137">
                  <c:v>14.32</c:v>
                </c:pt>
                <c:pt idx="4138">
                  <c:v>16.649999999999999</c:v>
                </c:pt>
                <c:pt idx="4139">
                  <c:v>17.34</c:v>
                </c:pt>
                <c:pt idx="4140">
                  <c:v>17.8</c:v>
                </c:pt>
                <c:pt idx="4141">
                  <c:v>18.350000000000001</c:v>
                </c:pt>
                <c:pt idx="4142">
                  <c:v>18.12</c:v>
                </c:pt>
                <c:pt idx="4143">
                  <c:v>20.96</c:v>
                </c:pt>
                <c:pt idx="4144">
                  <c:v>23.81</c:v>
                </c:pt>
                <c:pt idx="4145">
                  <c:v>21.46</c:v>
                </c:pt>
                <c:pt idx="4146">
                  <c:v>15.9</c:v>
                </c:pt>
                <c:pt idx="4147">
                  <c:v>17.25</c:v>
                </c:pt>
                <c:pt idx="4148">
                  <c:v>17.829999999999998</c:v>
                </c:pt>
                <c:pt idx="4149">
                  <c:v>16.690000000000001</c:v>
                </c:pt>
                <c:pt idx="4150">
                  <c:v>15.52</c:v>
                </c:pt>
                <c:pt idx="4151">
                  <c:v>15.88</c:v>
                </c:pt>
                <c:pt idx="4152">
                  <c:v>15.89</c:v>
                </c:pt>
                <c:pt idx="4153">
                  <c:v>15.62</c:v>
                </c:pt>
                <c:pt idx="4154">
                  <c:v>16.399999999999999</c:v>
                </c:pt>
                <c:pt idx="4155">
                  <c:v>15.79</c:v>
                </c:pt>
                <c:pt idx="4156">
                  <c:v>13.03</c:v>
                </c:pt>
                <c:pt idx="4157">
                  <c:v>13.08</c:v>
                </c:pt>
                <c:pt idx="4158">
                  <c:v>13.05</c:v>
                </c:pt>
                <c:pt idx="4159">
                  <c:v>14.15</c:v>
                </c:pt>
                <c:pt idx="4160">
                  <c:v>13.65</c:v>
                </c:pt>
                <c:pt idx="4161">
                  <c:v>13.97</c:v>
                </c:pt>
                <c:pt idx="4162">
                  <c:v>14.02</c:v>
                </c:pt>
                <c:pt idx="4163">
                  <c:v>13.14</c:v>
                </c:pt>
                <c:pt idx="4164">
                  <c:v>14.49</c:v>
                </c:pt>
                <c:pt idx="4165">
                  <c:v>17.79</c:v>
                </c:pt>
                <c:pt idx="4166">
                  <c:v>18.05</c:v>
                </c:pt>
                <c:pt idx="4167">
                  <c:v>18.64</c:v>
                </c:pt>
                <c:pt idx="4168">
                  <c:v>17.739999999999998</c:v>
                </c:pt>
                <c:pt idx="4169">
                  <c:v>15.55</c:v>
                </c:pt>
                <c:pt idx="4170">
                  <c:v>16.21</c:v>
                </c:pt>
                <c:pt idx="4171">
                  <c:v>17.399999999999999</c:v>
                </c:pt>
                <c:pt idx="4172">
                  <c:v>14.98</c:v>
                </c:pt>
                <c:pt idx="4173">
                  <c:v>14.85</c:v>
                </c:pt>
                <c:pt idx="4174">
                  <c:v>14.62</c:v>
                </c:pt>
                <c:pt idx="4175">
                  <c:v>14.94</c:v>
                </c:pt>
                <c:pt idx="4176">
                  <c:v>14.33</c:v>
                </c:pt>
                <c:pt idx="4177">
                  <c:v>14.95</c:v>
                </c:pt>
                <c:pt idx="4178">
                  <c:v>15.05</c:v>
                </c:pt>
                <c:pt idx="4179">
                  <c:v>14.34</c:v>
                </c:pt>
                <c:pt idx="4180">
                  <c:v>14.46</c:v>
                </c:pt>
                <c:pt idx="4181">
                  <c:v>14.34</c:v>
                </c:pt>
                <c:pt idx="4182">
                  <c:v>15.23</c:v>
                </c:pt>
                <c:pt idx="4183">
                  <c:v>15.23</c:v>
                </c:pt>
                <c:pt idx="4184">
                  <c:v>15.2</c:v>
                </c:pt>
                <c:pt idx="4185">
                  <c:v>14.46</c:v>
                </c:pt>
                <c:pt idx="4186">
                  <c:v>14.3</c:v>
                </c:pt>
                <c:pt idx="4187">
                  <c:v>14.26</c:v>
                </c:pt>
                <c:pt idx="4188">
                  <c:v>13.42</c:v>
                </c:pt>
                <c:pt idx="4189">
                  <c:v>12.41</c:v>
                </c:pt>
                <c:pt idx="4190">
                  <c:v>12.24</c:v>
                </c:pt>
                <c:pt idx="4191">
                  <c:v>11.64</c:v>
                </c:pt>
                <c:pt idx="4192">
                  <c:v>12.22</c:v>
                </c:pt>
                <c:pt idx="4193">
                  <c:v>12.19</c:v>
                </c:pt>
                <c:pt idx="4194">
                  <c:v>12.4</c:v>
                </c:pt>
                <c:pt idx="4195">
                  <c:v>12.4</c:v>
                </c:pt>
                <c:pt idx="4196">
                  <c:v>12.31</c:v>
                </c:pt>
                <c:pt idx="4197">
                  <c:v>12.18</c:v>
                </c:pt>
                <c:pt idx="4198">
                  <c:v>12.28</c:v>
                </c:pt>
                <c:pt idx="4199">
                  <c:v>12.22</c:v>
                </c:pt>
                <c:pt idx="4200">
                  <c:v>12.31</c:v>
                </c:pt>
                <c:pt idx="4201">
                  <c:v>11.96</c:v>
                </c:pt>
                <c:pt idx="4202">
                  <c:v>12.63</c:v>
                </c:pt>
                <c:pt idx="4203">
                  <c:v>13.74</c:v>
                </c:pt>
                <c:pt idx="4204">
                  <c:v>13.88</c:v>
                </c:pt>
                <c:pt idx="4205">
                  <c:v>13.16</c:v>
                </c:pt>
                <c:pt idx="4206">
                  <c:v>12.99</c:v>
                </c:pt>
                <c:pt idx="4207">
                  <c:v>11.92</c:v>
                </c:pt>
                <c:pt idx="4208">
                  <c:v>11.18</c:v>
                </c:pt>
                <c:pt idx="4209">
                  <c:v>11.55</c:v>
                </c:pt>
                <c:pt idx="4210">
                  <c:v>11.76</c:v>
                </c:pt>
                <c:pt idx="4211">
                  <c:v>11.78</c:v>
                </c:pt>
                <c:pt idx="4212">
                  <c:v>11.98</c:v>
                </c:pt>
                <c:pt idx="4213">
                  <c:v>11.39</c:v>
                </c:pt>
                <c:pt idx="4214">
                  <c:v>12.25</c:v>
                </c:pt>
                <c:pt idx="4215">
                  <c:v>12.59</c:v>
                </c:pt>
                <c:pt idx="4216">
                  <c:v>12.12</c:v>
                </c:pt>
                <c:pt idx="4217">
                  <c:v>11.53</c:v>
                </c:pt>
                <c:pt idx="4218">
                  <c:v>11.58</c:v>
                </c:pt>
                <c:pt idx="4219">
                  <c:v>11.72</c:v>
                </c:pt>
                <c:pt idx="4220">
                  <c:v>11.98</c:v>
                </c:pt>
                <c:pt idx="4221">
                  <c:v>12.57</c:v>
                </c:pt>
                <c:pt idx="4222">
                  <c:v>12.24</c:v>
                </c:pt>
                <c:pt idx="4223">
                  <c:v>11.86</c:v>
                </c:pt>
                <c:pt idx="4224">
                  <c:v>11.98</c:v>
                </c:pt>
                <c:pt idx="4225">
                  <c:v>11.56</c:v>
                </c:pt>
                <c:pt idx="4226">
                  <c:v>11.68</c:v>
                </c:pt>
                <c:pt idx="4227">
                  <c:v>11.52</c:v>
                </c:pt>
                <c:pt idx="4228">
                  <c:v>11.62</c:v>
                </c:pt>
                <c:pt idx="4229">
                  <c:v>11.09</c:v>
                </c:pt>
                <c:pt idx="4230">
                  <c:v>10.75</c:v>
                </c:pt>
                <c:pt idx="4231">
                  <c:v>11.09</c:v>
                </c:pt>
                <c:pt idx="4232">
                  <c:v>11.73</c:v>
                </c:pt>
                <c:pt idx="4233">
                  <c:v>11.34</c:v>
                </c:pt>
                <c:pt idx="4234">
                  <c:v>10.9</c:v>
                </c:pt>
                <c:pt idx="4235">
                  <c:v>10.63</c:v>
                </c:pt>
                <c:pt idx="4236">
                  <c:v>11.08</c:v>
                </c:pt>
                <c:pt idx="4237">
                  <c:v>10.78</c:v>
                </c:pt>
                <c:pt idx="4238">
                  <c:v>10.66</c:v>
                </c:pt>
                <c:pt idx="4239">
                  <c:v>10.56</c:v>
                </c:pt>
                <c:pt idx="4240">
                  <c:v>10.8</c:v>
                </c:pt>
                <c:pt idx="4241">
                  <c:v>11.2</c:v>
                </c:pt>
                <c:pt idx="4242">
                  <c:v>11.1</c:v>
                </c:pt>
                <c:pt idx="4243">
                  <c:v>11.51</c:v>
                </c:pt>
                <c:pt idx="4244">
                  <c:v>11.42</c:v>
                </c:pt>
                <c:pt idx="4245">
                  <c:v>11.16</c:v>
                </c:pt>
                <c:pt idx="4246">
                  <c:v>11.16</c:v>
                </c:pt>
                <c:pt idx="4247">
                  <c:v>11.09</c:v>
                </c:pt>
                <c:pt idx="4248">
                  <c:v>10.75</c:v>
                </c:pt>
                <c:pt idx="4249">
                  <c:v>11.01</c:v>
                </c:pt>
                <c:pt idx="4250">
                  <c:v>10.79</c:v>
                </c:pt>
                <c:pt idx="4251">
                  <c:v>10.86</c:v>
                </c:pt>
                <c:pt idx="4252">
                  <c:v>10.5</c:v>
                </c:pt>
                <c:pt idx="4253">
                  <c:v>10.31</c:v>
                </c:pt>
                <c:pt idx="4254">
                  <c:v>10.16</c:v>
                </c:pt>
                <c:pt idx="4255">
                  <c:v>10.050000000000001</c:v>
                </c:pt>
                <c:pt idx="4256">
                  <c:v>9.9700000000000006</c:v>
                </c:pt>
                <c:pt idx="4257">
                  <c:v>9.9</c:v>
                </c:pt>
                <c:pt idx="4258">
                  <c:v>10.14</c:v>
                </c:pt>
                <c:pt idx="4259">
                  <c:v>10.73</c:v>
                </c:pt>
                <c:pt idx="4260">
                  <c:v>12.3</c:v>
                </c:pt>
                <c:pt idx="4261">
                  <c:v>11.62</c:v>
                </c:pt>
                <c:pt idx="4262">
                  <c:v>10.83</c:v>
                </c:pt>
                <c:pt idx="4263">
                  <c:v>10.91</c:v>
                </c:pt>
                <c:pt idx="4264">
                  <c:v>11.66</c:v>
                </c:pt>
                <c:pt idx="4265">
                  <c:v>11.23</c:v>
                </c:pt>
                <c:pt idx="4266">
                  <c:v>11.27</c:v>
                </c:pt>
                <c:pt idx="4267">
                  <c:v>11.33</c:v>
                </c:pt>
                <c:pt idx="4268">
                  <c:v>12.67</c:v>
                </c:pt>
                <c:pt idx="4269">
                  <c:v>12.07</c:v>
                </c:pt>
                <c:pt idx="4270">
                  <c:v>10.71</c:v>
                </c:pt>
                <c:pt idx="4271">
                  <c:v>10.65</c:v>
                </c:pt>
                <c:pt idx="4272">
                  <c:v>10.18</c:v>
                </c:pt>
                <c:pt idx="4273">
                  <c:v>9.9700000000000006</c:v>
                </c:pt>
                <c:pt idx="4274">
                  <c:v>10.050000000000001</c:v>
                </c:pt>
                <c:pt idx="4275">
                  <c:v>10.6</c:v>
                </c:pt>
                <c:pt idx="4276">
                  <c:v>10.3</c:v>
                </c:pt>
                <c:pt idx="4277">
                  <c:v>10.26</c:v>
                </c:pt>
                <c:pt idx="4278">
                  <c:v>10.53</c:v>
                </c:pt>
                <c:pt idx="4279">
                  <c:v>11.36</c:v>
                </c:pt>
                <c:pt idx="4280">
                  <c:v>11.26</c:v>
                </c:pt>
                <c:pt idx="4281">
                  <c:v>10.64</c:v>
                </c:pt>
                <c:pt idx="4282">
                  <c:v>10.99</c:v>
                </c:pt>
                <c:pt idx="4283">
                  <c:v>11.56</c:v>
                </c:pt>
                <c:pt idx="4284">
                  <c:v>12.04</c:v>
                </c:pt>
                <c:pt idx="4285">
                  <c:v>11.51</c:v>
                </c:pt>
                <c:pt idx="4286">
                  <c:v>12.14</c:v>
                </c:pt>
                <c:pt idx="4287">
                  <c:v>12</c:v>
                </c:pt>
                <c:pt idx="4288">
                  <c:v>11.91</c:v>
                </c:pt>
                <c:pt idx="4289">
                  <c:v>11.47</c:v>
                </c:pt>
                <c:pt idx="4290">
                  <c:v>10.87</c:v>
                </c:pt>
                <c:pt idx="4291">
                  <c:v>10.15</c:v>
                </c:pt>
                <c:pt idx="4292">
                  <c:v>10.74</c:v>
                </c:pt>
                <c:pt idx="4293">
                  <c:v>10.59</c:v>
                </c:pt>
                <c:pt idx="4294">
                  <c:v>10.85</c:v>
                </c:pt>
                <c:pt idx="4295">
                  <c:v>10.4</c:v>
                </c:pt>
                <c:pt idx="4296">
                  <c:v>10.77</c:v>
                </c:pt>
                <c:pt idx="4297">
                  <c:v>10.34</c:v>
                </c:pt>
                <c:pt idx="4298">
                  <c:v>9.89</c:v>
                </c:pt>
                <c:pt idx="4299">
                  <c:v>11.22</c:v>
                </c:pt>
                <c:pt idx="4300">
                  <c:v>11.13</c:v>
                </c:pt>
                <c:pt idx="4301">
                  <c:v>11.45</c:v>
                </c:pt>
                <c:pt idx="4302">
                  <c:v>10.96</c:v>
                </c:pt>
                <c:pt idx="4303">
                  <c:v>10.42</c:v>
                </c:pt>
                <c:pt idx="4304">
                  <c:v>10.31</c:v>
                </c:pt>
                <c:pt idx="4305">
                  <c:v>10.08</c:v>
                </c:pt>
                <c:pt idx="4306">
                  <c:v>10.55</c:v>
                </c:pt>
                <c:pt idx="4307">
                  <c:v>10.65</c:v>
                </c:pt>
                <c:pt idx="4308">
                  <c:v>10.32</c:v>
                </c:pt>
                <c:pt idx="4309">
                  <c:v>10.44</c:v>
                </c:pt>
                <c:pt idx="4310">
                  <c:v>11.1</c:v>
                </c:pt>
                <c:pt idx="4311">
                  <c:v>11.61</c:v>
                </c:pt>
                <c:pt idx="4312">
                  <c:v>10.34</c:v>
                </c:pt>
                <c:pt idx="4313">
                  <c:v>10.23</c:v>
                </c:pt>
                <c:pt idx="4314">
                  <c:v>10.220000000000001</c:v>
                </c:pt>
                <c:pt idx="4315">
                  <c:v>10.02</c:v>
                </c:pt>
                <c:pt idx="4316">
                  <c:v>10.24</c:v>
                </c:pt>
                <c:pt idx="4317">
                  <c:v>10.199999999999999</c:v>
                </c:pt>
                <c:pt idx="4318">
                  <c:v>10.18</c:v>
                </c:pt>
                <c:pt idx="4319">
                  <c:v>10.58</c:v>
                </c:pt>
                <c:pt idx="4320">
                  <c:v>11.15</c:v>
                </c:pt>
                <c:pt idx="4321">
                  <c:v>18.309999999999999</c:v>
                </c:pt>
                <c:pt idx="4322">
                  <c:v>15.42</c:v>
                </c:pt>
                <c:pt idx="4323">
                  <c:v>15.82</c:v>
                </c:pt>
                <c:pt idx="4324">
                  <c:v>18.61</c:v>
                </c:pt>
                <c:pt idx="4325">
                  <c:v>19.63</c:v>
                </c:pt>
                <c:pt idx="4326">
                  <c:v>15.96</c:v>
                </c:pt>
                <c:pt idx="4327">
                  <c:v>15.24</c:v>
                </c:pt>
                <c:pt idx="4328">
                  <c:v>14.29</c:v>
                </c:pt>
                <c:pt idx="4329">
                  <c:v>14.09</c:v>
                </c:pt>
                <c:pt idx="4330">
                  <c:v>13.99</c:v>
                </c:pt>
                <c:pt idx="4331">
                  <c:v>18.13</c:v>
                </c:pt>
                <c:pt idx="4332">
                  <c:v>17.27</c:v>
                </c:pt>
                <c:pt idx="4333">
                  <c:v>16.43</c:v>
                </c:pt>
                <c:pt idx="4334">
                  <c:v>16.79</c:v>
                </c:pt>
                <c:pt idx="4335">
                  <c:v>14.59</c:v>
                </c:pt>
                <c:pt idx="4336">
                  <c:v>13.27</c:v>
                </c:pt>
                <c:pt idx="4337">
                  <c:v>12.19</c:v>
                </c:pt>
                <c:pt idx="4338">
                  <c:v>12.93</c:v>
                </c:pt>
                <c:pt idx="4339">
                  <c:v>12.95</c:v>
                </c:pt>
                <c:pt idx="4340">
                  <c:v>13.16</c:v>
                </c:pt>
                <c:pt idx="4341">
                  <c:v>13.48</c:v>
                </c:pt>
                <c:pt idx="4342">
                  <c:v>14.98</c:v>
                </c:pt>
                <c:pt idx="4343">
                  <c:v>15.14</c:v>
                </c:pt>
                <c:pt idx="4344">
                  <c:v>14.64</c:v>
                </c:pt>
                <c:pt idx="4345">
                  <c:v>14.53</c:v>
                </c:pt>
                <c:pt idx="4346">
                  <c:v>13.46</c:v>
                </c:pt>
                <c:pt idx="4347">
                  <c:v>13.24</c:v>
                </c:pt>
                <c:pt idx="4348">
                  <c:v>13.23</c:v>
                </c:pt>
                <c:pt idx="4349">
                  <c:v>13.14</c:v>
                </c:pt>
                <c:pt idx="4350">
                  <c:v>12.68</c:v>
                </c:pt>
                <c:pt idx="4351">
                  <c:v>13.49</c:v>
                </c:pt>
                <c:pt idx="4352">
                  <c:v>12.71</c:v>
                </c:pt>
                <c:pt idx="4353">
                  <c:v>12.2</c:v>
                </c:pt>
                <c:pt idx="4354">
                  <c:v>11.98</c:v>
                </c:pt>
                <c:pt idx="4355">
                  <c:v>12.14</c:v>
                </c:pt>
                <c:pt idx="4356">
                  <c:v>12.42</c:v>
                </c:pt>
                <c:pt idx="4357">
                  <c:v>12.54</c:v>
                </c:pt>
                <c:pt idx="4358">
                  <c:v>12.07</c:v>
                </c:pt>
                <c:pt idx="4359">
                  <c:v>13.04</c:v>
                </c:pt>
                <c:pt idx="4360">
                  <c:v>13.12</c:v>
                </c:pt>
                <c:pt idx="4361">
                  <c:v>13.21</c:v>
                </c:pt>
                <c:pt idx="4362">
                  <c:v>12.79</c:v>
                </c:pt>
                <c:pt idx="4363">
                  <c:v>12.45</c:v>
                </c:pt>
                <c:pt idx="4364">
                  <c:v>14.22</c:v>
                </c:pt>
                <c:pt idx="4365">
                  <c:v>13.51</c:v>
                </c:pt>
                <c:pt idx="4366">
                  <c:v>13.08</c:v>
                </c:pt>
                <c:pt idx="4367">
                  <c:v>13.09</c:v>
                </c:pt>
                <c:pt idx="4368">
                  <c:v>12.91</c:v>
                </c:pt>
                <c:pt idx="4369">
                  <c:v>13.15</c:v>
                </c:pt>
                <c:pt idx="4370">
                  <c:v>13.21</c:v>
                </c:pt>
                <c:pt idx="4371">
                  <c:v>12.88</c:v>
                </c:pt>
                <c:pt idx="4372">
                  <c:v>13.6</c:v>
                </c:pt>
                <c:pt idx="4373">
                  <c:v>12.95</c:v>
                </c:pt>
                <c:pt idx="4374">
                  <c:v>13.96</c:v>
                </c:pt>
                <c:pt idx="4375">
                  <c:v>14.01</c:v>
                </c:pt>
                <c:pt idx="4376">
                  <c:v>13.5</c:v>
                </c:pt>
                <c:pt idx="4377">
                  <c:v>13.51</c:v>
                </c:pt>
                <c:pt idx="4378">
                  <c:v>12.76</c:v>
                </c:pt>
                <c:pt idx="4379">
                  <c:v>13.3</c:v>
                </c:pt>
                <c:pt idx="4380">
                  <c:v>13.06</c:v>
                </c:pt>
                <c:pt idx="4381">
                  <c:v>13.24</c:v>
                </c:pt>
                <c:pt idx="4382">
                  <c:v>14.08</c:v>
                </c:pt>
                <c:pt idx="4383">
                  <c:v>13.34</c:v>
                </c:pt>
                <c:pt idx="4384">
                  <c:v>13.53</c:v>
                </c:pt>
                <c:pt idx="4385">
                  <c:v>12.83</c:v>
                </c:pt>
                <c:pt idx="4386">
                  <c:v>13.05</c:v>
                </c:pt>
                <c:pt idx="4387">
                  <c:v>12.78</c:v>
                </c:pt>
                <c:pt idx="4388">
                  <c:v>13.29</c:v>
                </c:pt>
                <c:pt idx="4389">
                  <c:v>13.63</c:v>
                </c:pt>
                <c:pt idx="4390">
                  <c:v>14.87</c:v>
                </c:pt>
                <c:pt idx="4391">
                  <c:v>17.059999999999999</c:v>
                </c:pt>
                <c:pt idx="4392">
                  <c:v>14.84</c:v>
                </c:pt>
                <c:pt idx="4393">
                  <c:v>14.71</c:v>
                </c:pt>
                <c:pt idx="4394">
                  <c:v>16.670000000000002</c:v>
                </c:pt>
                <c:pt idx="4395">
                  <c:v>14.73</c:v>
                </c:pt>
                <c:pt idx="4396">
                  <c:v>13.64</c:v>
                </c:pt>
                <c:pt idx="4397">
                  <c:v>13.94</c:v>
                </c:pt>
                <c:pt idx="4398">
                  <c:v>13.42</c:v>
                </c:pt>
                <c:pt idx="4399">
                  <c:v>12.85</c:v>
                </c:pt>
                <c:pt idx="4400">
                  <c:v>14.67</c:v>
                </c:pt>
                <c:pt idx="4401">
                  <c:v>14.21</c:v>
                </c:pt>
                <c:pt idx="4402">
                  <c:v>15.75</c:v>
                </c:pt>
                <c:pt idx="4403">
                  <c:v>16.649999999999999</c:v>
                </c:pt>
                <c:pt idx="4404">
                  <c:v>18.89</c:v>
                </c:pt>
                <c:pt idx="4405">
                  <c:v>15.53</c:v>
                </c:pt>
                <c:pt idx="4406">
                  <c:v>15.54</c:v>
                </c:pt>
                <c:pt idx="4407">
                  <c:v>16.23</c:v>
                </c:pt>
                <c:pt idx="4408">
                  <c:v>15.4</c:v>
                </c:pt>
                <c:pt idx="4409">
                  <c:v>14.92</c:v>
                </c:pt>
                <c:pt idx="4410">
                  <c:v>15.48</c:v>
                </c:pt>
                <c:pt idx="4411">
                  <c:v>14.72</c:v>
                </c:pt>
                <c:pt idx="4412">
                  <c:v>15.16</c:v>
                </c:pt>
                <c:pt idx="4413">
                  <c:v>17.57</c:v>
                </c:pt>
                <c:pt idx="4414">
                  <c:v>16.64</c:v>
                </c:pt>
                <c:pt idx="4415">
                  <c:v>15.54</c:v>
                </c:pt>
                <c:pt idx="4416">
                  <c:v>15.15</c:v>
                </c:pt>
                <c:pt idx="4417">
                  <c:v>15.59</c:v>
                </c:pt>
                <c:pt idx="4418">
                  <c:v>15.63</c:v>
                </c:pt>
                <c:pt idx="4419">
                  <c:v>16</c:v>
                </c:pt>
                <c:pt idx="4420">
                  <c:v>15.23</c:v>
                </c:pt>
                <c:pt idx="4421">
                  <c:v>16.95</c:v>
                </c:pt>
                <c:pt idx="4422">
                  <c:v>16.809999999999999</c:v>
                </c:pt>
                <c:pt idx="4423">
                  <c:v>18.55</c:v>
                </c:pt>
                <c:pt idx="4424">
                  <c:v>18.100000000000001</c:v>
                </c:pt>
                <c:pt idx="4425">
                  <c:v>20.74</c:v>
                </c:pt>
                <c:pt idx="4426">
                  <c:v>24.17</c:v>
                </c:pt>
                <c:pt idx="4427">
                  <c:v>20.87</c:v>
                </c:pt>
                <c:pt idx="4428">
                  <c:v>23.52</c:v>
                </c:pt>
                <c:pt idx="4429">
                  <c:v>23.67</c:v>
                </c:pt>
                <c:pt idx="4430">
                  <c:v>21.22</c:v>
                </c:pt>
                <c:pt idx="4431">
                  <c:v>25.16</c:v>
                </c:pt>
                <c:pt idx="4432">
                  <c:v>22.94</c:v>
                </c:pt>
                <c:pt idx="4433">
                  <c:v>21.56</c:v>
                </c:pt>
                <c:pt idx="4434">
                  <c:v>21.45</c:v>
                </c:pt>
                <c:pt idx="4435">
                  <c:v>26.48</c:v>
                </c:pt>
                <c:pt idx="4436">
                  <c:v>28.3</c:v>
                </c:pt>
                <c:pt idx="4437">
                  <c:v>26.57</c:v>
                </c:pt>
                <c:pt idx="4438">
                  <c:v>27.68</c:v>
                </c:pt>
                <c:pt idx="4439">
                  <c:v>30.67</c:v>
                </c:pt>
                <c:pt idx="4440">
                  <c:v>30.83</c:v>
                </c:pt>
                <c:pt idx="4441">
                  <c:v>29.99</c:v>
                </c:pt>
                <c:pt idx="4442">
                  <c:v>26.33</c:v>
                </c:pt>
                <c:pt idx="4443">
                  <c:v>25.25</c:v>
                </c:pt>
                <c:pt idx="4444">
                  <c:v>22.89</c:v>
                </c:pt>
                <c:pt idx="4445">
                  <c:v>22.62</c:v>
                </c:pt>
                <c:pt idx="4446">
                  <c:v>20.72</c:v>
                </c:pt>
                <c:pt idx="4447">
                  <c:v>22.72</c:v>
                </c:pt>
                <c:pt idx="4448">
                  <c:v>26.3</c:v>
                </c:pt>
                <c:pt idx="4449">
                  <c:v>23.81</c:v>
                </c:pt>
                <c:pt idx="4450">
                  <c:v>25.06</c:v>
                </c:pt>
                <c:pt idx="4451">
                  <c:v>23.38</c:v>
                </c:pt>
                <c:pt idx="4452">
                  <c:v>22.78</c:v>
                </c:pt>
                <c:pt idx="4453">
                  <c:v>24.58</c:v>
                </c:pt>
                <c:pt idx="4454">
                  <c:v>23.99</c:v>
                </c:pt>
                <c:pt idx="4455">
                  <c:v>26.23</c:v>
                </c:pt>
                <c:pt idx="4456">
                  <c:v>27.38</c:v>
                </c:pt>
                <c:pt idx="4457">
                  <c:v>25.27</c:v>
                </c:pt>
                <c:pt idx="4458">
                  <c:v>24.96</c:v>
                </c:pt>
                <c:pt idx="4459">
                  <c:v>24.76</c:v>
                </c:pt>
                <c:pt idx="4460">
                  <c:v>24.92</c:v>
                </c:pt>
                <c:pt idx="4461">
                  <c:v>26.48</c:v>
                </c:pt>
                <c:pt idx="4462">
                  <c:v>20.350000000000001</c:v>
                </c:pt>
                <c:pt idx="4463">
                  <c:v>20.03</c:v>
                </c:pt>
                <c:pt idx="4464">
                  <c:v>20.45</c:v>
                </c:pt>
                <c:pt idx="4465">
                  <c:v>19</c:v>
                </c:pt>
                <c:pt idx="4466">
                  <c:v>19.37</c:v>
                </c:pt>
                <c:pt idx="4467">
                  <c:v>18.600000000000001</c:v>
                </c:pt>
                <c:pt idx="4468">
                  <c:v>17.63</c:v>
                </c:pt>
                <c:pt idx="4469">
                  <c:v>17</c:v>
                </c:pt>
                <c:pt idx="4470">
                  <c:v>18</c:v>
                </c:pt>
                <c:pt idx="4471">
                  <c:v>17.84</c:v>
                </c:pt>
                <c:pt idx="4472">
                  <c:v>18.489999999999998</c:v>
                </c:pt>
                <c:pt idx="4473">
                  <c:v>18.8</c:v>
                </c:pt>
                <c:pt idx="4474">
                  <c:v>18.440000000000001</c:v>
                </c:pt>
                <c:pt idx="4475">
                  <c:v>16.91</c:v>
                </c:pt>
                <c:pt idx="4476">
                  <c:v>17.46</c:v>
                </c:pt>
                <c:pt idx="4477">
                  <c:v>16.12</c:v>
                </c:pt>
                <c:pt idx="4478">
                  <c:v>16.670000000000002</c:v>
                </c:pt>
                <c:pt idx="4479">
                  <c:v>18.88</c:v>
                </c:pt>
                <c:pt idx="4480">
                  <c:v>17.73</c:v>
                </c:pt>
                <c:pt idx="4481">
                  <c:v>19.25</c:v>
                </c:pt>
                <c:pt idx="4482">
                  <c:v>20.02</c:v>
                </c:pt>
                <c:pt idx="4483">
                  <c:v>18.54</c:v>
                </c:pt>
                <c:pt idx="4484">
                  <c:v>18.5</c:v>
                </c:pt>
                <c:pt idx="4485">
                  <c:v>22.96</c:v>
                </c:pt>
                <c:pt idx="4486">
                  <c:v>21.64</c:v>
                </c:pt>
                <c:pt idx="4487">
                  <c:v>20.41</c:v>
                </c:pt>
                <c:pt idx="4488">
                  <c:v>20.8</c:v>
                </c:pt>
                <c:pt idx="4489">
                  <c:v>21.17</c:v>
                </c:pt>
                <c:pt idx="4490">
                  <c:v>19.559999999999999</c:v>
                </c:pt>
                <c:pt idx="4491">
                  <c:v>19.87</c:v>
                </c:pt>
                <c:pt idx="4492">
                  <c:v>21.07</c:v>
                </c:pt>
                <c:pt idx="4493">
                  <c:v>18.53</c:v>
                </c:pt>
                <c:pt idx="4494">
                  <c:v>23.21</c:v>
                </c:pt>
                <c:pt idx="4495">
                  <c:v>23.01</c:v>
                </c:pt>
                <c:pt idx="4496">
                  <c:v>24.31</c:v>
                </c:pt>
                <c:pt idx="4497">
                  <c:v>21.39</c:v>
                </c:pt>
                <c:pt idx="4498">
                  <c:v>26.49</c:v>
                </c:pt>
                <c:pt idx="4499">
                  <c:v>26.16</c:v>
                </c:pt>
                <c:pt idx="4500">
                  <c:v>28.5</c:v>
                </c:pt>
                <c:pt idx="4501">
                  <c:v>31.09</c:v>
                </c:pt>
                <c:pt idx="4502">
                  <c:v>24.1</c:v>
                </c:pt>
                <c:pt idx="4503">
                  <c:v>25.94</c:v>
                </c:pt>
                <c:pt idx="4504">
                  <c:v>28.06</c:v>
                </c:pt>
                <c:pt idx="4505">
                  <c:v>25.49</c:v>
                </c:pt>
                <c:pt idx="4506">
                  <c:v>26.01</c:v>
                </c:pt>
                <c:pt idx="4507">
                  <c:v>24.88</c:v>
                </c:pt>
                <c:pt idx="4508">
                  <c:v>26.84</c:v>
                </c:pt>
                <c:pt idx="4509">
                  <c:v>25.61</c:v>
                </c:pt>
                <c:pt idx="4510">
                  <c:v>28.91</c:v>
                </c:pt>
                <c:pt idx="4511">
                  <c:v>26.28</c:v>
                </c:pt>
                <c:pt idx="4512">
                  <c:v>24.11</c:v>
                </c:pt>
                <c:pt idx="4513">
                  <c:v>23.97</c:v>
                </c:pt>
                <c:pt idx="4514">
                  <c:v>22.87</c:v>
                </c:pt>
                <c:pt idx="4515">
                  <c:v>23.61</c:v>
                </c:pt>
                <c:pt idx="4516">
                  <c:v>23.79</c:v>
                </c:pt>
                <c:pt idx="4517">
                  <c:v>22.53</c:v>
                </c:pt>
                <c:pt idx="4518">
                  <c:v>20.96</c:v>
                </c:pt>
                <c:pt idx="4519">
                  <c:v>20.85</c:v>
                </c:pt>
                <c:pt idx="4520">
                  <c:v>20.74</c:v>
                </c:pt>
                <c:pt idx="4521">
                  <c:v>23.59</c:v>
                </c:pt>
                <c:pt idx="4522">
                  <c:v>22.47</c:v>
                </c:pt>
                <c:pt idx="4523">
                  <c:v>22.56</c:v>
                </c:pt>
                <c:pt idx="4524">
                  <c:v>23.27</c:v>
                </c:pt>
                <c:pt idx="4525">
                  <c:v>24.52</c:v>
                </c:pt>
                <c:pt idx="4526">
                  <c:v>22.64</c:v>
                </c:pt>
                <c:pt idx="4527">
                  <c:v>21.68</c:v>
                </c:pt>
                <c:pt idx="4528">
                  <c:v>20.58</c:v>
                </c:pt>
                <c:pt idx="4529">
                  <c:v>18.47</c:v>
                </c:pt>
                <c:pt idx="4530">
                  <c:v>18.600000000000001</c:v>
                </c:pt>
                <c:pt idx="4531">
                  <c:v>18.66</c:v>
                </c:pt>
                <c:pt idx="4532">
                  <c:v>20.260000000000002</c:v>
                </c:pt>
                <c:pt idx="4533">
                  <c:v>20.74</c:v>
                </c:pt>
                <c:pt idx="4534">
                  <c:v>22.5</c:v>
                </c:pt>
                <c:pt idx="4535">
                  <c:v>23.17</c:v>
                </c:pt>
                <c:pt idx="4536">
                  <c:v>22.49</c:v>
                </c:pt>
                <c:pt idx="4537">
                  <c:v>23.94</c:v>
                </c:pt>
                <c:pt idx="4538">
                  <c:v>23.79</c:v>
                </c:pt>
                <c:pt idx="4539">
                  <c:v>25.43</c:v>
                </c:pt>
                <c:pt idx="4540">
                  <c:v>24.12</c:v>
                </c:pt>
                <c:pt idx="4541">
                  <c:v>23.45</c:v>
                </c:pt>
                <c:pt idx="4542">
                  <c:v>23.68</c:v>
                </c:pt>
                <c:pt idx="4543">
                  <c:v>22.9</c:v>
                </c:pt>
                <c:pt idx="4544">
                  <c:v>23.34</c:v>
                </c:pt>
                <c:pt idx="4545">
                  <c:v>24.38</c:v>
                </c:pt>
                <c:pt idx="4546">
                  <c:v>28.46</c:v>
                </c:pt>
                <c:pt idx="4547">
                  <c:v>27.18</c:v>
                </c:pt>
                <c:pt idx="4548">
                  <c:v>31.01</c:v>
                </c:pt>
                <c:pt idx="4549">
                  <c:v>29.02</c:v>
                </c:pt>
                <c:pt idx="4550">
                  <c:v>27.78</c:v>
                </c:pt>
                <c:pt idx="4551">
                  <c:v>29.08</c:v>
                </c:pt>
                <c:pt idx="4552">
                  <c:v>27.78</c:v>
                </c:pt>
                <c:pt idx="4553">
                  <c:v>27.32</c:v>
                </c:pt>
                <c:pt idx="4554">
                  <c:v>27.62</c:v>
                </c:pt>
                <c:pt idx="4555">
                  <c:v>26.2</c:v>
                </c:pt>
                <c:pt idx="4556">
                  <c:v>24.02</c:v>
                </c:pt>
                <c:pt idx="4557">
                  <c:v>25.99</c:v>
                </c:pt>
                <c:pt idx="4558">
                  <c:v>28.24</c:v>
                </c:pt>
                <c:pt idx="4559">
                  <c:v>28.97</c:v>
                </c:pt>
                <c:pt idx="4560">
                  <c:v>27.66</c:v>
                </c:pt>
                <c:pt idx="4561">
                  <c:v>28.01</c:v>
                </c:pt>
                <c:pt idx="4562">
                  <c:v>27.6</c:v>
                </c:pt>
                <c:pt idx="4563">
                  <c:v>26.33</c:v>
                </c:pt>
                <c:pt idx="4564">
                  <c:v>24.88</c:v>
                </c:pt>
                <c:pt idx="4565">
                  <c:v>25.54</c:v>
                </c:pt>
                <c:pt idx="4566">
                  <c:v>25.02</c:v>
                </c:pt>
                <c:pt idx="4567">
                  <c:v>25.59</c:v>
                </c:pt>
                <c:pt idx="4568">
                  <c:v>24.4</c:v>
                </c:pt>
                <c:pt idx="4569">
                  <c:v>25.12</c:v>
                </c:pt>
                <c:pt idx="4570">
                  <c:v>24.06</c:v>
                </c:pt>
                <c:pt idx="4571">
                  <c:v>23.03</c:v>
                </c:pt>
                <c:pt idx="4572">
                  <c:v>21.9</c:v>
                </c:pt>
                <c:pt idx="4573">
                  <c:v>22.69</c:v>
                </c:pt>
                <c:pt idx="4574">
                  <c:v>23.53</c:v>
                </c:pt>
                <c:pt idx="4575">
                  <c:v>26.54</c:v>
                </c:pt>
                <c:pt idx="4576">
                  <c:v>26.28</c:v>
                </c:pt>
                <c:pt idx="4577">
                  <c:v>25.52</c:v>
                </c:pt>
                <c:pt idx="4578">
                  <c:v>24.6</c:v>
                </c:pt>
                <c:pt idx="4579">
                  <c:v>27.55</c:v>
                </c:pt>
                <c:pt idx="4580">
                  <c:v>27.49</c:v>
                </c:pt>
                <c:pt idx="4581">
                  <c:v>29.38</c:v>
                </c:pt>
                <c:pt idx="4582">
                  <c:v>26.36</c:v>
                </c:pt>
                <c:pt idx="4583">
                  <c:v>27.22</c:v>
                </c:pt>
                <c:pt idx="4584">
                  <c:v>27.29</c:v>
                </c:pt>
                <c:pt idx="4585">
                  <c:v>31.16</c:v>
                </c:pt>
                <c:pt idx="4586">
                  <c:v>32.24</c:v>
                </c:pt>
                <c:pt idx="4587">
                  <c:v>25.79</c:v>
                </c:pt>
                <c:pt idx="4588">
                  <c:v>29.84</c:v>
                </c:pt>
                <c:pt idx="4589">
                  <c:v>26.62</c:v>
                </c:pt>
                <c:pt idx="4590">
                  <c:v>25.73</c:v>
                </c:pt>
                <c:pt idx="4591">
                  <c:v>25.72</c:v>
                </c:pt>
                <c:pt idx="4592">
                  <c:v>26.08</c:v>
                </c:pt>
                <c:pt idx="4593">
                  <c:v>25.88</c:v>
                </c:pt>
                <c:pt idx="4594">
                  <c:v>25.71</c:v>
                </c:pt>
                <c:pt idx="4595">
                  <c:v>25.61</c:v>
                </c:pt>
                <c:pt idx="4596">
                  <c:v>22.68</c:v>
                </c:pt>
                <c:pt idx="4597">
                  <c:v>23.43</c:v>
                </c:pt>
                <c:pt idx="4598">
                  <c:v>23.21</c:v>
                </c:pt>
                <c:pt idx="4599">
                  <c:v>22.45</c:v>
                </c:pt>
                <c:pt idx="4600">
                  <c:v>22.42</c:v>
                </c:pt>
                <c:pt idx="4601">
                  <c:v>22.36</c:v>
                </c:pt>
                <c:pt idx="4602">
                  <c:v>22.81</c:v>
                </c:pt>
                <c:pt idx="4603">
                  <c:v>21.98</c:v>
                </c:pt>
                <c:pt idx="4604">
                  <c:v>23.46</c:v>
                </c:pt>
                <c:pt idx="4605">
                  <c:v>23.82</c:v>
                </c:pt>
                <c:pt idx="4606">
                  <c:v>22.78</c:v>
                </c:pt>
                <c:pt idx="4607">
                  <c:v>20.53</c:v>
                </c:pt>
                <c:pt idx="4608">
                  <c:v>20.37</c:v>
                </c:pt>
                <c:pt idx="4609">
                  <c:v>20.13</c:v>
                </c:pt>
                <c:pt idx="4610">
                  <c:v>20.5</c:v>
                </c:pt>
                <c:pt idx="4611">
                  <c:v>20.87</c:v>
                </c:pt>
                <c:pt idx="4612">
                  <c:v>20.260000000000002</c:v>
                </c:pt>
                <c:pt idx="4613">
                  <c:v>20.059999999999999</c:v>
                </c:pt>
                <c:pt idx="4614">
                  <c:v>19.59</c:v>
                </c:pt>
                <c:pt idx="4615">
                  <c:v>19.64</c:v>
                </c:pt>
                <c:pt idx="4616">
                  <c:v>20.239999999999998</c:v>
                </c:pt>
                <c:pt idx="4617">
                  <c:v>20.79</c:v>
                </c:pt>
                <c:pt idx="4618">
                  <c:v>18.88</c:v>
                </c:pt>
                <c:pt idx="4619">
                  <c:v>18.18</c:v>
                </c:pt>
                <c:pt idx="4620">
                  <c:v>18.899999999999999</c:v>
                </c:pt>
                <c:pt idx="4621">
                  <c:v>18.21</c:v>
                </c:pt>
                <c:pt idx="4622">
                  <c:v>19.73</c:v>
                </c:pt>
                <c:pt idx="4623">
                  <c:v>19.399999999999999</c:v>
                </c:pt>
                <c:pt idx="4624">
                  <c:v>19.41</c:v>
                </c:pt>
                <c:pt idx="4625">
                  <c:v>17.79</c:v>
                </c:pt>
                <c:pt idx="4626">
                  <c:v>17.98</c:v>
                </c:pt>
                <c:pt idx="4627">
                  <c:v>17.66</c:v>
                </c:pt>
                <c:pt idx="4628">
                  <c:v>16.3</c:v>
                </c:pt>
                <c:pt idx="4629">
                  <c:v>16.47</c:v>
                </c:pt>
                <c:pt idx="4630">
                  <c:v>17.010000000000002</c:v>
                </c:pt>
                <c:pt idx="4631">
                  <c:v>17.579999999999998</c:v>
                </c:pt>
                <c:pt idx="4632">
                  <c:v>18.59</c:v>
                </c:pt>
                <c:pt idx="4633">
                  <c:v>18.05</c:v>
                </c:pt>
                <c:pt idx="4634">
                  <c:v>19.55</c:v>
                </c:pt>
                <c:pt idx="4635">
                  <c:v>19.64</c:v>
                </c:pt>
                <c:pt idx="4636">
                  <c:v>19.07</c:v>
                </c:pt>
                <c:pt idx="4637">
                  <c:v>18.14</c:v>
                </c:pt>
                <c:pt idx="4638">
                  <c:v>17.829999999999998</c:v>
                </c:pt>
                <c:pt idx="4639">
                  <c:v>19.829999999999998</c:v>
                </c:pt>
                <c:pt idx="4640">
                  <c:v>20.239999999999998</c:v>
                </c:pt>
                <c:pt idx="4641">
                  <c:v>20.8</c:v>
                </c:pt>
                <c:pt idx="4642">
                  <c:v>18.63</c:v>
                </c:pt>
                <c:pt idx="4643">
                  <c:v>23.56</c:v>
                </c:pt>
                <c:pt idx="4644">
                  <c:v>23.12</c:v>
                </c:pt>
                <c:pt idx="4645">
                  <c:v>23.18</c:v>
                </c:pt>
                <c:pt idx="4646">
                  <c:v>24.12</c:v>
                </c:pt>
                <c:pt idx="4647">
                  <c:v>23.33</c:v>
                </c:pt>
                <c:pt idx="4648">
                  <c:v>21.22</c:v>
                </c:pt>
                <c:pt idx="4649">
                  <c:v>20.95</c:v>
                </c:pt>
                <c:pt idx="4650">
                  <c:v>21.13</c:v>
                </c:pt>
                <c:pt idx="4651">
                  <c:v>22.24</c:v>
                </c:pt>
                <c:pt idx="4652">
                  <c:v>21.58</c:v>
                </c:pt>
                <c:pt idx="4653">
                  <c:v>22.87</c:v>
                </c:pt>
                <c:pt idx="4654">
                  <c:v>22.64</c:v>
                </c:pt>
                <c:pt idx="4655">
                  <c:v>22.42</c:v>
                </c:pt>
                <c:pt idx="4656">
                  <c:v>21.14</c:v>
                </c:pt>
                <c:pt idx="4657">
                  <c:v>23.93</c:v>
                </c:pt>
                <c:pt idx="4658">
                  <c:v>23.44</c:v>
                </c:pt>
                <c:pt idx="4659">
                  <c:v>23.95</c:v>
                </c:pt>
                <c:pt idx="4660">
                  <c:v>23.65</c:v>
                </c:pt>
                <c:pt idx="4661">
                  <c:v>25.92</c:v>
                </c:pt>
                <c:pt idx="4662">
                  <c:v>24.78</c:v>
                </c:pt>
                <c:pt idx="4663">
                  <c:v>25.78</c:v>
                </c:pt>
                <c:pt idx="4664">
                  <c:v>23.15</c:v>
                </c:pt>
                <c:pt idx="4665">
                  <c:v>25.23</c:v>
                </c:pt>
                <c:pt idx="4666">
                  <c:v>25.59</c:v>
                </c:pt>
                <c:pt idx="4667">
                  <c:v>27.49</c:v>
                </c:pt>
                <c:pt idx="4668">
                  <c:v>28.48</c:v>
                </c:pt>
                <c:pt idx="4669">
                  <c:v>28.54</c:v>
                </c:pt>
                <c:pt idx="4670">
                  <c:v>25.1</c:v>
                </c:pt>
                <c:pt idx="4671">
                  <c:v>25.01</c:v>
                </c:pt>
                <c:pt idx="4672">
                  <c:v>24.05</c:v>
                </c:pt>
                <c:pt idx="4673">
                  <c:v>23.05</c:v>
                </c:pt>
                <c:pt idx="4674">
                  <c:v>21.18</c:v>
                </c:pt>
                <c:pt idx="4675">
                  <c:v>21.31</c:v>
                </c:pt>
                <c:pt idx="4676">
                  <c:v>23.44</c:v>
                </c:pt>
                <c:pt idx="4677">
                  <c:v>22.91</c:v>
                </c:pt>
                <c:pt idx="4678">
                  <c:v>24.23</c:v>
                </c:pt>
                <c:pt idx="4679">
                  <c:v>22.03</c:v>
                </c:pt>
                <c:pt idx="4680">
                  <c:v>21.21</c:v>
                </c:pt>
                <c:pt idx="4681">
                  <c:v>22.94</c:v>
                </c:pt>
                <c:pt idx="4682">
                  <c:v>22.57</c:v>
                </c:pt>
                <c:pt idx="4683">
                  <c:v>23.49</c:v>
                </c:pt>
                <c:pt idx="4684">
                  <c:v>21.14</c:v>
                </c:pt>
                <c:pt idx="4685">
                  <c:v>20.23</c:v>
                </c:pt>
                <c:pt idx="4686">
                  <c:v>21.15</c:v>
                </c:pt>
                <c:pt idx="4687">
                  <c:v>20.66</c:v>
                </c:pt>
                <c:pt idx="4688">
                  <c:v>20.12</c:v>
                </c:pt>
                <c:pt idx="4689">
                  <c:v>21.17</c:v>
                </c:pt>
                <c:pt idx="4690">
                  <c:v>21.55</c:v>
                </c:pt>
                <c:pt idx="4691">
                  <c:v>20.34</c:v>
                </c:pt>
                <c:pt idx="4692">
                  <c:v>19.579999999999998</c:v>
                </c:pt>
                <c:pt idx="4693">
                  <c:v>20.98</c:v>
                </c:pt>
                <c:pt idx="4694">
                  <c:v>21.28</c:v>
                </c:pt>
                <c:pt idx="4695">
                  <c:v>20.420000000000002</c:v>
                </c:pt>
                <c:pt idx="4696">
                  <c:v>19.82</c:v>
                </c:pt>
                <c:pt idx="4697">
                  <c:v>18.809999999999999</c:v>
                </c:pt>
                <c:pt idx="4698">
                  <c:v>20.97</c:v>
                </c:pt>
                <c:pt idx="4699">
                  <c:v>20.49</c:v>
                </c:pt>
                <c:pt idx="4700">
                  <c:v>19.760000000000002</c:v>
                </c:pt>
                <c:pt idx="4701">
                  <c:v>19.43</c:v>
                </c:pt>
                <c:pt idx="4702">
                  <c:v>20.65</c:v>
                </c:pt>
                <c:pt idx="4703">
                  <c:v>21.99</c:v>
                </c:pt>
                <c:pt idx="4704">
                  <c:v>21.43</c:v>
                </c:pt>
                <c:pt idx="4705">
                  <c:v>24.03</c:v>
                </c:pt>
                <c:pt idx="4706">
                  <c:v>23.06</c:v>
                </c:pt>
                <c:pt idx="4707">
                  <c:v>22.64</c:v>
                </c:pt>
                <c:pt idx="4708">
                  <c:v>25.47</c:v>
                </c:pt>
                <c:pt idx="4709">
                  <c:v>24.52</c:v>
                </c:pt>
                <c:pt idx="4710">
                  <c:v>24.39</c:v>
                </c:pt>
                <c:pt idx="4711">
                  <c:v>25.66</c:v>
                </c:pt>
                <c:pt idx="4712">
                  <c:v>31.7</c:v>
                </c:pt>
                <c:pt idx="4713">
                  <c:v>30.3</c:v>
                </c:pt>
                <c:pt idx="4714">
                  <c:v>36.22</c:v>
                </c:pt>
                <c:pt idx="4715">
                  <c:v>33.1</c:v>
                </c:pt>
                <c:pt idx="4716">
                  <c:v>32.07</c:v>
                </c:pt>
                <c:pt idx="4717">
                  <c:v>33.85</c:v>
                </c:pt>
                <c:pt idx="4718">
                  <c:v>35.72</c:v>
                </c:pt>
                <c:pt idx="4719">
                  <c:v>35.19</c:v>
                </c:pt>
                <c:pt idx="4720">
                  <c:v>32.82</c:v>
                </c:pt>
                <c:pt idx="4721">
                  <c:v>34.74</c:v>
                </c:pt>
                <c:pt idx="4722">
                  <c:v>46.72</c:v>
                </c:pt>
                <c:pt idx="4723">
                  <c:v>39.39</c:v>
                </c:pt>
                <c:pt idx="4724">
                  <c:v>39.81</c:v>
                </c:pt>
                <c:pt idx="4725">
                  <c:v>45.26</c:v>
                </c:pt>
                <c:pt idx="4726">
                  <c:v>45.14</c:v>
                </c:pt>
                <c:pt idx="4727">
                  <c:v>52.05</c:v>
                </c:pt>
                <c:pt idx="4728">
                  <c:v>53.68</c:v>
                </c:pt>
                <c:pt idx="4729">
                  <c:v>57.53</c:v>
                </c:pt>
                <c:pt idx="4730">
                  <c:v>63.92</c:v>
                </c:pt>
                <c:pt idx="4731">
                  <c:v>69.95</c:v>
                </c:pt>
                <c:pt idx="4732">
                  <c:v>54.99</c:v>
                </c:pt>
                <c:pt idx="4733">
                  <c:v>55.13</c:v>
                </c:pt>
                <c:pt idx="4734">
                  <c:v>69.25</c:v>
                </c:pt>
                <c:pt idx="4735">
                  <c:v>67.61</c:v>
                </c:pt>
                <c:pt idx="4736">
                  <c:v>70.33</c:v>
                </c:pt>
                <c:pt idx="4737">
                  <c:v>52.97</c:v>
                </c:pt>
                <c:pt idx="4738">
                  <c:v>53.11</c:v>
                </c:pt>
                <c:pt idx="4739">
                  <c:v>69.650000000000006</c:v>
                </c:pt>
                <c:pt idx="4740">
                  <c:v>67.8</c:v>
                </c:pt>
                <c:pt idx="4741">
                  <c:v>79.13</c:v>
                </c:pt>
                <c:pt idx="4742">
                  <c:v>80.06</c:v>
                </c:pt>
                <c:pt idx="4743">
                  <c:v>66.959999999999994</c:v>
                </c:pt>
                <c:pt idx="4744">
                  <c:v>69.959999999999994</c:v>
                </c:pt>
                <c:pt idx="4745">
                  <c:v>62.9</c:v>
                </c:pt>
                <c:pt idx="4746">
                  <c:v>59.89</c:v>
                </c:pt>
                <c:pt idx="4747">
                  <c:v>53.68</c:v>
                </c:pt>
                <c:pt idx="4748">
                  <c:v>47.73</c:v>
                </c:pt>
                <c:pt idx="4749">
                  <c:v>54.56</c:v>
                </c:pt>
                <c:pt idx="4750">
                  <c:v>63.68</c:v>
                </c:pt>
                <c:pt idx="4751">
                  <c:v>56.1</c:v>
                </c:pt>
                <c:pt idx="4752">
                  <c:v>59.98</c:v>
                </c:pt>
                <c:pt idx="4753">
                  <c:v>61.44</c:v>
                </c:pt>
                <c:pt idx="4754">
                  <c:v>66.459999999999994</c:v>
                </c:pt>
                <c:pt idx="4755">
                  <c:v>59.83</c:v>
                </c:pt>
                <c:pt idx="4756">
                  <c:v>66.31</c:v>
                </c:pt>
                <c:pt idx="4757">
                  <c:v>69.150000000000006</c:v>
                </c:pt>
                <c:pt idx="4758">
                  <c:v>67.64</c:v>
                </c:pt>
                <c:pt idx="4759">
                  <c:v>74.260000000000005</c:v>
                </c:pt>
                <c:pt idx="4760">
                  <c:v>80.86</c:v>
                </c:pt>
                <c:pt idx="4761">
                  <c:v>72.67</c:v>
                </c:pt>
                <c:pt idx="4762">
                  <c:v>64.7</c:v>
                </c:pt>
                <c:pt idx="4763">
                  <c:v>60.9</c:v>
                </c:pt>
                <c:pt idx="4764">
                  <c:v>54.92</c:v>
                </c:pt>
                <c:pt idx="4765">
                  <c:v>55.28</c:v>
                </c:pt>
                <c:pt idx="4766">
                  <c:v>68.510000000000005</c:v>
                </c:pt>
                <c:pt idx="4767">
                  <c:v>62.98</c:v>
                </c:pt>
                <c:pt idx="4768">
                  <c:v>60.72</c:v>
                </c:pt>
                <c:pt idx="4769">
                  <c:v>63.64</c:v>
                </c:pt>
                <c:pt idx="4770">
                  <c:v>59.93</c:v>
                </c:pt>
                <c:pt idx="4771">
                  <c:v>58.49</c:v>
                </c:pt>
                <c:pt idx="4772">
                  <c:v>58.91</c:v>
                </c:pt>
                <c:pt idx="4773">
                  <c:v>55.73</c:v>
                </c:pt>
                <c:pt idx="4774">
                  <c:v>55.78</c:v>
                </c:pt>
                <c:pt idx="4775">
                  <c:v>54.28</c:v>
                </c:pt>
                <c:pt idx="4776">
                  <c:v>56.76</c:v>
                </c:pt>
                <c:pt idx="4777">
                  <c:v>52.37</c:v>
                </c:pt>
                <c:pt idx="4778">
                  <c:v>49.84</c:v>
                </c:pt>
                <c:pt idx="4779">
                  <c:v>47.34</c:v>
                </c:pt>
                <c:pt idx="4780">
                  <c:v>44.93</c:v>
                </c:pt>
                <c:pt idx="4781">
                  <c:v>44.56</c:v>
                </c:pt>
                <c:pt idx="4782">
                  <c:v>45.02</c:v>
                </c:pt>
                <c:pt idx="4783">
                  <c:v>44.21</c:v>
                </c:pt>
                <c:pt idx="4784">
                  <c:v>43.38</c:v>
                </c:pt>
                <c:pt idx="4785">
                  <c:v>43.9</c:v>
                </c:pt>
                <c:pt idx="4786">
                  <c:v>41.63</c:v>
                </c:pt>
                <c:pt idx="4787">
                  <c:v>40</c:v>
                </c:pt>
                <c:pt idx="4788">
                  <c:v>39.19</c:v>
                </c:pt>
                <c:pt idx="4789">
                  <c:v>39.08</c:v>
                </c:pt>
                <c:pt idx="4790">
                  <c:v>38.56</c:v>
                </c:pt>
                <c:pt idx="4791">
                  <c:v>43.39</c:v>
                </c:pt>
                <c:pt idx="4792">
                  <c:v>42.56</c:v>
                </c:pt>
                <c:pt idx="4793">
                  <c:v>42.82</c:v>
                </c:pt>
                <c:pt idx="4794">
                  <c:v>45.84</c:v>
                </c:pt>
                <c:pt idx="4795">
                  <c:v>43.27</c:v>
                </c:pt>
                <c:pt idx="4796">
                  <c:v>49.14</c:v>
                </c:pt>
                <c:pt idx="4797">
                  <c:v>51</c:v>
                </c:pt>
                <c:pt idx="4798">
                  <c:v>46.11</c:v>
                </c:pt>
                <c:pt idx="4799">
                  <c:v>56.65</c:v>
                </c:pt>
                <c:pt idx="4800">
                  <c:v>46.42</c:v>
                </c:pt>
                <c:pt idx="4801">
                  <c:v>47.29</c:v>
                </c:pt>
                <c:pt idx="4802">
                  <c:v>47.27</c:v>
                </c:pt>
                <c:pt idx="4803">
                  <c:v>45.69</c:v>
                </c:pt>
                <c:pt idx="4804">
                  <c:v>42.25</c:v>
                </c:pt>
                <c:pt idx="4805">
                  <c:v>39.659999999999997</c:v>
                </c:pt>
                <c:pt idx="4806">
                  <c:v>42.63</c:v>
                </c:pt>
                <c:pt idx="4807">
                  <c:v>44.84</c:v>
                </c:pt>
                <c:pt idx="4808">
                  <c:v>45.52</c:v>
                </c:pt>
                <c:pt idx="4809">
                  <c:v>43.06</c:v>
                </c:pt>
                <c:pt idx="4810">
                  <c:v>43.85</c:v>
                </c:pt>
                <c:pt idx="4811">
                  <c:v>43.73</c:v>
                </c:pt>
                <c:pt idx="4812">
                  <c:v>43.37</c:v>
                </c:pt>
                <c:pt idx="4813">
                  <c:v>43.64</c:v>
                </c:pt>
                <c:pt idx="4814">
                  <c:v>46.67</c:v>
                </c:pt>
                <c:pt idx="4815">
                  <c:v>44.53</c:v>
                </c:pt>
                <c:pt idx="4816">
                  <c:v>41.25</c:v>
                </c:pt>
                <c:pt idx="4817">
                  <c:v>42.93</c:v>
                </c:pt>
                <c:pt idx="4818">
                  <c:v>48.66</c:v>
                </c:pt>
                <c:pt idx="4819">
                  <c:v>48.46</c:v>
                </c:pt>
                <c:pt idx="4820">
                  <c:v>47.08</c:v>
                </c:pt>
                <c:pt idx="4821">
                  <c:v>49.3</c:v>
                </c:pt>
                <c:pt idx="4822">
                  <c:v>52.62</c:v>
                </c:pt>
                <c:pt idx="4823">
                  <c:v>45.49</c:v>
                </c:pt>
                <c:pt idx="4824">
                  <c:v>44.67</c:v>
                </c:pt>
                <c:pt idx="4825">
                  <c:v>44.66</c:v>
                </c:pt>
                <c:pt idx="4826">
                  <c:v>46.35</c:v>
                </c:pt>
                <c:pt idx="4827">
                  <c:v>52.65</c:v>
                </c:pt>
                <c:pt idx="4828">
                  <c:v>50.93</c:v>
                </c:pt>
                <c:pt idx="4829">
                  <c:v>47.56</c:v>
                </c:pt>
                <c:pt idx="4830">
                  <c:v>50.17</c:v>
                </c:pt>
                <c:pt idx="4831">
                  <c:v>49.33</c:v>
                </c:pt>
                <c:pt idx="4832">
                  <c:v>49.68</c:v>
                </c:pt>
                <c:pt idx="4833">
                  <c:v>44.37</c:v>
                </c:pt>
                <c:pt idx="4834">
                  <c:v>43.61</c:v>
                </c:pt>
                <c:pt idx="4835">
                  <c:v>41.18</c:v>
                </c:pt>
                <c:pt idx="4836">
                  <c:v>42.36</c:v>
                </c:pt>
                <c:pt idx="4837">
                  <c:v>43.74</c:v>
                </c:pt>
                <c:pt idx="4838">
                  <c:v>40.799999999999997</c:v>
                </c:pt>
                <c:pt idx="4839">
                  <c:v>40.06</c:v>
                </c:pt>
                <c:pt idx="4840">
                  <c:v>43.68</c:v>
                </c:pt>
                <c:pt idx="4841">
                  <c:v>45.89</c:v>
                </c:pt>
                <c:pt idx="4842">
                  <c:v>43.23</c:v>
                </c:pt>
                <c:pt idx="4843">
                  <c:v>42.93</c:v>
                </c:pt>
                <c:pt idx="4844">
                  <c:v>42.25</c:v>
                </c:pt>
                <c:pt idx="4845">
                  <c:v>40.36</c:v>
                </c:pt>
                <c:pt idx="4846">
                  <c:v>41.04</c:v>
                </c:pt>
                <c:pt idx="4847">
                  <c:v>45.54</c:v>
                </c:pt>
                <c:pt idx="4848">
                  <c:v>44.14</c:v>
                </c:pt>
                <c:pt idx="4849">
                  <c:v>42.28</c:v>
                </c:pt>
                <c:pt idx="4850">
                  <c:v>42.04</c:v>
                </c:pt>
                <c:pt idx="4851">
                  <c:v>39.700000000000003</c:v>
                </c:pt>
                <c:pt idx="4852">
                  <c:v>40.93</c:v>
                </c:pt>
                <c:pt idx="4853">
                  <c:v>40.39</c:v>
                </c:pt>
                <c:pt idx="4854">
                  <c:v>38.85</c:v>
                </c:pt>
                <c:pt idx="4855">
                  <c:v>36.53</c:v>
                </c:pt>
                <c:pt idx="4856">
                  <c:v>37.81</c:v>
                </c:pt>
                <c:pt idx="4857">
                  <c:v>37.67</c:v>
                </c:pt>
                <c:pt idx="4858">
                  <c:v>36.17</c:v>
                </c:pt>
                <c:pt idx="4859">
                  <c:v>35.79</c:v>
                </c:pt>
                <c:pt idx="4860">
                  <c:v>33.94</c:v>
                </c:pt>
                <c:pt idx="4861">
                  <c:v>39.18</c:v>
                </c:pt>
                <c:pt idx="4862">
                  <c:v>37.14</c:v>
                </c:pt>
                <c:pt idx="4863">
                  <c:v>38.1</c:v>
                </c:pt>
                <c:pt idx="4864">
                  <c:v>37.15</c:v>
                </c:pt>
                <c:pt idx="4865">
                  <c:v>36.82</c:v>
                </c:pt>
                <c:pt idx="4866">
                  <c:v>38.32</c:v>
                </c:pt>
                <c:pt idx="4867">
                  <c:v>37.950000000000003</c:v>
                </c:pt>
                <c:pt idx="4868">
                  <c:v>36.08</c:v>
                </c:pt>
                <c:pt idx="4869">
                  <c:v>36.5</c:v>
                </c:pt>
                <c:pt idx="4870">
                  <c:v>35.299999999999997</c:v>
                </c:pt>
                <c:pt idx="4871">
                  <c:v>34.53</c:v>
                </c:pt>
                <c:pt idx="4872">
                  <c:v>33.36</c:v>
                </c:pt>
                <c:pt idx="4873">
                  <c:v>32.450000000000003</c:v>
                </c:pt>
                <c:pt idx="4874">
                  <c:v>33.44</c:v>
                </c:pt>
                <c:pt idx="4875">
                  <c:v>32.049999999999997</c:v>
                </c:pt>
                <c:pt idx="4876">
                  <c:v>32.869999999999997</c:v>
                </c:pt>
                <c:pt idx="4877">
                  <c:v>31.8</c:v>
                </c:pt>
                <c:pt idx="4878">
                  <c:v>33.65</c:v>
                </c:pt>
                <c:pt idx="4879">
                  <c:v>31.37</c:v>
                </c:pt>
                <c:pt idx="4880">
                  <c:v>33.119999999999997</c:v>
                </c:pt>
                <c:pt idx="4881">
                  <c:v>30.24</c:v>
                </c:pt>
                <c:pt idx="4882">
                  <c:v>28.8</c:v>
                </c:pt>
                <c:pt idx="4883">
                  <c:v>29.03</c:v>
                </c:pt>
                <c:pt idx="4884">
                  <c:v>31.35</c:v>
                </c:pt>
                <c:pt idx="4885">
                  <c:v>32.630000000000003</c:v>
                </c:pt>
                <c:pt idx="4886">
                  <c:v>30.62</c:v>
                </c:pt>
                <c:pt idx="4887">
                  <c:v>32.36</c:v>
                </c:pt>
                <c:pt idx="4888">
                  <c:v>31.67</c:v>
                </c:pt>
                <c:pt idx="4889">
                  <c:v>28.92</c:v>
                </c:pt>
                <c:pt idx="4890">
                  <c:v>30.04</c:v>
                </c:pt>
                <c:pt idx="4891">
                  <c:v>29.63</c:v>
                </c:pt>
                <c:pt idx="4892">
                  <c:v>31.02</c:v>
                </c:pt>
                <c:pt idx="4893">
                  <c:v>30.18</c:v>
                </c:pt>
                <c:pt idx="4894">
                  <c:v>29.62</c:v>
                </c:pt>
                <c:pt idx="4895">
                  <c:v>29.77</c:v>
                </c:pt>
                <c:pt idx="4896">
                  <c:v>28.27</c:v>
                </c:pt>
                <c:pt idx="4897">
                  <c:v>28.46</c:v>
                </c:pt>
                <c:pt idx="4898">
                  <c:v>28.11</c:v>
                </c:pt>
                <c:pt idx="4899">
                  <c:v>28.15</c:v>
                </c:pt>
                <c:pt idx="4900">
                  <c:v>30.81</c:v>
                </c:pt>
                <c:pt idx="4901">
                  <c:v>32.68</c:v>
                </c:pt>
                <c:pt idx="4902">
                  <c:v>31.54</c:v>
                </c:pt>
                <c:pt idx="4903">
                  <c:v>30.03</c:v>
                </c:pt>
                <c:pt idx="4904">
                  <c:v>27.99</c:v>
                </c:pt>
                <c:pt idx="4905">
                  <c:v>31.17</c:v>
                </c:pt>
                <c:pt idx="4906">
                  <c:v>30.58</c:v>
                </c:pt>
                <c:pt idx="4907">
                  <c:v>29.05</c:v>
                </c:pt>
                <c:pt idx="4908">
                  <c:v>26.36</c:v>
                </c:pt>
                <c:pt idx="4909">
                  <c:v>25.93</c:v>
                </c:pt>
                <c:pt idx="4910">
                  <c:v>25.35</c:v>
                </c:pt>
                <c:pt idx="4911">
                  <c:v>26.35</c:v>
                </c:pt>
                <c:pt idx="4912">
                  <c:v>26.22</c:v>
                </c:pt>
                <c:pt idx="4913">
                  <c:v>27.95</c:v>
                </c:pt>
                <c:pt idx="4914">
                  <c:v>29</c:v>
                </c:pt>
                <c:pt idx="4915">
                  <c:v>30.85</c:v>
                </c:pt>
                <c:pt idx="4916">
                  <c:v>31.3</c:v>
                </c:pt>
                <c:pt idx="4917">
                  <c:v>29.78</c:v>
                </c:pt>
                <c:pt idx="4918">
                  <c:v>29.02</c:v>
                </c:pt>
                <c:pt idx="4919">
                  <c:v>26.31</c:v>
                </c:pt>
                <c:pt idx="4920">
                  <c:v>25.02</c:v>
                </c:pt>
                <c:pt idx="4921">
                  <c:v>25.89</c:v>
                </c:pt>
                <c:pt idx="4922">
                  <c:v>25.42</c:v>
                </c:pt>
                <c:pt idx="4923">
                  <c:v>24.34</c:v>
                </c:pt>
                <c:pt idx="4924">
                  <c:v>24.4</c:v>
                </c:pt>
                <c:pt idx="4925">
                  <c:v>23.87</c:v>
                </c:pt>
                <c:pt idx="4926">
                  <c:v>23.47</c:v>
                </c:pt>
                <c:pt idx="4927">
                  <c:v>23.43</c:v>
                </c:pt>
                <c:pt idx="4928">
                  <c:v>23.09</c:v>
                </c:pt>
                <c:pt idx="4929">
                  <c:v>24.28</c:v>
                </c:pt>
                <c:pt idx="4930">
                  <c:v>25.01</c:v>
                </c:pt>
                <c:pt idx="4931">
                  <c:v>25.61</c:v>
                </c:pt>
                <c:pt idx="4932">
                  <c:v>25.4</c:v>
                </c:pt>
                <c:pt idx="4933">
                  <c:v>25.92</c:v>
                </c:pt>
                <c:pt idx="4934">
                  <c:v>25.56</c:v>
                </c:pt>
                <c:pt idx="4935">
                  <c:v>24.89</c:v>
                </c:pt>
                <c:pt idx="4936">
                  <c:v>24.9</c:v>
                </c:pt>
                <c:pt idx="4937">
                  <c:v>25.67</c:v>
                </c:pt>
                <c:pt idx="4938">
                  <c:v>24.76</c:v>
                </c:pt>
                <c:pt idx="4939">
                  <c:v>24.99</c:v>
                </c:pt>
                <c:pt idx="4940">
                  <c:v>25.99</c:v>
                </c:pt>
                <c:pt idx="4941">
                  <c:v>25.45</c:v>
                </c:pt>
                <c:pt idx="4942">
                  <c:v>24.71</c:v>
                </c:pt>
                <c:pt idx="4943">
                  <c:v>24.27</c:v>
                </c:pt>
                <c:pt idx="4944">
                  <c:v>27.89</c:v>
                </c:pt>
                <c:pt idx="4945">
                  <c:v>26.18</c:v>
                </c:pt>
                <c:pt idx="4946">
                  <c:v>26.26</c:v>
                </c:pt>
                <c:pt idx="4947">
                  <c:v>25.09</c:v>
                </c:pt>
                <c:pt idx="4948">
                  <c:v>25.01</c:v>
                </c:pt>
                <c:pt idx="4949">
                  <c:v>25.14</c:v>
                </c:pt>
                <c:pt idx="4950">
                  <c:v>24.92</c:v>
                </c:pt>
                <c:pt idx="4951">
                  <c:v>24.95</c:v>
                </c:pt>
                <c:pt idx="4952">
                  <c:v>24.68</c:v>
                </c:pt>
                <c:pt idx="4953">
                  <c:v>24.76</c:v>
                </c:pt>
                <c:pt idx="4954">
                  <c:v>26.01</c:v>
                </c:pt>
                <c:pt idx="4955">
                  <c:v>29.15</c:v>
                </c:pt>
                <c:pt idx="4956">
                  <c:v>28.9</c:v>
                </c:pt>
                <c:pt idx="4957">
                  <c:v>27.1</c:v>
                </c:pt>
                <c:pt idx="4958">
                  <c:v>25.26</c:v>
                </c:pt>
                <c:pt idx="4959">
                  <c:v>25.62</c:v>
                </c:pt>
                <c:pt idx="4960">
                  <c:v>24.32</c:v>
                </c:pt>
                <c:pt idx="4961">
                  <c:v>23.55</c:v>
                </c:pt>
                <c:pt idx="4962">
                  <c:v>24.15</c:v>
                </c:pt>
                <c:pt idx="4963">
                  <c:v>23.86</c:v>
                </c:pt>
                <c:pt idx="4964">
                  <c:v>23.42</c:v>
                </c:pt>
                <c:pt idx="4965">
                  <c:v>23.69</c:v>
                </c:pt>
                <c:pt idx="4966">
                  <c:v>23.65</c:v>
                </c:pt>
                <c:pt idx="4967">
                  <c:v>23.92</c:v>
                </c:pt>
                <c:pt idx="4968">
                  <c:v>24.06</c:v>
                </c:pt>
                <c:pt idx="4969">
                  <c:v>23.08</c:v>
                </c:pt>
                <c:pt idx="4970">
                  <c:v>23.49</c:v>
                </c:pt>
                <c:pt idx="4971">
                  <c:v>24.95</c:v>
                </c:pt>
                <c:pt idx="4972">
                  <c:v>25.61</c:v>
                </c:pt>
                <c:pt idx="4973">
                  <c:v>24.88</c:v>
                </c:pt>
                <c:pt idx="4974">
                  <c:v>25.19</c:v>
                </c:pt>
                <c:pt idx="4975">
                  <c:v>25.61</c:v>
                </c:pt>
                <c:pt idx="4976">
                  <c:v>28.27</c:v>
                </c:pt>
                <c:pt idx="4977">
                  <c:v>28.68</c:v>
                </c:pt>
                <c:pt idx="4978">
                  <c:v>26.84</c:v>
                </c:pt>
                <c:pt idx="4979">
                  <c:v>25.7</c:v>
                </c:pt>
                <c:pt idx="4980">
                  <c:v>24.68</c:v>
                </c:pt>
                <c:pt idx="4981">
                  <c:v>24.18</c:v>
                </c:pt>
                <c:pt idx="4982">
                  <c:v>23.12</c:v>
                </c:pt>
                <c:pt idx="4983">
                  <c:v>23.01</c:v>
                </c:pt>
                <c:pt idx="4984">
                  <c:v>22.99</c:v>
                </c:pt>
                <c:pt idx="4985">
                  <c:v>22.86</c:v>
                </c:pt>
                <c:pt idx="4986">
                  <c:v>21.72</c:v>
                </c:pt>
                <c:pt idx="4987">
                  <c:v>21.43</c:v>
                </c:pt>
                <c:pt idx="4988">
                  <c:v>21.49</c:v>
                </c:pt>
                <c:pt idx="4989">
                  <c:v>20.9</c:v>
                </c:pt>
                <c:pt idx="4990">
                  <c:v>22.22</c:v>
                </c:pt>
                <c:pt idx="4991">
                  <c:v>20.69</c:v>
                </c:pt>
                <c:pt idx="4992">
                  <c:v>22.27</c:v>
                </c:pt>
                <c:pt idx="4993">
                  <c:v>24.31</c:v>
                </c:pt>
                <c:pt idx="4994">
                  <c:v>24.83</c:v>
                </c:pt>
                <c:pt idx="4995">
                  <c:v>27.91</c:v>
                </c:pt>
                <c:pt idx="4996">
                  <c:v>24.76</c:v>
                </c:pt>
                <c:pt idx="4997">
                  <c:v>30.69</c:v>
                </c:pt>
                <c:pt idx="4998">
                  <c:v>29.78</c:v>
                </c:pt>
                <c:pt idx="4999">
                  <c:v>28.81</c:v>
                </c:pt>
                <c:pt idx="5000">
                  <c:v>27.72</c:v>
                </c:pt>
                <c:pt idx="5001">
                  <c:v>25.43</c:v>
                </c:pt>
                <c:pt idx="5002">
                  <c:v>24.19</c:v>
                </c:pt>
                <c:pt idx="5003">
                  <c:v>23.15</c:v>
                </c:pt>
                <c:pt idx="5004">
                  <c:v>22.84</c:v>
                </c:pt>
                <c:pt idx="5005">
                  <c:v>23.04</c:v>
                </c:pt>
                <c:pt idx="5006">
                  <c:v>24.24</c:v>
                </c:pt>
                <c:pt idx="5007">
                  <c:v>23.36</c:v>
                </c:pt>
                <c:pt idx="5008">
                  <c:v>22.89</c:v>
                </c:pt>
                <c:pt idx="5009">
                  <c:v>22.41</c:v>
                </c:pt>
                <c:pt idx="5010">
                  <c:v>21.63</c:v>
                </c:pt>
                <c:pt idx="5011">
                  <c:v>22.63</c:v>
                </c:pt>
                <c:pt idx="5012">
                  <c:v>22.19</c:v>
                </c:pt>
                <c:pt idx="5013">
                  <c:v>21.16</c:v>
                </c:pt>
                <c:pt idx="5014">
                  <c:v>20.47</c:v>
                </c:pt>
                <c:pt idx="5015">
                  <c:v>20.48</c:v>
                </c:pt>
                <c:pt idx="5016">
                  <c:v>24.74</c:v>
                </c:pt>
                <c:pt idx="5017">
                  <c:v>24.51</c:v>
                </c:pt>
                <c:pt idx="5018">
                  <c:v>21.92</c:v>
                </c:pt>
                <c:pt idx="5019">
                  <c:v>21.12</c:v>
                </c:pt>
                <c:pt idx="5020">
                  <c:v>22.46</c:v>
                </c:pt>
                <c:pt idx="5021">
                  <c:v>21.25</c:v>
                </c:pt>
                <c:pt idx="5022">
                  <c:v>22.1</c:v>
                </c:pt>
                <c:pt idx="5023">
                  <c:v>23.69</c:v>
                </c:pt>
                <c:pt idx="5024">
                  <c:v>22.66</c:v>
                </c:pt>
                <c:pt idx="5025">
                  <c:v>22.32</c:v>
                </c:pt>
                <c:pt idx="5026">
                  <c:v>21.59</c:v>
                </c:pt>
                <c:pt idx="5027">
                  <c:v>21.15</c:v>
                </c:pt>
                <c:pt idx="5028">
                  <c:v>21.49</c:v>
                </c:pt>
                <c:pt idx="5029">
                  <c:v>20.54</c:v>
                </c:pt>
                <c:pt idx="5030">
                  <c:v>22.51</c:v>
                </c:pt>
                <c:pt idx="5031">
                  <c:v>21.68</c:v>
                </c:pt>
                <c:pt idx="5032">
                  <c:v>20.49</c:v>
                </c:pt>
                <c:pt idx="5033">
                  <c:v>19.54</c:v>
                </c:pt>
                <c:pt idx="5034">
                  <c:v>19.71</c:v>
                </c:pt>
                <c:pt idx="5035">
                  <c:v>19.47</c:v>
                </c:pt>
                <c:pt idx="5036">
                  <c:v>19.93</c:v>
                </c:pt>
                <c:pt idx="5037">
                  <c:v>20.010000000000002</c:v>
                </c:pt>
                <c:pt idx="5038">
                  <c:v>19.96</c:v>
                </c:pt>
                <c:pt idx="5039">
                  <c:v>21.68</c:v>
                </c:pt>
                <c:pt idx="5040">
                  <c:v>20.04</c:v>
                </c:pt>
                <c:pt idx="5041">
                  <c:v>19.350000000000001</c:v>
                </c:pt>
                <c:pt idx="5042">
                  <c:v>19.16</c:v>
                </c:pt>
                <c:pt idx="5043">
                  <c:v>19.059999999999999</c:v>
                </c:pt>
                <c:pt idx="5044">
                  <c:v>18.13</c:v>
                </c:pt>
                <c:pt idx="5045">
                  <c:v>17.55</c:v>
                </c:pt>
                <c:pt idx="5046">
                  <c:v>18.25</c:v>
                </c:pt>
                <c:pt idx="5047">
                  <c:v>17.850000000000001</c:v>
                </c:pt>
                <c:pt idx="5048">
                  <c:v>17.63</c:v>
                </c:pt>
                <c:pt idx="5049">
                  <c:v>17.91</c:v>
                </c:pt>
                <c:pt idx="5050">
                  <c:v>17.579999999999998</c:v>
                </c:pt>
                <c:pt idx="5051">
                  <c:v>18.68</c:v>
                </c:pt>
                <c:pt idx="5052">
                  <c:v>22.27</c:v>
                </c:pt>
                <c:pt idx="5053">
                  <c:v>27.31</c:v>
                </c:pt>
                <c:pt idx="5054">
                  <c:v>25.41</c:v>
                </c:pt>
                <c:pt idx="5055">
                  <c:v>24.55</c:v>
                </c:pt>
                <c:pt idx="5056">
                  <c:v>23.14</c:v>
                </c:pt>
                <c:pt idx="5057">
                  <c:v>23.73</c:v>
                </c:pt>
                <c:pt idx="5058">
                  <c:v>24.62</c:v>
                </c:pt>
                <c:pt idx="5059">
                  <c:v>22.59</c:v>
                </c:pt>
                <c:pt idx="5060">
                  <c:v>21.48</c:v>
                </c:pt>
                <c:pt idx="5061">
                  <c:v>21.6</c:v>
                </c:pt>
                <c:pt idx="5062">
                  <c:v>26.08</c:v>
                </c:pt>
                <c:pt idx="5063">
                  <c:v>26.11</c:v>
                </c:pt>
                <c:pt idx="5064">
                  <c:v>26.51</c:v>
                </c:pt>
                <c:pt idx="5065">
                  <c:v>26</c:v>
                </c:pt>
                <c:pt idx="5066">
                  <c:v>25.4</c:v>
                </c:pt>
                <c:pt idx="5067">
                  <c:v>23.96</c:v>
                </c:pt>
                <c:pt idx="5068">
                  <c:v>22.73</c:v>
                </c:pt>
                <c:pt idx="5069">
                  <c:v>22.25</c:v>
                </c:pt>
                <c:pt idx="5070">
                  <c:v>21.72</c:v>
                </c:pt>
                <c:pt idx="5071">
                  <c:v>20.63</c:v>
                </c:pt>
                <c:pt idx="5072">
                  <c:v>20.02</c:v>
                </c:pt>
                <c:pt idx="5073">
                  <c:v>19.940000000000001</c:v>
                </c:pt>
                <c:pt idx="5074">
                  <c:v>21.37</c:v>
                </c:pt>
                <c:pt idx="5075">
                  <c:v>20.27</c:v>
                </c:pt>
                <c:pt idx="5076">
                  <c:v>20.100000000000001</c:v>
                </c:pt>
                <c:pt idx="5077">
                  <c:v>19.5</c:v>
                </c:pt>
                <c:pt idx="5078">
                  <c:v>19.260000000000002</c:v>
                </c:pt>
                <c:pt idx="5079">
                  <c:v>19.059999999999999</c:v>
                </c:pt>
                <c:pt idx="5080">
                  <c:v>18.829999999999998</c:v>
                </c:pt>
                <c:pt idx="5081">
                  <c:v>18.72</c:v>
                </c:pt>
                <c:pt idx="5082">
                  <c:v>17.420000000000002</c:v>
                </c:pt>
                <c:pt idx="5083">
                  <c:v>17.79</c:v>
                </c:pt>
                <c:pt idx="5084">
                  <c:v>17.920000000000002</c:v>
                </c:pt>
                <c:pt idx="5085">
                  <c:v>18.57</c:v>
                </c:pt>
                <c:pt idx="5086">
                  <c:v>18.059999999999999</c:v>
                </c:pt>
                <c:pt idx="5087">
                  <c:v>17.579999999999998</c:v>
                </c:pt>
                <c:pt idx="5088">
                  <c:v>18</c:v>
                </c:pt>
                <c:pt idx="5089">
                  <c:v>17.690000000000001</c:v>
                </c:pt>
                <c:pt idx="5090">
                  <c:v>16.91</c:v>
                </c:pt>
                <c:pt idx="5091">
                  <c:v>16.62</c:v>
                </c:pt>
                <c:pt idx="5092">
                  <c:v>16.97</c:v>
                </c:pt>
                <c:pt idx="5093">
                  <c:v>16.87</c:v>
                </c:pt>
                <c:pt idx="5094">
                  <c:v>16.350000000000001</c:v>
                </c:pt>
                <c:pt idx="5095">
                  <c:v>17.55</c:v>
                </c:pt>
                <c:pt idx="5096">
                  <c:v>18.399999999999999</c:v>
                </c:pt>
                <c:pt idx="5097">
                  <c:v>17.77</c:v>
                </c:pt>
                <c:pt idx="5098">
                  <c:v>17.59</c:v>
                </c:pt>
                <c:pt idx="5099">
                  <c:v>17.13</c:v>
                </c:pt>
                <c:pt idx="5100">
                  <c:v>17.59</c:v>
                </c:pt>
                <c:pt idx="5101">
                  <c:v>17.47</c:v>
                </c:pt>
                <c:pt idx="5102">
                  <c:v>17.02</c:v>
                </c:pt>
                <c:pt idx="5103">
                  <c:v>16.23</c:v>
                </c:pt>
                <c:pt idx="5104">
                  <c:v>16.62</c:v>
                </c:pt>
                <c:pt idx="5105">
                  <c:v>16.48</c:v>
                </c:pt>
                <c:pt idx="5106">
                  <c:v>16.14</c:v>
                </c:pt>
                <c:pt idx="5107">
                  <c:v>15.58</c:v>
                </c:pt>
                <c:pt idx="5108">
                  <c:v>16.2</c:v>
                </c:pt>
                <c:pt idx="5109">
                  <c:v>15.59</c:v>
                </c:pt>
                <c:pt idx="5110">
                  <c:v>15.89</c:v>
                </c:pt>
                <c:pt idx="5111">
                  <c:v>18.36</c:v>
                </c:pt>
                <c:pt idx="5112">
                  <c:v>17.34</c:v>
                </c:pt>
                <c:pt idx="5113">
                  <c:v>15.73</c:v>
                </c:pt>
                <c:pt idx="5114">
                  <c:v>16.32</c:v>
                </c:pt>
                <c:pt idx="5115">
                  <c:v>16.47</c:v>
                </c:pt>
                <c:pt idx="5116">
                  <c:v>16.62</c:v>
                </c:pt>
                <c:pt idx="5117">
                  <c:v>17.47</c:v>
                </c:pt>
                <c:pt idx="5118">
                  <c:v>22.81</c:v>
                </c:pt>
                <c:pt idx="5119">
                  <c:v>21.08</c:v>
                </c:pt>
                <c:pt idx="5120">
                  <c:v>18.440000000000001</c:v>
                </c:pt>
                <c:pt idx="5121">
                  <c:v>22.05</c:v>
                </c:pt>
                <c:pt idx="5122">
                  <c:v>20.190000000000001</c:v>
                </c:pt>
                <c:pt idx="5123">
                  <c:v>23.84</c:v>
                </c:pt>
                <c:pt idx="5124">
                  <c:v>24.91</c:v>
                </c:pt>
                <c:pt idx="5125">
                  <c:v>32.799999999999997</c:v>
                </c:pt>
                <c:pt idx="5126">
                  <c:v>40.950000000000003</c:v>
                </c:pt>
                <c:pt idx="5127">
                  <c:v>28.84</c:v>
                </c:pt>
                <c:pt idx="5128">
                  <c:v>28.32</c:v>
                </c:pt>
                <c:pt idx="5129">
                  <c:v>25.52</c:v>
                </c:pt>
                <c:pt idx="5130">
                  <c:v>26.68</c:v>
                </c:pt>
                <c:pt idx="5131">
                  <c:v>31.24</c:v>
                </c:pt>
                <c:pt idx="5132">
                  <c:v>30.84</c:v>
                </c:pt>
                <c:pt idx="5133">
                  <c:v>33.549999999999997</c:v>
                </c:pt>
                <c:pt idx="5134">
                  <c:v>35.32</c:v>
                </c:pt>
                <c:pt idx="5135">
                  <c:v>45.79</c:v>
                </c:pt>
                <c:pt idx="5136">
                  <c:v>40.1</c:v>
                </c:pt>
                <c:pt idx="5137">
                  <c:v>38.32</c:v>
                </c:pt>
                <c:pt idx="5138">
                  <c:v>34.61</c:v>
                </c:pt>
                <c:pt idx="5139">
                  <c:v>35.020000000000003</c:v>
                </c:pt>
                <c:pt idx="5140">
                  <c:v>29.68</c:v>
                </c:pt>
                <c:pt idx="5141">
                  <c:v>32.07</c:v>
                </c:pt>
                <c:pt idx="5142">
                  <c:v>35.54</c:v>
                </c:pt>
                <c:pt idx="5143">
                  <c:v>30.17</c:v>
                </c:pt>
                <c:pt idx="5144">
                  <c:v>29.46</c:v>
                </c:pt>
                <c:pt idx="5145">
                  <c:v>35.479999999999997</c:v>
                </c:pt>
                <c:pt idx="5146">
                  <c:v>36.57</c:v>
                </c:pt>
                <c:pt idx="5147">
                  <c:v>33.700000000000003</c:v>
                </c:pt>
                <c:pt idx="5148">
                  <c:v>33.729999999999997</c:v>
                </c:pt>
                <c:pt idx="5149">
                  <c:v>30.57</c:v>
                </c:pt>
                <c:pt idx="5150">
                  <c:v>28.79</c:v>
                </c:pt>
                <c:pt idx="5151">
                  <c:v>28.58</c:v>
                </c:pt>
                <c:pt idx="5152">
                  <c:v>25.87</c:v>
                </c:pt>
                <c:pt idx="5153">
                  <c:v>25.92</c:v>
                </c:pt>
                <c:pt idx="5154">
                  <c:v>25.05</c:v>
                </c:pt>
                <c:pt idx="5155">
                  <c:v>23.95</c:v>
                </c:pt>
                <c:pt idx="5156">
                  <c:v>24.88</c:v>
                </c:pt>
                <c:pt idx="5157">
                  <c:v>27.05</c:v>
                </c:pt>
                <c:pt idx="5158">
                  <c:v>26.91</c:v>
                </c:pt>
                <c:pt idx="5159">
                  <c:v>29.74</c:v>
                </c:pt>
                <c:pt idx="5160">
                  <c:v>28.53</c:v>
                </c:pt>
                <c:pt idx="5161">
                  <c:v>29</c:v>
                </c:pt>
                <c:pt idx="5162">
                  <c:v>34.130000000000003</c:v>
                </c:pt>
                <c:pt idx="5163">
                  <c:v>34.54</c:v>
                </c:pt>
                <c:pt idx="5164">
                  <c:v>32.86</c:v>
                </c:pt>
                <c:pt idx="5165">
                  <c:v>30.12</c:v>
                </c:pt>
                <c:pt idx="5166">
                  <c:v>29.65</c:v>
                </c:pt>
                <c:pt idx="5167">
                  <c:v>26.84</c:v>
                </c:pt>
                <c:pt idx="5168">
                  <c:v>25.71</c:v>
                </c:pt>
                <c:pt idx="5169">
                  <c:v>24.98</c:v>
                </c:pt>
                <c:pt idx="5170">
                  <c:v>24.43</c:v>
                </c:pt>
                <c:pt idx="5171">
                  <c:v>24.56</c:v>
                </c:pt>
                <c:pt idx="5172">
                  <c:v>24.89</c:v>
                </c:pt>
                <c:pt idx="5173">
                  <c:v>25.14</c:v>
                </c:pt>
                <c:pt idx="5174">
                  <c:v>26.25</c:v>
                </c:pt>
                <c:pt idx="5175">
                  <c:v>25.97</c:v>
                </c:pt>
                <c:pt idx="5176">
                  <c:v>23.93</c:v>
                </c:pt>
                <c:pt idx="5177">
                  <c:v>25.64</c:v>
                </c:pt>
                <c:pt idx="5178">
                  <c:v>24.63</c:v>
                </c:pt>
                <c:pt idx="5179">
                  <c:v>23.47</c:v>
                </c:pt>
                <c:pt idx="5180">
                  <c:v>22.73</c:v>
                </c:pt>
                <c:pt idx="5181">
                  <c:v>23.19</c:v>
                </c:pt>
                <c:pt idx="5182">
                  <c:v>24.25</c:v>
                </c:pt>
                <c:pt idx="5183">
                  <c:v>24.13</c:v>
                </c:pt>
                <c:pt idx="5184">
                  <c:v>23.5</c:v>
                </c:pt>
                <c:pt idx="5185">
                  <c:v>22.01</c:v>
                </c:pt>
                <c:pt idx="5186">
                  <c:v>22.63</c:v>
                </c:pt>
                <c:pt idx="5187">
                  <c:v>22.21</c:v>
                </c:pt>
                <c:pt idx="5188">
                  <c:v>22.1</c:v>
                </c:pt>
                <c:pt idx="5189">
                  <c:v>21.74</c:v>
                </c:pt>
                <c:pt idx="5190">
                  <c:v>22.14</c:v>
                </c:pt>
                <c:pt idx="5191">
                  <c:v>22.37</c:v>
                </c:pt>
                <c:pt idx="5192">
                  <c:v>25.39</c:v>
                </c:pt>
                <c:pt idx="5193">
                  <c:v>25.73</c:v>
                </c:pt>
                <c:pt idx="5194">
                  <c:v>26.24</c:v>
                </c:pt>
                <c:pt idx="5195">
                  <c:v>26.1</c:v>
                </c:pt>
                <c:pt idx="5196">
                  <c:v>24.33</c:v>
                </c:pt>
                <c:pt idx="5197">
                  <c:v>24.59</c:v>
                </c:pt>
                <c:pt idx="5198">
                  <c:v>26.44</c:v>
                </c:pt>
                <c:pt idx="5199">
                  <c:v>25.49</c:v>
                </c:pt>
                <c:pt idx="5200">
                  <c:v>25.66</c:v>
                </c:pt>
                <c:pt idx="5201">
                  <c:v>27.46</c:v>
                </c:pt>
                <c:pt idx="5202">
                  <c:v>26.7</c:v>
                </c:pt>
                <c:pt idx="5203">
                  <c:v>27.37</c:v>
                </c:pt>
                <c:pt idx="5204">
                  <c:v>24.45</c:v>
                </c:pt>
                <c:pt idx="5205">
                  <c:v>27.21</c:v>
                </c:pt>
                <c:pt idx="5206">
                  <c:v>26.05</c:v>
                </c:pt>
                <c:pt idx="5207">
                  <c:v>23.89</c:v>
                </c:pt>
                <c:pt idx="5208">
                  <c:v>23.19</c:v>
                </c:pt>
                <c:pt idx="5209">
                  <c:v>21.31</c:v>
                </c:pt>
                <c:pt idx="5210">
                  <c:v>23.8</c:v>
                </c:pt>
                <c:pt idx="5211">
                  <c:v>23.25</c:v>
                </c:pt>
                <c:pt idx="5212">
                  <c:v>22.81</c:v>
                </c:pt>
                <c:pt idx="5213">
                  <c:v>21.99</c:v>
                </c:pt>
                <c:pt idx="5214">
                  <c:v>21.21</c:v>
                </c:pt>
                <c:pt idx="5215">
                  <c:v>21.56</c:v>
                </c:pt>
                <c:pt idx="5216">
                  <c:v>22.1</c:v>
                </c:pt>
                <c:pt idx="5217">
                  <c:v>21.72</c:v>
                </c:pt>
                <c:pt idx="5218">
                  <c:v>22.01</c:v>
                </c:pt>
                <c:pt idx="5219">
                  <c:v>21.5</c:v>
                </c:pt>
                <c:pt idx="5220">
                  <c:v>22.35</c:v>
                </c:pt>
                <c:pt idx="5221">
                  <c:v>22.51</c:v>
                </c:pt>
                <c:pt idx="5222">
                  <c:v>23.87</c:v>
                </c:pt>
                <c:pt idx="5223">
                  <c:v>21.71</c:v>
                </c:pt>
                <c:pt idx="5224">
                  <c:v>22.54</c:v>
                </c:pt>
                <c:pt idx="5225">
                  <c:v>22.6</c:v>
                </c:pt>
                <c:pt idx="5226">
                  <c:v>23.25</c:v>
                </c:pt>
                <c:pt idx="5227">
                  <c:v>23.7</c:v>
                </c:pt>
                <c:pt idx="5228">
                  <c:v>22.5</c:v>
                </c:pt>
                <c:pt idx="5229">
                  <c:v>23.53</c:v>
                </c:pt>
                <c:pt idx="5230">
                  <c:v>21.76</c:v>
                </c:pt>
                <c:pt idx="5231">
                  <c:v>21.49</c:v>
                </c:pt>
                <c:pt idx="5232">
                  <c:v>21.56</c:v>
                </c:pt>
                <c:pt idx="5233">
                  <c:v>20.71</c:v>
                </c:pt>
                <c:pt idx="5234">
                  <c:v>18.96</c:v>
                </c:pt>
                <c:pt idx="5235">
                  <c:v>18.93</c:v>
                </c:pt>
                <c:pt idx="5236">
                  <c:v>19.07</c:v>
                </c:pt>
                <c:pt idx="5237">
                  <c:v>19.88</c:v>
                </c:pt>
                <c:pt idx="5238">
                  <c:v>19.03</c:v>
                </c:pt>
                <c:pt idx="5239">
                  <c:v>19.09</c:v>
                </c:pt>
                <c:pt idx="5240">
                  <c:v>20.63</c:v>
                </c:pt>
                <c:pt idx="5241">
                  <c:v>19.79</c:v>
                </c:pt>
                <c:pt idx="5242">
                  <c:v>19.27</c:v>
                </c:pt>
                <c:pt idx="5243">
                  <c:v>18.78</c:v>
                </c:pt>
                <c:pt idx="5244">
                  <c:v>19.850000000000001</c:v>
                </c:pt>
                <c:pt idx="5245">
                  <c:v>20.22</c:v>
                </c:pt>
                <c:pt idx="5246">
                  <c:v>20.71</c:v>
                </c:pt>
                <c:pt idx="5247">
                  <c:v>20.88</c:v>
                </c:pt>
                <c:pt idx="5248">
                  <c:v>21.2</c:v>
                </c:pt>
                <c:pt idx="5249">
                  <c:v>21.83</c:v>
                </c:pt>
                <c:pt idx="5250">
                  <c:v>21.57</c:v>
                </c:pt>
                <c:pt idx="5251">
                  <c:v>19.559999999999999</c:v>
                </c:pt>
                <c:pt idx="5252">
                  <c:v>18.52</c:v>
                </c:pt>
                <c:pt idx="5253">
                  <c:v>18.260000000000002</c:v>
                </c:pt>
                <c:pt idx="5254">
                  <c:v>18.29</c:v>
                </c:pt>
                <c:pt idx="5255">
                  <c:v>19.079999999999998</c:v>
                </c:pt>
                <c:pt idx="5256">
                  <c:v>18.47</c:v>
                </c:pt>
                <c:pt idx="5257">
                  <c:v>18.64</c:v>
                </c:pt>
                <c:pt idx="5258">
                  <c:v>20.61</c:v>
                </c:pt>
                <c:pt idx="5259">
                  <c:v>20.2</c:v>
                </c:pt>
                <c:pt idx="5260">
                  <c:v>22.58</c:v>
                </c:pt>
                <c:pt idx="5261">
                  <c:v>21.76</c:v>
                </c:pt>
                <c:pt idx="5262">
                  <c:v>18.75</c:v>
                </c:pt>
                <c:pt idx="5263">
                  <c:v>18.04</c:v>
                </c:pt>
                <c:pt idx="5264">
                  <c:v>18.37</c:v>
                </c:pt>
                <c:pt idx="5265">
                  <c:v>20.63</c:v>
                </c:pt>
                <c:pt idx="5266">
                  <c:v>19.559999999999999</c:v>
                </c:pt>
                <c:pt idx="5267">
                  <c:v>22.22</c:v>
                </c:pt>
                <c:pt idx="5268">
                  <c:v>21.53</c:v>
                </c:pt>
                <c:pt idx="5269">
                  <c:v>23.54</c:v>
                </c:pt>
                <c:pt idx="5270">
                  <c:v>21.36</c:v>
                </c:pt>
                <c:pt idx="5271">
                  <c:v>19.39</c:v>
                </c:pt>
                <c:pt idx="5272">
                  <c:v>18.010000000000002</c:v>
                </c:pt>
                <c:pt idx="5273">
                  <c:v>18.02</c:v>
                </c:pt>
                <c:pt idx="5274">
                  <c:v>17.989999999999998</c:v>
                </c:pt>
                <c:pt idx="5275">
                  <c:v>17.739999999999998</c:v>
                </c:pt>
                <c:pt idx="5276">
                  <c:v>17.25</c:v>
                </c:pt>
                <c:pt idx="5277">
                  <c:v>17.61</c:v>
                </c:pt>
                <c:pt idx="5278">
                  <c:v>17.55</c:v>
                </c:pt>
                <c:pt idx="5279">
                  <c:v>17.61</c:v>
                </c:pt>
                <c:pt idx="5280">
                  <c:v>17.940000000000001</c:v>
                </c:pt>
                <c:pt idx="5281">
                  <c:v>17.39</c:v>
                </c:pt>
                <c:pt idx="5282">
                  <c:v>16.11</c:v>
                </c:pt>
                <c:pt idx="5283">
                  <c:v>16.41</c:v>
                </c:pt>
                <c:pt idx="5284">
                  <c:v>16.489999999999998</c:v>
                </c:pt>
                <c:pt idx="5285">
                  <c:v>15.45</c:v>
                </c:pt>
                <c:pt idx="5286">
                  <c:v>16.47</c:v>
                </c:pt>
                <c:pt idx="5287">
                  <c:v>17.670000000000002</c:v>
                </c:pt>
                <c:pt idx="5288">
                  <c:v>17.52</c:v>
                </c:pt>
                <c:pt idx="5289">
                  <c:v>17.28</c:v>
                </c:pt>
                <c:pt idx="5290">
                  <c:v>17.52</c:v>
                </c:pt>
                <c:pt idx="5291">
                  <c:v>17.75</c:v>
                </c:pt>
                <c:pt idx="5292">
                  <c:v>17.61</c:v>
                </c:pt>
                <c:pt idx="5293">
                  <c:v>17.38</c:v>
                </c:pt>
                <c:pt idx="5294">
                  <c:v>17.02</c:v>
                </c:pt>
                <c:pt idx="5295">
                  <c:v>17.399999999999999</c:v>
                </c:pt>
                <c:pt idx="5296">
                  <c:v>17.14</c:v>
                </c:pt>
                <c:pt idx="5297">
                  <c:v>17.54</c:v>
                </c:pt>
                <c:pt idx="5298">
                  <c:v>16.89</c:v>
                </c:pt>
                <c:pt idx="5299">
                  <c:v>16.239999999999998</c:v>
                </c:pt>
                <c:pt idx="5300">
                  <c:v>16.39</c:v>
                </c:pt>
                <c:pt idx="5301">
                  <c:v>15.46</c:v>
                </c:pt>
                <c:pt idx="5302">
                  <c:v>15.87</c:v>
                </c:pt>
                <c:pt idx="5303">
                  <c:v>17.309999999999999</c:v>
                </c:pt>
                <c:pt idx="5304">
                  <c:v>17.989999999999998</c:v>
                </c:pt>
                <c:pt idx="5305">
                  <c:v>18.47</c:v>
                </c:pt>
                <c:pt idx="5306">
                  <c:v>17.649999999999999</c:v>
                </c:pt>
                <c:pt idx="5307">
                  <c:v>17.59</c:v>
                </c:pt>
                <c:pt idx="5308">
                  <c:v>16.64</c:v>
                </c:pt>
                <c:pt idx="5309">
                  <c:v>16.149999999999999</c:v>
                </c:pt>
                <c:pt idx="5310">
                  <c:v>20.04</c:v>
                </c:pt>
                <c:pt idx="5311">
                  <c:v>19.53</c:v>
                </c:pt>
                <c:pt idx="5312">
                  <c:v>17.63</c:v>
                </c:pt>
                <c:pt idx="5313">
                  <c:v>17.3</c:v>
                </c:pt>
                <c:pt idx="5314">
                  <c:v>16.690000000000001</c:v>
                </c:pt>
                <c:pt idx="5315">
                  <c:v>15.93</c:v>
                </c:pt>
                <c:pt idx="5316">
                  <c:v>16.28</c:v>
                </c:pt>
                <c:pt idx="5317">
                  <c:v>15.81</c:v>
                </c:pt>
                <c:pt idx="5318">
                  <c:v>15.87</c:v>
                </c:pt>
                <c:pt idx="5319">
                  <c:v>16.09</c:v>
                </c:pt>
                <c:pt idx="5320">
                  <c:v>15.69</c:v>
                </c:pt>
                <c:pt idx="5321">
                  <c:v>15.95</c:v>
                </c:pt>
                <c:pt idx="5322">
                  <c:v>16.37</c:v>
                </c:pt>
                <c:pt idx="5323">
                  <c:v>16.72</c:v>
                </c:pt>
                <c:pt idx="5324">
                  <c:v>16.59</c:v>
                </c:pt>
                <c:pt idx="5325">
                  <c:v>16.43</c:v>
                </c:pt>
                <c:pt idx="5326">
                  <c:v>20.8</c:v>
                </c:pt>
                <c:pt idx="5327">
                  <c:v>22.13</c:v>
                </c:pt>
                <c:pt idx="5328">
                  <c:v>21.32</c:v>
                </c:pt>
                <c:pt idx="5329">
                  <c:v>19.22</c:v>
                </c:pt>
                <c:pt idx="5330">
                  <c:v>18.350000000000001</c:v>
                </c:pt>
                <c:pt idx="5331">
                  <c:v>21.01</c:v>
                </c:pt>
                <c:pt idx="5332">
                  <c:v>20.7</c:v>
                </c:pt>
                <c:pt idx="5333">
                  <c:v>18.600000000000001</c:v>
                </c:pt>
                <c:pt idx="5334">
                  <c:v>19.059999999999999</c:v>
                </c:pt>
                <c:pt idx="5335">
                  <c:v>20.66</c:v>
                </c:pt>
                <c:pt idx="5336">
                  <c:v>19.82</c:v>
                </c:pt>
                <c:pt idx="5337">
                  <c:v>20.22</c:v>
                </c:pt>
                <c:pt idx="5338">
                  <c:v>21.88</c:v>
                </c:pt>
                <c:pt idx="5339">
                  <c:v>20.079999999999998</c:v>
                </c:pt>
                <c:pt idx="5340">
                  <c:v>21.13</c:v>
                </c:pt>
                <c:pt idx="5341">
                  <c:v>24.32</c:v>
                </c:pt>
                <c:pt idx="5342">
                  <c:v>29.4</c:v>
                </c:pt>
                <c:pt idx="5343">
                  <c:v>26.37</c:v>
                </c:pt>
                <c:pt idx="5344">
                  <c:v>24.44</c:v>
                </c:pt>
                <c:pt idx="5345">
                  <c:v>20.61</c:v>
                </c:pt>
                <c:pt idx="5346">
                  <c:v>20.21</c:v>
                </c:pt>
                <c:pt idx="5347">
                  <c:v>19.170000000000002</c:v>
                </c:pt>
                <c:pt idx="5348">
                  <c:v>18</c:v>
                </c:pt>
                <c:pt idx="5349">
                  <c:v>17.91</c:v>
                </c:pt>
                <c:pt idx="5350">
                  <c:v>19.440000000000001</c:v>
                </c:pt>
                <c:pt idx="5351">
                  <c:v>18.16</c:v>
                </c:pt>
                <c:pt idx="5352">
                  <c:v>17.71</c:v>
                </c:pt>
                <c:pt idx="5353">
                  <c:v>17.739999999999998</c:v>
                </c:pt>
                <c:pt idx="5354">
                  <c:v>17.399999999999999</c:v>
                </c:pt>
                <c:pt idx="5355">
                  <c:v>17.5</c:v>
                </c:pt>
                <c:pt idx="5356">
                  <c:v>17.25</c:v>
                </c:pt>
                <c:pt idx="5357">
                  <c:v>16.899999999999999</c:v>
                </c:pt>
                <c:pt idx="5358">
                  <c:v>17.11</c:v>
                </c:pt>
                <c:pt idx="5359">
                  <c:v>17.87</c:v>
                </c:pt>
                <c:pt idx="5360">
                  <c:v>16.59</c:v>
                </c:pt>
                <c:pt idx="5361">
                  <c:v>17.09</c:v>
                </c:pt>
                <c:pt idx="5362">
                  <c:v>16.920000000000002</c:v>
                </c:pt>
                <c:pt idx="5363">
                  <c:v>16.27</c:v>
                </c:pt>
                <c:pt idx="5364">
                  <c:v>15.32</c:v>
                </c:pt>
                <c:pt idx="5365">
                  <c:v>16.96</c:v>
                </c:pt>
                <c:pt idx="5366">
                  <c:v>15.83</c:v>
                </c:pt>
                <c:pt idx="5367">
                  <c:v>15.07</c:v>
                </c:pt>
                <c:pt idx="5368">
                  <c:v>14.69</c:v>
                </c:pt>
                <c:pt idx="5369">
                  <c:v>15.77</c:v>
                </c:pt>
                <c:pt idx="5370">
                  <c:v>15.62</c:v>
                </c:pt>
                <c:pt idx="5371">
                  <c:v>15.35</c:v>
                </c:pt>
                <c:pt idx="5372">
                  <c:v>14.62</c:v>
                </c:pt>
                <c:pt idx="5373">
                  <c:v>14.75</c:v>
                </c:pt>
                <c:pt idx="5374">
                  <c:v>15.99</c:v>
                </c:pt>
                <c:pt idx="5375">
                  <c:v>16.7</c:v>
                </c:pt>
                <c:pt idx="5376">
                  <c:v>17.079999999999998</c:v>
                </c:pt>
                <c:pt idx="5377">
                  <c:v>18.2</c:v>
                </c:pt>
                <c:pt idx="5378">
                  <c:v>18.399999999999999</c:v>
                </c:pt>
                <c:pt idx="5379">
                  <c:v>17.16</c:v>
                </c:pt>
                <c:pt idx="5380">
                  <c:v>15.91</c:v>
                </c:pt>
                <c:pt idx="5381">
                  <c:v>16.95</c:v>
                </c:pt>
                <c:pt idx="5382">
                  <c:v>16.03</c:v>
                </c:pt>
                <c:pt idx="5383">
                  <c:v>17.07</c:v>
                </c:pt>
                <c:pt idx="5384">
                  <c:v>18.239999999999998</c:v>
                </c:pt>
                <c:pt idx="5385">
                  <c:v>17.55</c:v>
                </c:pt>
                <c:pt idx="5386">
                  <c:v>16.23</c:v>
                </c:pt>
                <c:pt idx="5387">
                  <c:v>15.52</c:v>
                </c:pt>
                <c:pt idx="5388">
                  <c:v>17.43</c:v>
                </c:pt>
                <c:pt idx="5389">
                  <c:v>18.27</c:v>
                </c:pt>
                <c:pt idx="5390">
                  <c:v>17.82</c:v>
                </c:pt>
                <c:pt idx="5391">
                  <c:v>17.07</c:v>
                </c:pt>
                <c:pt idx="5392">
                  <c:v>16.09</c:v>
                </c:pt>
                <c:pt idx="5393">
                  <c:v>15.98</c:v>
                </c:pt>
                <c:pt idx="5394">
                  <c:v>15.45</c:v>
                </c:pt>
                <c:pt idx="5395">
                  <c:v>18.3</c:v>
                </c:pt>
                <c:pt idx="5396">
                  <c:v>18.09</c:v>
                </c:pt>
                <c:pt idx="5397">
                  <c:v>17.95</c:v>
                </c:pt>
                <c:pt idx="5398">
                  <c:v>18.489999999999998</c:v>
                </c:pt>
                <c:pt idx="5399">
                  <c:v>18.07</c:v>
                </c:pt>
                <c:pt idx="5400">
                  <c:v>18.79</c:v>
                </c:pt>
                <c:pt idx="5401">
                  <c:v>17.77</c:v>
                </c:pt>
                <c:pt idx="5402">
                  <c:v>18.86</c:v>
                </c:pt>
                <c:pt idx="5403">
                  <c:v>19.61</c:v>
                </c:pt>
                <c:pt idx="5404">
                  <c:v>18.260000000000002</c:v>
                </c:pt>
                <c:pt idx="5405">
                  <c:v>21.32</c:v>
                </c:pt>
                <c:pt idx="5406">
                  <c:v>22.73</c:v>
                </c:pt>
                <c:pt idx="5407">
                  <c:v>21.85</c:v>
                </c:pt>
                <c:pt idx="5408">
                  <c:v>19.989999999999998</c:v>
                </c:pt>
                <c:pt idx="5409">
                  <c:v>18.86</c:v>
                </c:pt>
                <c:pt idx="5410">
                  <c:v>18.52</c:v>
                </c:pt>
                <c:pt idx="5411">
                  <c:v>19.29</c:v>
                </c:pt>
                <c:pt idx="5412">
                  <c:v>21.1</c:v>
                </c:pt>
                <c:pt idx="5413">
                  <c:v>20.56</c:v>
                </c:pt>
                <c:pt idx="5414">
                  <c:v>19.170000000000002</c:v>
                </c:pt>
                <c:pt idx="5415">
                  <c:v>17.27</c:v>
                </c:pt>
                <c:pt idx="5416">
                  <c:v>16.52</c:v>
                </c:pt>
                <c:pt idx="5417">
                  <c:v>15.87</c:v>
                </c:pt>
                <c:pt idx="5418">
                  <c:v>16.059999999999999</c:v>
                </c:pt>
                <c:pt idx="5419">
                  <c:v>16.34</c:v>
                </c:pt>
                <c:pt idx="5420">
                  <c:v>15.95</c:v>
                </c:pt>
                <c:pt idx="5421">
                  <c:v>15.95</c:v>
                </c:pt>
                <c:pt idx="5422">
                  <c:v>18.39</c:v>
                </c:pt>
                <c:pt idx="5423">
                  <c:v>19.87</c:v>
                </c:pt>
                <c:pt idx="5424">
                  <c:v>19.91</c:v>
                </c:pt>
                <c:pt idx="5425">
                  <c:v>20.8</c:v>
                </c:pt>
                <c:pt idx="5426">
                  <c:v>19.53</c:v>
                </c:pt>
                <c:pt idx="5427">
                  <c:v>20.95</c:v>
                </c:pt>
                <c:pt idx="5428">
                  <c:v>19.21</c:v>
                </c:pt>
                <c:pt idx="5429">
                  <c:v>19.09</c:v>
                </c:pt>
                <c:pt idx="5430">
                  <c:v>17.559999999999999</c:v>
                </c:pt>
                <c:pt idx="5431">
                  <c:v>17.52</c:v>
                </c:pt>
                <c:pt idx="5432">
                  <c:v>19.350000000000001</c:v>
                </c:pt>
                <c:pt idx="5433">
                  <c:v>20.23</c:v>
                </c:pt>
                <c:pt idx="5434">
                  <c:v>22.98</c:v>
                </c:pt>
                <c:pt idx="5435">
                  <c:v>23.74</c:v>
                </c:pt>
                <c:pt idx="5436">
                  <c:v>25.25</c:v>
                </c:pt>
                <c:pt idx="5437">
                  <c:v>23.66</c:v>
                </c:pt>
                <c:pt idx="5438">
                  <c:v>24.79</c:v>
                </c:pt>
                <c:pt idx="5439">
                  <c:v>23.38</c:v>
                </c:pt>
                <c:pt idx="5440">
                  <c:v>31.66</c:v>
                </c:pt>
                <c:pt idx="5441">
                  <c:v>32</c:v>
                </c:pt>
                <c:pt idx="5442">
                  <c:v>48</c:v>
                </c:pt>
                <c:pt idx="5443">
                  <c:v>35.06</c:v>
                </c:pt>
                <c:pt idx="5444">
                  <c:v>42.99</c:v>
                </c:pt>
                <c:pt idx="5445">
                  <c:v>39</c:v>
                </c:pt>
                <c:pt idx="5446">
                  <c:v>36.36</c:v>
                </c:pt>
                <c:pt idx="5447">
                  <c:v>31.87</c:v>
                </c:pt>
                <c:pt idx="5448">
                  <c:v>32.85</c:v>
                </c:pt>
                <c:pt idx="5449">
                  <c:v>31.58</c:v>
                </c:pt>
                <c:pt idx="5450">
                  <c:v>42.67</c:v>
                </c:pt>
                <c:pt idx="5451">
                  <c:v>43.05</c:v>
                </c:pt>
                <c:pt idx="5452">
                  <c:v>42.44</c:v>
                </c:pt>
                <c:pt idx="5453">
                  <c:v>36.270000000000003</c:v>
                </c:pt>
                <c:pt idx="5454">
                  <c:v>35.9</c:v>
                </c:pt>
                <c:pt idx="5455">
                  <c:v>39.76</c:v>
                </c:pt>
                <c:pt idx="5456">
                  <c:v>35.590000000000003</c:v>
                </c:pt>
                <c:pt idx="5457">
                  <c:v>32.28</c:v>
                </c:pt>
                <c:pt idx="5458">
                  <c:v>32.89</c:v>
                </c:pt>
                <c:pt idx="5459">
                  <c:v>31.62</c:v>
                </c:pt>
                <c:pt idx="5460">
                  <c:v>31.82</c:v>
                </c:pt>
                <c:pt idx="5461">
                  <c:v>33.92</c:v>
                </c:pt>
                <c:pt idx="5462">
                  <c:v>37</c:v>
                </c:pt>
                <c:pt idx="5463">
                  <c:v>33.380000000000003</c:v>
                </c:pt>
                <c:pt idx="5464">
                  <c:v>34.32</c:v>
                </c:pt>
                <c:pt idx="5465">
                  <c:v>38.520000000000003</c:v>
                </c:pt>
                <c:pt idx="5466">
                  <c:v>38.590000000000003</c:v>
                </c:pt>
                <c:pt idx="5467">
                  <c:v>36.909999999999997</c:v>
                </c:pt>
                <c:pt idx="5468">
                  <c:v>34.6</c:v>
                </c:pt>
                <c:pt idx="5469">
                  <c:v>31.97</c:v>
                </c:pt>
                <c:pt idx="5470">
                  <c:v>30.98</c:v>
                </c:pt>
                <c:pt idx="5471">
                  <c:v>32.729999999999997</c:v>
                </c:pt>
                <c:pt idx="5472">
                  <c:v>32.86</c:v>
                </c:pt>
                <c:pt idx="5473">
                  <c:v>37.32</c:v>
                </c:pt>
                <c:pt idx="5474">
                  <c:v>41.35</c:v>
                </c:pt>
                <c:pt idx="5475">
                  <c:v>41.25</c:v>
                </c:pt>
                <c:pt idx="5476">
                  <c:v>39.020000000000003</c:v>
                </c:pt>
                <c:pt idx="5477">
                  <c:v>37.71</c:v>
                </c:pt>
                <c:pt idx="5478">
                  <c:v>41.08</c:v>
                </c:pt>
                <c:pt idx="5479">
                  <c:v>38.840000000000003</c:v>
                </c:pt>
                <c:pt idx="5480">
                  <c:v>42.96</c:v>
                </c:pt>
                <c:pt idx="5481">
                  <c:v>45.45</c:v>
                </c:pt>
                <c:pt idx="5482">
                  <c:v>40.82</c:v>
                </c:pt>
                <c:pt idx="5483">
                  <c:v>37.81</c:v>
                </c:pt>
                <c:pt idx="5484">
                  <c:v>36.270000000000003</c:v>
                </c:pt>
                <c:pt idx="5485">
                  <c:v>36.200000000000003</c:v>
                </c:pt>
                <c:pt idx="5486">
                  <c:v>33.020000000000003</c:v>
                </c:pt>
                <c:pt idx="5487">
                  <c:v>32.86</c:v>
                </c:pt>
                <c:pt idx="5488">
                  <c:v>31.26</c:v>
                </c:pt>
                <c:pt idx="5489">
                  <c:v>30.7</c:v>
                </c:pt>
                <c:pt idx="5490">
                  <c:v>28.24</c:v>
                </c:pt>
                <c:pt idx="5491">
                  <c:v>33.39</c:v>
                </c:pt>
                <c:pt idx="5492">
                  <c:v>31.56</c:v>
                </c:pt>
                <c:pt idx="5493">
                  <c:v>34.44</c:v>
                </c:pt>
                <c:pt idx="5494">
                  <c:v>34.78</c:v>
                </c:pt>
                <c:pt idx="5495">
                  <c:v>31.32</c:v>
                </c:pt>
                <c:pt idx="5496">
                  <c:v>29.26</c:v>
                </c:pt>
                <c:pt idx="5497">
                  <c:v>32.22</c:v>
                </c:pt>
                <c:pt idx="5498">
                  <c:v>29.86</c:v>
                </c:pt>
                <c:pt idx="5499">
                  <c:v>25.46</c:v>
                </c:pt>
                <c:pt idx="5500">
                  <c:v>24.53</c:v>
                </c:pt>
                <c:pt idx="5501">
                  <c:v>29.96</c:v>
                </c:pt>
                <c:pt idx="5502">
                  <c:v>34.770000000000003</c:v>
                </c:pt>
                <c:pt idx="5503">
                  <c:v>32.74</c:v>
                </c:pt>
                <c:pt idx="5504">
                  <c:v>30.5</c:v>
                </c:pt>
                <c:pt idx="5505">
                  <c:v>30.16</c:v>
                </c:pt>
                <c:pt idx="5506">
                  <c:v>29.85</c:v>
                </c:pt>
                <c:pt idx="5507">
                  <c:v>27.48</c:v>
                </c:pt>
                <c:pt idx="5508">
                  <c:v>36.159999999999997</c:v>
                </c:pt>
                <c:pt idx="5509">
                  <c:v>32.81</c:v>
                </c:pt>
                <c:pt idx="5510">
                  <c:v>30.04</c:v>
                </c:pt>
                <c:pt idx="5511">
                  <c:v>31.13</c:v>
                </c:pt>
                <c:pt idx="5512">
                  <c:v>31.22</c:v>
                </c:pt>
                <c:pt idx="5513">
                  <c:v>33.51</c:v>
                </c:pt>
                <c:pt idx="5514">
                  <c:v>34.51</c:v>
                </c:pt>
                <c:pt idx="5515">
                  <c:v>32</c:v>
                </c:pt>
                <c:pt idx="5516">
                  <c:v>32.909999999999997</c:v>
                </c:pt>
                <c:pt idx="5517">
                  <c:v>31.97</c:v>
                </c:pt>
                <c:pt idx="5518">
                  <c:v>33.979999999999997</c:v>
                </c:pt>
                <c:pt idx="5519">
                  <c:v>34.47</c:v>
                </c:pt>
                <c:pt idx="5520">
                  <c:v>32.130000000000003</c:v>
                </c:pt>
                <c:pt idx="5521">
                  <c:v>30.64</c:v>
                </c:pt>
                <c:pt idx="5522">
                  <c:v>27.8</c:v>
                </c:pt>
                <c:pt idx="5523">
                  <c:v>27.41</c:v>
                </c:pt>
                <c:pt idx="5524">
                  <c:v>27.52</c:v>
                </c:pt>
                <c:pt idx="5525">
                  <c:v>27.84</c:v>
                </c:pt>
                <c:pt idx="5526">
                  <c:v>28.13</c:v>
                </c:pt>
                <c:pt idx="5527">
                  <c:v>28.67</c:v>
                </c:pt>
                <c:pt idx="5528">
                  <c:v>30.59</c:v>
                </c:pt>
                <c:pt idx="5529">
                  <c:v>26.38</c:v>
                </c:pt>
                <c:pt idx="5530">
                  <c:v>25.67</c:v>
                </c:pt>
                <c:pt idx="5531">
                  <c:v>25.41</c:v>
                </c:pt>
                <c:pt idx="5532">
                  <c:v>26.04</c:v>
                </c:pt>
                <c:pt idx="5533">
                  <c:v>25.11</c:v>
                </c:pt>
                <c:pt idx="5534">
                  <c:v>24.29</c:v>
                </c:pt>
                <c:pt idx="5535">
                  <c:v>24.92</c:v>
                </c:pt>
                <c:pt idx="5536">
                  <c:v>23.22</c:v>
                </c:pt>
                <c:pt idx="5537">
                  <c:v>21.43</c:v>
                </c:pt>
                <c:pt idx="5538">
                  <c:v>21.16</c:v>
                </c:pt>
                <c:pt idx="5539">
                  <c:v>20.73</c:v>
                </c:pt>
                <c:pt idx="5540">
                  <c:v>21.91</c:v>
                </c:pt>
                <c:pt idx="5541">
                  <c:v>23.52</c:v>
                </c:pt>
                <c:pt idx="5542">
                  <c:v>22.65</c:v>
                </c:pt>
                <c:pt idx="5543">
                  <c:v>23.4</c:v>
                </c:pt>
                <c:pt idx="5544">
                  <c:v>22.97</c:v>
                </c:pt>
                <c:pt idx="5545">
                  <c:v>22.22</c:v>
                </c:pt>
                <c:pt idx="5546">
                  <c:v>21.48</c:v>
                </c:pt>
                <c:pt idx="5547">
                  <c:v>20.63</c:v>
                </c:pt>
                <c:pt idx="5548">
                  <c:v>21.07</c:v>
                </c:pt>
                <c:pt idx="5549">
                  <c:v>20.69</c:v>
                </c:pt>
                <c:pt idx="5550">
                  <c:v>21.05</c:v>
                </c:pt>
                <c:pt idx="5551">
                  <c:v>20.47</c:v>
                </c:pt>
                <c:pt idx="5552">
                  <c:v>20.91</c:v>
                </c:pt>
                <c:pt idx="5553">
                  <c:v>22.2</c:v>
                </c:pt>
                <c:pt idx="5554">
                  <c:v>20.89</c:v>
                </c:pt>
                <c:pt idx="5555">
                  <c:v>19.87</c:v>
                </c:pt>
                <c:pt idx="5556">
                  <c:v>18.28</c:v>
                </c:pt>
                <c:pt idx="5557">
                  <c:v>18.670000000000002</c:v>
                </c:pt>
                <c:pt idx="5558">
                  <c:v>18.91</c:v>
                </c:pt>
                <c:pt idx="5559">
                  <c:v>18.309999999999999</c:v>
                </c:pt>
                <c:pt idx="5560">
                  <c:v>18.57</c:v>
                </c:pt>
                <c:pt idx="5561">
                  <c:v>18.53</c:v>
                </c:pt>
                <c:pt idx="5562">
                  <c:v>19.399999999999999</c:v>
                </c:pt>
                <c:pt idx="5563">
                  <c:v>19.440000000000001</c:v>
                </c:pt>
                <c:pt idx="5564">
                  <c:v>18.55</c:v>
                </c:pt>
                <c:pt idx="5565">
                  <c:v>17.98</c:v>
                </c:pt>
                <c:pt idx="5566">
                  <c:v>17.100000000000001</c:v>
                </c:pt>
                <c:pt idx="5567">
                  <c:v>17.760000000000002</c:v>
                </c:pt>
                <c:pt idx="5568">
                  <c:v>17.649999999999999</c:v>
                </c:pt>
                <c:pt idx="5569">
                  <c:v>18.16</c:v>
                </c:pt>
                <c:pt idx="5570">
                  <c:v>18.63</c:v>
                </c:pt>
                <c:pt idx="5571">
                  <c:v>20.79</c:v>
                </c:pt>
                <c:pt idx="5572">
                  <c:v>19.04</c:v>
                </c:pt>
                <c:pt idx="5573">
                  <c:v>19.54</c:v>
                </c:pt>
                <c:pt idx="5574">
                  <c:v>21.14</c:v>
                </c:pt>
                <c:pt idx="5575">
                  <c:v>19.22</c:v>
                </c:pt>
                <c:pt idx="5576">
                  <c:v>17.78</c:v>
                </c:pt>
                <c:pt idx="5577">
                  <c:v>18.190000000000001</c:v>
                </c:pt>
                <c:pt idx="5578">
                  <c:v>18.190000000000001</c:v>
                </c:pt>
                <c:pt idx="5579">
                  <c:v>16.8</c:v>
                </c:pt>
                <c:pt idx="5580">
                  <c:v>17.309999999999999</c:v>
                </c:pt>
                <c:pt idx="5581">
                  <c:v>18.190000000000001</c:v>
                </c:pt>
                <c:pt idx="5582">
                  <c:v>17.96</c:v>
                </c:pt>
                <c:pt idx="5583">
                  <c:v>18.43</c:v>
                </c:pt>
                <c:pt idx="5584">
                  <c:v>17.260000000000002</c:v>
                </c:pt>
                <c:pt idx="5585">
                  <c:v>17.29</c:v>
                </c:pt>
                <c:pt idx="5586">
                  <c:v>18.05</c:v>
                </c:pt>
                <c:pt idx="5587">
                  <c:v>20.87</c:v>
                </c:pt>
                <c:pt idx="5588">
                  <c:v>19.07</c:v>
                </c:pt>
                <c:pt idx="5589">
                  <c:v>17.95</c:v>
                </c:pt>
                <c:pt idx="5590">
                  <c:v>17.11</c:v>
                </c:pt>
                <c:pt idx="5591">
                  <c:v>15.64</c:v>
                </c:pt>
                <c:pt idx="5592">
                  <c:v>14.8</c:v>
                </c:pt>
                <c:pt idx="5593">
                  <c:v>15.31</c:v>
                </c:pt>
                <c:pt idx="5594">
                  <c:v>15.42</c:v>
                </c:pt>
                <c:pt idx="5595">
                  <c:v>14.47</c:v>
                </c:pt>
                <c:pt idx="5596">
                  <c:v>15.04</c:v>
                </c:pt>
                <c:pt idx="5597">
                  <c:v>15.58</c:v>
                </c:pt>
                <c:pt idx="5598">
                  <c:v>15.13</c:v>
                </c:pt>
                <c:pt idx="5599">
                  <c:v>15.57</c:v>
                </c:pt>
                <c:pt idx="5600">
                  <c:v>14.82</c:v>
                </c:pt>
                <c:pt idx="5601">
                  <c:v>14.26</c:v>
                </c:pt>
                <c:pt idx="5602">
                  <c:v>15.59</c:v>
                </c:pt>
                <c:pt idx="5603">
                  <c:v>15.47</c:v>
                </c:pt>
                <c:pt idx="5604">
                  <c:v>15.48</c:v>
                </c:pt>
                <c:pt idx="5605">
                  <c:v>15.5</c:v>
                </c:pt>
                <c:pt idx="5606">
                  <c:v>15.64</c:v>
                </c:pt>
                <c:pt idx="5607">
                  <c:v>15.66</c:v>
                </c:pt>
                <c:pt idx="5608">
                  <c:v>16.440000000000001</c:v>
                </c:pt>
                <c:pt idx="5609">
                  <c:v>16.7</c:v>
                </c:pt>
                <c:pt idx="5610">
                  <c:v>18.809999999999999</c:v>
                </c:pt>
                <c:pt idx="5611">
                  <c:v>20.39</c:v>
                </c:pt>
                <c:pt idx="5612">
                  <c:v>20.02</c:v>
                </c:pt>
                <c:pt idx="5613">
                  <c:v>17.2</c:v>
                </c:pt>
                <c:pt idx="5614">
                  <c:v>19.55</c:v>
                </c:pt>
                <c:pt idx="5615">
                  <c:v>19.55</c:v>
                </c:pt>
                <c:pt idx="5616">
                  <c:v>18.46</c:v>
                </c:pt>
                <c:pt idx="5617">
                  <c:v>18.64</c:v>
                </c:pt>
                <c:pt idx="5618">
                  <c:v>18.36</c:v>
                </c:pt>
                <c:pt idx="5619">
                  <c:v>17.440000000000001</c:v>
                </c:pt>
                <c:pt idx="5620">
                  <c:v>18.97</c:v>
                </c:pt>
                <c:pt idx="5621">
                  <c:v>18.100000000000001</c:v>
                </c:pt>
                <c:pt idx="5622">
                  <c:v>16.82</c:v>
                </c:pt>
                <c:pt idx="5623">
                  <c:v>16.239999999999998</c:v>
                </c:pt>
                <c:pt idx="5624">
                  <c:v>16.32</c:v>
                </c:pt>
                <c:pt idx="5625">
                  <c:v>17.149999999999999</c:v>
                </c:pt>
                <c:pt idx="5626">
                  <c:v>16.600000000000001</c:v>
                </c:pt>
                <c:pt idx="5627">
                  <c:v>16.88</c:v>
                </c:pt>
                <c:pt idx="5628">
                  <c:v>17.559999999999999</c:v>
                </c:pt>
                <c:pt idx="5629">
                  <c:v>19.16</c:v>
                </c:pt>
                <c:pt idx="5630">
                  <c:v>18.940000000000001</c:v>
                </c:pt>
                <c:pt idx="5631">
                  <c:v>19.05</c:v>
                </c:pt>
                <c:pt idx="5632">
                  <c:v>20.079999999999998</c:v>
                </c:pt>
                <c:pt idx="5633">
                  <c:v>18.829999999999998</c:v>
                </c:pt>
                <c:pt idx="5634">
                  <c:v>19.89</c:v>
                </c:pt>
                <c:pt idx="5635">
                  <c:v>21.87</c:v>
                </c:pt>
                <c:pt idx="5636">
                  <c:v>21.97</c:v>
                </c:pt>
                <c:pt idx="5637">
                  <c:v>22.27</c:v>
                </c:pt>
                <c:pt idx="5638">
                  <c:v>24.49</c:v>
                </c:pt>
                <c:pt idx="5639">
                  <c:v>25.1</c:v>
                </c:pt>
                <c:pt idx="5640">
                  <c:v>22.01</c:v>
                </c:pt>
                <c:pt idx="5641">
                  <c:v>22.48</c:v>
                </c:pt>
                <c:pt idx="5642">
                  <c:v>22.33</c:v>
                </c:pt>
                <c:pt idx="5643">
                  <c:v>21.54</c:v>
                </c:pt>
                <c:pt idx="5644">
                  <c:v>21.76</c:v>
                </c:pt>
                <c:pt idx="5645">
                  <c:v>21.03</c:v>
                </c:pt>
                <c:pt idx="5646">
                  <c:v>24.14</c:v>
                </c:pt>
                <c:pt idx="5647">
                  <c:v>24.06</c:v>
                </c:pt>
                <c:pt idx="5648">
                  <c:v>26.66</c:v>
                </c:pt>
                <c:pt idx="5649">
                  <c:v>26.12</c:v>
                </c:pt>
                <c:pt idx="5650">
                  <c:v>24.68</c:v>
                </c:pt>
                <c:pt idx="5651">
                  <c:v>22.16</c:v>
                </c:pt>
                <c:pt idx="5652">
                  <c:v>21.72</c:v>
                </c:pt>
                <c:pt idx="5653">
                  <c:v>21.23</c:v>
                </c:pt>
                <c:pt idx="5654">
                  <c:v>23.56</c:v>
                </c:pt>
                <c:pt idx="5655">
                  <c:v>22.09</c:v>
                </c:pt>
                <c:pt idx="5656">
                  <c:v>24.27</c:v>
                </c:pt>
                <c:pt idx="5657">
                  <c:v>21.68</c:v>
                </c:pt>
                <c:pt idx="5658">
                  <c:v>21.11</c:v>
                </c:pt>
                <c:pt idx="5659">
                  <c:v>18.32</c:v>
                </c:pt>
                <c:pt idx="5660">
                  <c:v>18.38</c:v>
                </c:pt>
                <c:pt idx="5661">
                  <c:v>17.239999999999998</c:v>
                </c:pt>
                <c:pt idx="5662">
                  <c:v>20.079999999999998</c:v>
                </c:pt>
                <c:pt idx="5663">
                  <c:v>18.11</c:v>
                </c:pt>
                <c:pt idx="5664">
                  <c:v>20.38</c:v>
                </c:pt>
                <c:pt idx="5665">
                  <c:v>19.72</c:v>
                </c:pt>
                <c:pt idx="5666">
                  <c:v>19.45</c:v>
                </c:pt>
                <c:pt idx="5667">
                  <c:v>19.71</c:v>
                </c:pt>
                <c:pt idx="5668">
                  <c:v>17.079999999999998</c:v>
                </c:pt>
                <c:pt idx="5669">
                  <c:v>16.8</c:v>
                </c:pt>
                <c:pt idx="5670">
                  <c:v>16.66</c:v>
                </c:pt>
                <c:pt idx="5671">
                  <c:v>17.5</c:v>
                </c:pt>
                <c:pt idx="5672">
                  <c:v>17.100000000000001</c:v>
                </c:pt>
                <c:pt idx="5673">
                  <c:v>17.98</c:v>
                </c:pt>
                <c:pt idx="5674">
                  <c:v>18.72</c:v>
                </c:pt>
                <c:pt idx="5675">
                  <c:v>17.95</c:v>
                </c:pt>
                <c:pt idx="5676">
                  <c:v>18.329999999999998</c:v>
                </c:pt>
                <c:pt idx="5677">
                  <c:v>16.739999999999998</c:v>
                </c:pt>
                <c:pt idx="5678">
                  <c:v>17.11</c:v>
                </c:pt>
                <c:pt idx="5679">
                  <c:v>16.48</c:v>
                </c:pt>
                <c:pt idx="5680">
                  <c:v>16.16</c:v>
                </c:pt>
                <c:pt idx="5681">
                  <c:v>15.45</c:v>
                </c:pt>
                <c:pt idx="5682">
                  <c:v>16.27</c:v>
                </c:pt>
                <c:pt idx="5683">
                  <c:v>18.62</c:v>
                </c:pt>
                <c:pt idx="5684">
                  <c:v>20.47</c:v>
                </c:pt>
                <c:pt idx="5685">
                  <c:v>19.34</c:v>
                </c:pt>
                <c:pt idx="5686">
                  <c:v>17.53</c:v>
                </c:pt>
                <c:pt idx="5687">
                  <c:v>16.7</c:v>
                </c:pt>
                <c:pt idx="5688">
                  <c:v>18.03</c:v>
                </c:pt>
                <c:pt idx="5689">
                  <c:v>18.93</c:v>
                </c:pt>
                <c:pt idx="5690">
                  <c:v>18.96</c:v>
                </c:pt>
                <c:pt idx="5691">
                  <c:v>17.57</c:v>
                </c:pt>
                <c:pt idx="5692">
                  <c:v>15.64</c:v>
                </c:pt>
                <c:pt idx="5693">
                  <c:v>15.95</c:v>
                </c:pt>
                <c:pt idx="5694">
                  <c:v>15.99</c:v>
                </c:pt>
                <c:pt idx="5695">
                  <c:v>15.32</c:v>
                </c:pt>
                <c:pt idx="5696">
                  <c:v>15.28</c:v>
                </c:pt>
                <c:pt idx="5697">
                  <c:v>14.74</c:v>
                </c:pt>
                <c:pt idx="5698">
                  <c:v>13.7</c:v>
                </c:pt>
                <c:pt idx="5699">
                  <c:v>14.85</c:v>
                </c:pt>
                <c:pt idx="5700">
                  <c:v>14.63</c:v>
                </c:pt>
                <c:pt idx="5701">
                  <c:v>14.29</c:v>
                </c:pt>
                <c:pt idx="5702">
                  <c:v>13.45</c:v>
                </c:pt>
                <c:pt idx="5703">
                  <c:v>14.02</c:v>
                </c:pt>
                <c:pt idx="5704">
                  <c:v>15.02</c:v>
                </c:pt>
                <c:pt idx="5705">
                  <c:v>15.11</c:v>
                </c:pt>
                <c:pt idx="5706">
                  <c:v>15.96</c:v>
                </c:pt>
                <c:pt idx="5707">
                  <c:v>15.18</c:v>
                </c:pt>
                <c:pt idx="5708">
                  <c:v>16.350000000000001</c:v>
                </c:pt>
                <c:pt idx="5709">
                  <c:v>16.489999999999998</c:v>
                </c:pt>
                <c:pt idx="5710">
                  <c:v>17.059999999999999</c:v>
                </c:pt>
                <c:pt idx="5711">
                  <c:v>17.829999999999998</c:v>
                </c:pt>
                <c:pt idx="5712">
                  <c:v>17.47</c:v>
                </c:pt>
                <c:pt idx="5713">
                  <c:v>17.98</c:v>
                </c:pt>
                <c:pt idx="5714">
                  <c:v>17.739999999999998</c:v>
                </c:pt>
                <c:pt idx="5715">
                  <c:v>15.6</c:v>
                </c:pt>
                <c:pt idx="5716">
                  <c:v>14.38</c:v>
                </c:pt>
                <c:pt idx="5717">
                  <c:v>16.28</c:v>
                </c:pt>
                <c:pt idx="5718">
                  <c:v>16.41</c:v>
                </c:pt>
                <c:pt idx="5719">
                  <c:v>15.8</c:v>
                </c:pt>
                <c:pt idx="5720">
                  <c:v>14.05</c:v>
                </c:pt>
                <c:pt idx="5721">
                  <c:v>14.51</c:v>
                </c:pt>
                <c:pt idx="5722">
                  <c:v>14.59</c:v>
                </c:pt>
                <c:pt idx="5723">
                  <c:v>14.18</c:v>
                </c:pt>
                <c:pt idx="5724">
                  <c:v>13.88</c:v>
                </c:pt>
                <c:pt idx="5725">
                  <c:v>14.07</c:v>
                </c:pt>
                <c:pt idx="5726">
                  <c:v>13.98</c:v>
                </c:pt>
                <c:pt idx="5727">
                  <c:v>14.15</c:v>
                </c:pt>
                <c:pt idx="5728">
                  <c:v>15.43</c:v>
                </c:pt>
                <c:pt idx="5729">
                  <c:v>16.809999999999999</c:v>
                </c:pt>
                <c:pt idx="5730">
                  <c:v>14.84</c:v>
                </c:pt>
                <c:pt idx="5731">
                  <c:v>15.73</c:v>
                </c:pt>
                <c:pt idx="5732">
                  <c:v>16.32</c:v>
                </c:pt>
                <c:pt idx="5733">
                  <c:v>15.71</c:v>
                </c:pt>
                <c:pt idx="5734">
                  <c:v>15.43</c:v>
                </c:pt>
                <c:pt idx="5735">
                  <c:v>14.55</c:v>
                </c:pt>
                <c:pt idx="5736">
                  <c:v>14.33</c:v>
                </c:pt>
                <c:pt idx="5737">
                  <c:v>15.11</c:v>
                </c:pt>
                <c:pt idx="5738">
                  <c:v>16.37</c:v>
                </c:pt>
                <c:pt idx="5739">
                  <c:v>16.29</c:v>
                </c:pt>
                <c:pt idx="5740">
                  <c:v>15.59</c:v>
                </c:pt>
                <c:pt idx="5741">
                  <c:v>16.14</c:v>
                </c:pt>
                <c:pt idx="5742">
                  <c:v>15.27</c:v>
                </c:pt>
                <c:pt idx="5743">
                  <c:v>15.22</c:v>
                </c:pt>
                <c:pt idx="5744">
                  <c:v>15.07</c:v>
                </c:pt>
                <c:pt idx="5745">
                  <c:v>15.03</c:v>
                </c:pt>
                <c:pt idx="5746">
                  <c:v>17.059999999999999</c:v>
                </c:pt>
                <c:pt idx="5747">
                  <c:v>16.62</c:v>
                </c:pt>
                <c:pt idx="5748">
                  <c:v>18.829999999999998</c:v>
                </c:pt>
                <c:pt idx="5749">
                  <c:v>18.329999999999998</c:v>
                </c:pt>
                <c:pt idx="5750">
                  <c:v>18.12</c:v>
                </c:pt>
                <c:pt idx="5751">
                  <c:v>17.809999999999999</c:v>
                </c:pt>
                <c:pt idx="5752">
                  <c:v>18.600000000000001</c:v>
                </c:pt>
                <c:pt idx="5753">
                  <c:v>16.690000000000001</c:v>
                </c:pt>
                <c:pt idx="5754">
                  <c:v>17.59</c:v>
                </c:pt>
                <c:pt idx="5755">
                  <c:v>18.420000000000002</c:v>
                </c:pt>
                <c:pt idx="5756">
                  <c:v>17.579999999999998</c:v>
                </c:pt>
                <c:pt idx="5757">
                  <c:v>19.079999999999998</c:v>
                </c:pt>
                <c:pt idx="5758">
                  <c:v>18.489999999999998</c:v>
                </c:pt>
                <c:pt idx="5759">
                  <c:v>18.61</c:v>
                </c:pt>
                <c:pt idx="5760">
                  <c:v>16.68</c:v>
                </c:pt>
                <c:pt idx="5761">
                  <c:v>16.649999999999999</c:v>
                </c:pt>
                <c:pt idx="5762">
                  <c:v>17.920000000000002</c:v>
                </c:pt>
                <c:pt idx="5763">
                  <c:v>17.989999999999998</c:v>
                </c:pt>
                <c:pt idx="5764">
                  <c:v>16.41</c:v>
                </c:pt>
                <c:pt idx="5765">
                  <c:v>15.24</c:v>
                </c:pt>
                <c:pt idx="5766">
                  <c:v>15.08</c:v>
                </c:pt>
                <c:pt idx="5767">
                  <c:v>15.31</c:v>
                </c:pt>
                <c:pt idx="5768">
                  <c:v>15.14</c:v>
                </c:pt>
                <c:pt idx="5769">
                  <c:v>15.5</c:v>
                </c:pt>
                <c:pt idx="5770">
                  <c:v>15.92</c:v>
                </c:pt>
                <c:pt idx="5771">
                  <c:v>15.51</c:v>
                </c:pt>
                <c:pt idx="5772">
                  <c:v>15.06</c:v>
                </c:pt>
                <c:pt idx="5773">
                  <c:v>15.87</c:v>
                </c:pt>
                <c:pt idx="5774">
                  <c:v>16.64</c:v>
                </c:pt>
                <c:pt idx="5775">
                  <c:v>17.12</c:v>
                </c:pt>
                <c:pt idx="5776">
                  <c:v>16.46</c:v>
                </c:pt>
                <c:pt idx="5777">
                  <c:v>16.579999999999998</c:v>
                </c:pt>
                <c:pt idx="5778">
                  <c:v>15.9</c:v>
                </c:pt>
                <c:pt idx="5779">
                  <c:v>16.05</c:v>
                </c:pt>
                <c:pt idx="5780">
                  <c:v>15.57</c:v>
                </c:pt>
                <c:pt idx="5781">
                  <c:v>15.95</c:v>
                </c:pt>
                <c:pt idx="5782">
                  <c:v>16.559999999999999</c:v>
                </c:pt>
                <c:pt idx="5783">
                  <c:v>17</c:v>
                </c:pt>
                <c:pt idx="5784">
                  <c:v>16.34</c:v>
                </c:pt>
                <c:pt idx="5785">
                  <c:v>15.57</c:v>
                </c:pt>
                <c:pt idx="5786">
                  <c:v>17.36</c:v>
                </c:pt>
                <c:pt idx="5787">
                  <c:v>17.670000000000002</c:v>
                </c:pt>
                <c:pt idx="5788">
                  <c:v>17.84</c:v>
                </c:pt>
                <c:pt idx="5789">
                  <c:v>17.84</c:v>
                </c:pt>
                <c:pt idx="5790">
                  <c:v>19.48</c:v>
                </c:pt>
                <c:pt idx="5791">
                  <c:v>19.47</c:v>
                </c:pt>
                <c:pt idx="5792">
                  <c:v>22.72</c:v>
                </c:pt>
                <c:pt idx="5793">
                  <c:v>18.02</c:v>
                </c:pt>
                <c:pt idx="5794">
                  <c:v>14.68</c:v>
                </c:pt>
                <c:pt idx="5795">
                  <c:v>14.56</c:v>
                </c:pt>
                <c:pt idx="5796">
                  <c:v>13.83</c:v>
                </c:pt>
                <c:pt idx="5797">
                  <c:v>13.79</c:v>
                </c:pt>
                <c:pt idx="5798">
                  <c:v>13.62</c:v>
                </c:pt>
                <c:pt idx="5799">
                  <c:v>13.81</c:v>
                </c:pt>
                <c:pt idx="5800">
                  <c:v>13.49</c:v>
                </c:pt>
                <c:pt idx="5801">
                  <c:v>13.36</c:v>
                </c:pt>
                <c:pt idx="5802">
                  <c:v>13.52</c:v>
                </c:pt>
                <c:pt idx="5803">
                  <c:v>13.55</c:v>
                </c:pt>
                <c:pt idx="5804">
                  <c:v>13.42</c:v>
                </c:pt>
                <c:pt idx="5805">
                  <c:v>13.57</c:v>
                </c:pt>
                <c:pt idx="5806">
                  <c:v>12.46</c:v>
                </c:pt>
                <c:pt idx="5807">
                  <c:v>12.43</c:v>
                </c:pt>
                <c:pt idx="5808">
                  <c:v>12.46</c:v>
                </c:pt>
                <c:pt idx="5809">
                  <c:v>12.69</c:v>
                </c:pt>
                <c:pt idx="5810">
                  <c:v>12.89</c:v>
                </c:pt>
                <c:pt idx="5811">
                  <c:v>13.57</c:v>
                </c:pt>
                <c:pt idx="5812">
                  <c:v>13.31</c:v>
                </c:pt>
                <c:pt idx="5813">
                  <c:v>14.32</c:v>
                </c:pt>
                <c:pt idx="5814">
                  <c:v>14.28</c:v>
                </c:pt>
                <c:pt idx="5815">
                  <c:v>12.9</c:v>
                </c:pt>
                <c:pt idx="5816">
                  <c:v>14.67</c:v>
                </c:pt>
                <c:pt idx="5817">
                  <c:v>13.72</c:v>
                </c:pt>
                <c:pt idx="5818">
                  <c:v>13.41</c:v>
                </c:pt>
                <c:pt idx="5819">
                  <c:v>13.5</c:v>
                </c:pt>
                <c:pt idx="5820">
                  <c:v>13.02</c:v>
                </c:pt>
                <c:pt idx="5821">
                  <c:v>12.94</c:v>
                </c:pt>
                <c:pt idx="5822">
                  <c:v>12.64</c:v>
                </c:pt>
                <c:pt idx="5823">
                  <c:v>12.98</c:v>
                </c:pt>
                <c:pt idx="5824">
                  <c:v>12.66</c:v>
                </c:pt>
                <c:pt idx="5825">
                  <c:v>12.46</c:v>
                </c:pt>
                <c:pt idx="5826">
                  <c:v>12.31</c:v>
                </c:pt>
                <c:pt idx="5827">
                  <c:v>14.68</c:v>
                </c:pt>
                <c:pt idx="5828">
                  <c:v>15.22</c:v>
                </c:pt>
                <c:pt idx="5829">
                  <c:v>14.17</c:v>
                </c:pt>
                <c:pt idx="5830">
                  <c:v>18.989999999999998</c:v>
                </c:pt>
                <c:pt idx="5831">
                  <c:v>16.87</c:v>
                </c:pt>
                <c:pt idx="5832">
                  <c:v>14.73</c:v>
                </c:pt>
                <c:pt idx="5833">
                  <c:v>15.51</c:v>
                </c:pt>
                <c:pt idx="5834">
                  <c:v>15.36</c:v>
                </c:pt>
                <c:pt idx="5835">
                  <c:v>14.01</c:v>
                </c:pt>
                <c:pt idx="5836">
                  <c:v>13.48</c:v>
                </c:pt>
                <c:pt idx="5837">
                  <c:v>13.53</c:v>
                </c:pt>
                <c:pt idx="5838">
                  <c:v>13.06</c:v>
                </c:pt>
                <c:pt idx="5839">
                  <c:v>12.59</c:v>
                </c:pt>
                <c:pt idx="5840">
                  <c:v>11.56</c:v>
                </c:pt>
                <c:pt idx="5841">
                  <c:v>12.27</c:v>
                </c:pt>
                <c:pt idx="5842">
                  <c:v>11.83</c:v>
                </c:pt>
                <c:pt idx="5843">
                  <c:v>11.3</c:v>
                </c:pt>
                <c:pt idx="5844">
                  <c:v>11.3</c:v>
                </c:pt>
                <c:pt idx="5845">
                  <c:v>13.36</c:v>
                </c:pt>
                <c:pt idx="5846">
                  <c:v>14.39</c:v>
                </c:pt>
                <c:pt idx="5847">
                  <c:v>12.67</c:v>
                </c:pt>
                <c:pt idx="5848">
                  <c:v>13.99</c:v>
                </c:pt>
                <c:pt idx="5849">
                  <c:v>13.57</c:v>
                </c:pt>
                <c:pt idx="5850">
                  <c:v>13.74</c:v>
                </c:pt>
                <c:pt idx="5851">
                  <c:v>12.77</c:v>
                </c:pt>
                <c:pt idx="5852">
                  <c:v>13.15</c:v>
                </c:pt>
                <c:pt idx="5853">
                  <c:v>12.7</c:v>
                </c:pt>
                <c:pt idx="5854">
                  <c:v>13.58</c:v>
                </c:pt>
                <c:pt idx="5855">
                  <c:v>12.78</c:v>
                </c:pt>
                <c:pt idx="5856">
                  <c:v>14.21</c:v>
                </c:pt>
                <c:pt idx="5857">
                  <c:v>13.89</c:v>
                </c:pt>
                <c:pt idx="5858">
                  <c:v>13.92</c:v>
                </c:pt>
                <c:pt idx="5859">
                  <c:v>13.19</c:v>
                </c:pt>
                <c:pt idx="5860">
                  <c:v>12.84</c:v>
                </c:pt>
                <c:pt idx="5861">
                  <c:v>12.36</c:v>
                </c:pt>
                <c:pt idx="5862">
                  <c:v>12.24</c:v>
                </c:pt>
                <c:pt idx="5863">
                  <c:v>12.06</c:v>
                </c:pt>
                <c:pt idx="5864">
                  <c:v>17.27</c:v>
                </c:pt>
                <c:pt idx="5865">
                  <c:v>13.96</c:v>
                </c:pt>
                <c:pt idx="5866">
                  <c:v>16.510000000000002</c:v>
                </c:pt>
                <c:pt idx="5867">
                  <c:v>17.559999999999999</c:v>
                </c:pt>
                <c:pt idx="5868">
                  <c:v>14.97</c:v>
                </c:pt>
                <c:pt idx="5869">
                  <c:v>14.39</c:v>
                </c:pt>
                <c:pt idx="5870">
                  <c:v>13.48</c:v>
                </c:pt>
                <c:pt idx="5871">
                  <c:v>13.61</c:v>
                </c:pt>
                <c:pt idx="5872">
                  <c:v>13.62</c:v>
                </c:pt>
                <c:pt idx="5873">
                  <c:v>13.61</c:v>
                </c:pt>
                <c:pt idx="5874">
                  <c:v>13.71</c:v>
                </c:pt>
                <c:pt idx="5875">
                  <c:v>13.52</c:v>
                </c:pt>
                <c:pt idx="5876">
                  <c:v>14.49</c:v>
                </c:pt>
                <c:pt idx="5877">
                  <c:v>13.59</c:v>
                </c:pt>
                <c:pt idx="5878">
                  <c:v>12.85</c:v>
                </c:pt>
                <c:pt idx="5879">
                  <c:v>12.66</c:v>
                </c:pt>
                <c:pt idx="5880">
                  <c:v>12.83</c:v>
                </c:pt>
                <c:pt idx="5881">
                  <c:v>12.66</c:v>
                </c:pt>
                <c:pt idx="5882">
                  <c:v>13.13</c:v>
                </c:pt>
                <c:pt idx="5883">
                  <c:v>12.59</c:v>
                </c:pt>
                <c:pt idx="5884">
                  <c:v>12.55</c:v>
                </c:pt>
                <c:pt idx="5885">
                  <c:v>12.77</c:v>
                </c:pt>
                <c:pt idx="5886">
                  <c:v>12.81</c:v>
                </c:pt>
                <c:pt idx="5887">
                  <c:v>13.07</c:v>
                </c:pt>
                <c:pt idx="5888">
                  <c:v>12.45</c:v>
                </c:pt>
                <c:pt idx="5889">
                  <c:v>13.02</c:v>
                </c:pt>
                <c:pt idx="5890">
                  <c:v>13.37</c:v>
                </c:pt>
                <c:pt idx="5891">
                  <c:v>13.82</c:v>
                </c:pt>
                <c:pt idx="5892">
                  <c:v>14.07</c:v>
                </c:pt>
                <c:pt idx="5893">
                  <c:v>13.99</c:v>
                </c:pt>
                <c:pt idx="5894">
                  <c:v>14.48</c:v>
                </c:pt>
                <c:pt idx="5895">
                  <c:v>14.83</c:v>
                </c:pt>
                <c:pt idx="5896">
                  <c:v>14.53</c:v>
                </c:pt>
                <c:pt idx="5897">
                  <c:v>16.3</c:v>
                </c:pt>
                <c:pt idx="5898">
                  <c:v>16.28</c:v>
                </c:pt>
                <c:pt idx="5899">
                  <c:v>16.27</c:v>
                </c:pt>
                <c:pt idx="5900">
                  <c:v>17.5</c:v>
                </c:pt>
                <c:pt idx="5901">
                  <c:v>16.63</c:v>
                </c:pt>
                <c:pt idx="5902">
                  <c:v>15.14</c:v>
                </c:pt>
                <c:pt idx="5903">
                  <c:v>15.44</c:v>
                </c:pt>
                <c:pt idx="5904">
                  <c:v>17.07</c:v>
                </c:pt>
                <c:pt idx="5905">
                  <c:v>18.59</c:v>
                </c:pt>
                <c:pt idx="5906">
                  <c:v>16.41</c:v>
                </c:pt>
                <c:pt idx="5907">
                  <c:v>17.149999999999999</c:v>
                </c:pt>
                <c:pt idx="5908">
                  <c:v>16.8</c:v>
                </c:pt>
                <c:pt idx="5909">
                  <c:v>16.61</c:v>
                </c:pt>
                <c:pt idx="5910">
                  <c:v>16.64</c:v>
                </c:pt>
                <c:pt idx="5911">
                  <c:v>20.49</c:v>
                </c:pt>
                <c:pt idx="5912">
                  <c:v>18.899999999999999</c:v>
                </c:pt>
                <c:pt idx="5913">
                  <c:v>20.11</c:v>
                </c:pt>
                <c:pt idx="5914">
                  <c:v>18.47</c:v>
                </c:pt>
                <c:pt idx="5915">
                  <c:v>17.21</c:v>
                </c:pt>
                <c:pt idx="5916">
                  <c:v>16.86</c:v>
                </c:pt>
                <c:pt idx="5917">
                  <c:v>16.86</c:v>
                </c:pt>
                <c:pt idx="5918">
                  <c:v>16.37</c:v>
                </c:pt>
                <c:pt idx="5919">
                  <c:v>16.440000000000001</c:v>
                </c:pt>
                <c:pt idx="5920">
                  <c:v>16.2</c:v>
                </c:pt>
                <c:pt idx="5921">
                  <c:v>14.89</c:v>
                </c:pt>
                <c:pt idx="5922">
                  <c:v>14.78</c:v>
                </c:pt>
                <c:pt idx="5923">
                  <c:v>14.35</c:v>
                </c:pt>
                <c:pt idx="5924">
                  <c:v>14.21</c:v>
                </c:pt>
                <c:pt idx="5925">
                  <c:v>14.01</c:v>
                </c:pt>
                <c:pt idx="5926">
                  <c:v>13.84</c:v>
                </c:pt>
                <c:pt idx="5927">
                  <c:v>13.79</c:v>
                </c:pt>
                <c:pt idx="5928">
                  <c:v>14.42</c:v>
                </c:pt>
                <c:pt idx="5929">
                  <c:v>13.78</c:v>
                </c:pt>
                <c:pt idx="5930">
                  <c:v>13.77</c:v>
                </c:pt>
                <c:pt idx="5931">
                  <c:v>12.54</c:v>
                </c:pt>
                <c:pt idx="5932">
                  <c:v>12.29</c:v>
                </c:pt>
                <c:pt idx="5933">
                  <c:v>12.66</c:v>
                </c:pt>
                <c:pt idx="5934">
                  <c:v>13.18</c:v>
                </c:pt>
                <c:pt idx="5935">
                  <c:v>12.97</c:v>
                </c:pt>
                <c:pt idx="5936">
                  <c:v>12.72</c:v>
                </c:pt>
                <c:pt idx="5937">
                  <c:v>13.39</c:v>
                </c:pt>
                <c:pt idx="5938">
                  <c:v>13.39</c:v>
                </c:pt>
                <c:pt idx="5939">
                  <c:v>13.45</c:v>
                </c:pt>
                <c:pt idx="5940">
                  <c:v>12.94</c:v>
                </c:pt>
                <c:pt idx="5941">
                  <c:v>11.98</c:v>
                </c:pt>
                <c:pt idx="5942">
                  <c:v>11.84</c:v>
                </c:pt>
                <c:pt idx="5943">
                  <c:v>12.72</c:v>
                </c:pt>
                <c:pt idx="5944">
                  <c:v>12.98</c:v>
                </c:pt>
                <c:pt idx="5945">
                  <c:v>12.73</c:v>
                </c:pt>
                <c:pt idx="5946">
                  <c:v>13.41</c:v>
                </c:pt>
                <c:pt idx="5947">
                  <c:v>12.81</c:v>
                </c:pt>
                <c:pt idx="5948">
                  <c:v>12.31</c:v>
                </c:pt>
                <c:pt idx="5949">
                  <c:v>13.04</c:v>
                </c:pt>
                <c:pt idx="5950">
                  <c:v>14.73</c:v>
                </c:pt>
                <c:pt idx="5951">
                  <c:v>14.37</c:v>
                </c:pt>
                <c:pt idx="5952">
                  <c:v>15.1</c:v>
                </c:pt>
                <c:pt idx="5953">
                  <c:v>14.91</c:v>
                </c:pt>
                <c:pt idx="5954">
                  <c:v>15.94</c:v>
                </c:pt>
                <c:pt idx="5955">
                  <c:v>14.76</c:v>
                </c:pt>
                <c:pt idx="5956">
                  <c:v>13.98</c:v>
                </c:pt>
                <c:pt idx="5957">
                  <c:v>14.99</c:v>
                </c:pt>
                <c:pt idx="5958">
                  <c:v>16.77</c:v>
                </c:pt>
                <c:pt idx="5959">
                  <c:v>16.489999999999998</c:v>
                </c:pt>
                <c:pt idx="5960">
                  <c:v>16.809999999999999</c:v>
                </c:pt>
                <c:pt idx="5961">
                  <c:v>17.010000000000002</c:v>
                </c:pt>
                <c:pt idx="5962">
                  <c:v>16.61</c:v>
                </c:pt>
                <c:pt idx="5963">
                  <c:v>15.88</c:v>
                </c:pt>
                <c:pt idx="5964">
                  <c:v>15.77</c:v>
                </c:pt>
                <c:pt idx="5965">
                  <c:v>15.85</c:v>
                </c:pt>
                <c:pt idx="5966">
                  <c:v>15.63</c:v>
                </c:pt>
                <c:pt idx="5967">
                  <c:v>14.53</c:v>
                </c:pt>
                <c:pt idx="5968">
                  <c:v>13.82</c:v>
                </c:pt>
                <c:pt idx="5969">
                  <c:v>14.29</c:v>
                </c:pt>
                <c:pt idx="5970">
                  <c:v>14.16</c:v>
                </c:pt>
                <c:pt idx="5971">
                  <c:v>14.38</c:v>
                </c:pt>
                <c:pt idx="5972">
                  <c:v>14.53</c:v>
                </c:pt>
                <c:pt idx="5973">
                  <c:v>13.59</c:v>
                </c:pt>
                <c:pt idx="5974">
                  <c:v>13.16</c:v>
                </c:pt>
                <c:pt idx="5975">
                  <c:v>13.12</c:v>
                </c:pt>
                <c:pt idx="5976">
                  <c:v>14.31</c:v>
                </c:pt>
                <c:pt idx="5977">
                  <c:v>14.08</c:v>
                </c:pt>
                <c:pt idx="5978">
                  <c:v>14.01</c:v>
                </c:pt>
                <c:pt idx="5979">
                  <c:v>14.06</c:v>
                </c:pt>
                <c:pt idx="5980">
                  <c:v>15.46</c:v>
                </c:pt>
                <c:pt idx="5981">
                  <c:v>16.600000000000001</c:v>
                </c:pt>
                <c:pt idx="5982">
                  <c:v>15.54</c:v>
                </c:pt>
                <c:pt idx="5983">
                  <c:v>16.600000000000001</c:v>
                </c:pt>
                <c:pt idx="5984">
                  <c:v>17.670000000000002</c:v>
                </c:pt>
                <c:pt idx="5985">
                  <c:v>16.739999999999998</c:v>
                </c:pt>
                <c:pt idx="5986">
                  <c:v>19.41</c:v>
                </c:pt>
                <c:pt idx="5987">
                  <c:v>20.34</c:v>
                </c:pt>
                <c:pt idx="5988">
                  <c:v>19.600000000000001</c:v>
                </c:pt>
                <c:pt idx="5989">
                  <c:v>16.48</c:v>
                </c:pt>
                <c:pt idx="5990">
                  <c:v>15.72</c:v>
                </c:pt>
                <c:pt idx="5991">
                  <c:v>16.07</c:v>
                </c:pt>
                <c:pt idx="5992">
                  <c:v>18.66</c:v>
                </c:pt>
                <c:pt idx="5993">
                  <c:v>14.71</c:v>
                </c:pt>
                <c:pt idx="5994">
                  <c:v>13.48</c:v>
                </c:pt>
                <c:pt idx="5995">
                  <c:v>13.04</c:v>
                </c:pt>
                <c:pt idx="5996">
                  <c:v>13.16</c:v>
                </c:pt>
                <c:pt idx="5997">
                  <c:v>13.33</c:v>
                </c:pt>
                <c:pt idx="5998">
                  <c:v>13.42</c:v>
                </c:pt>
                <c:pt idx="5999">
                  <c:v>13.2</c:v>
                </c:pt>
                <c:pt idx="6000">
                  <c:v>13.09</c:v>
                </c:pt>
                <c:pt idx="6001">
                  <c:v>13.31</c:v>
                </c:pt>
                <c:pt idx="6002">
                  <c:v>13.41</c:v>
                </c:pt>
                <c:pt idx="6003">
                  <c:v>13.65</c:v>
                </c:pt>
                <c:pt idx="6004">
                  <c:v>13.75</c:v>
                </c:pt>
                <c:pt idx="6005">
                  <c:v>13.28</c:v>
                </c:pt>
                <c:pt idx="6006">
                  <c:v>12.93</c:v>
                </c:pt>
                <c:pt idx="6007">
                  <c:v>13.27</c:v>
                </c:pt>
                <c:pt idx="6008">
                  <c:v>12.67</c:v>
                </c:pt>
                <c:pt idx="6009">
                  <c:v>13.91</c:v>
                </c:pt>
                <c:pt idx="6010">
                  <c:v>12.9</c:v>
                </c:pt>
                <c:pt idx="6011">
                  <c:v>12.53</c:v>
                </c:pt>
                <c:pt idx="6012">
                  <c:v>12.82</c:v>
                </c:pt>
                <c:pt idx="6013">
                  <c:v>12.52</c:v>
                </c:pt>
                <c:pt idx="6014">
                  <c:v>12.37</c:v>
                </c:pt>
                <c:pt idx="6015">
                  <c:v>12.19</c:v>
                </c:pt>
                <c:pt idx="6016">
                  <c:v>13.1</c:v>
                </c:pt>
                <c:pt idx="6017">
                  <c:v>13.39</c:v>
                </c:pt>
                <c:pt idx="6018">
                  <c:v>13.4</c:v>
                </c:pt>
                <c:pt idx="6019">
                  <c:v>12.66</c:v>
                </c:pt>
                <c:pt idx="6020">
                  <c:v>12.26</c:v>
                </c:pt>
                <c:pt idx="6021">
                  <c:v>12.79</c:v>
                </c:pt>
                <c:pt idx="6022">
                  <c:v>12.81</c:v>
                </c:pt>
                <c:pt idx="6023">
                  <c:v>12.98</c:v>
                </c:pt>
                <c:pt idx="6024">
                  <c:v>13.7</c:v>
                </c:pt>
                <c:pt idx="6025">
                  <c:v>14.23</c:v>
                </c:pt>
                <c:pt idx="6026">
                  <c:v>14.55</c:v>
                </c:pt>
                <c:pt idx="6027">
                  <c:v>14.7</c:v>
                </c:pt>
                <c:pt idx="6028">
                  <c:v>15.08</c:v>
                </c:pt>
                <c:pt idx="6029">
                  <c:v>13.79</c:v>
                </c:pt>
                <c:pt idx="6030">
                  <c:v>13.49</c:v>
                </c:pt>
                <c:pt idx="6031">
                  <c:v>13.91</c:v>
                </c:pt>
                <c:pt idx="6032">
                  <c:v>15.42</c:v>
                </c:pt>
                <c:pt idx="6033">
                  <c:v>15.54</c:v>
                </c:pt>
                <c:pt idx="6034">
                  <c:v>15.76</c:v>
                </c:pt>
                <c:pt idx="6035">
                  <c:v>16.03</c:v>
                </c:pt>
                <c:pt idx="6036">
                  <c:v>16.21</c:v>
                </c:pt>
                <c:pt idx="6037">
                  <c:v>13.8</c:v>
                </c:pt>
                <c:pt idx="6038">
                  <c:v>14.15</c:v>
                </c:pt>
                <c:pt idx="6039">
                  <c:v>13.79</c:v>
                </c:pt>
                <c:pt idx="6040">
                  <c:v>13.04</c:v>
                </c:pt>
                <c:pt idx="6041">
                  <c:v>12.48</c:v>
                </c:pt>
                <c:pt idx="6042">
                  <c:v>12.33</c:v>
                </c:pt>
                <c:pt idx="6043">
                  <c:v>12.46</c:v>
                </c:pt>
                <c:pt idx="6044">
                  <c:v>13.56</c:v>
                </c:pt>
                <c:pt idx="6045">
                  <c:v>13.72</c:v>
                </c:pt>
                <c:pt idx="6046">
                  <c:v>14.23</c:v>
                </c:pt>
                <c:pt idx="6047">
                  <c:v>13.76</c:v>
                </c:pt>
                <c:pt idx="6048">
                  <c:v>13.55</c:v>
                </c:pt>
                <c:pt idx="6049">
                  <c:v>12.92</c:v>
                </c:pt>
                <c:pt idx="6050">
                  <c:v>12.87</c:v>
                </c:pt>
                <c:pt idx="6051">
                  <c:v>12.89</c:v>
                </c:pt>
                <c:pt idx="6052">
                  <c:v>12.14</c:v>
                </c:pt>
                <c:pt idx="6053">
                  <c:v>13.28</c:v>
                </c:pt>
                <c:pt idx="6054">
                  <c:v>12.28</c:v>
                </c:pt>
                <c:pt idx="6055">
                  <c:v>12.28</c:v>
                </c:pt>
                <c:pt idx="6056">
                  <c:v>12.53</c:v>
                </c:pt>
                <c:pt idx="6057">
                  <c:v>12.44</c:v>
                </c:pt>
                <c:pt idx="6058">
                  <c:v>12.87</c:v>
                </c:pt>
                <c:pt idx="6059">
                  <c:v>12.84</c:v>
                </c:pt>
                <c:pt idx="6060">
                  <c:v>13.77</c:v>
                </c:pt>
                <c:pt idx="6061">
                  <c:v>18.14</c:v>
                </c:pt>
                <c:pt idx="6062">
                  <c:v>17.420000000000002</c:v>
                </c:pt>
                <c:pt idx="6063">
                  <c:v>15.8</c:v>
                </c:pt>
                <c:pt idx="6064">
                  <c:v>17.350000000000001</c:v>
                </c:pt>
                <c:pt idx="6065">
                  <c:v>17.29</c:v>
                </c:pt>
                <c:pt idx="6066">
                  <c:v>18.41</c:v>
                </c:pt>
                <c:pt idx="6067">
                  <c:v>21.44</c:v>
                </c:pt>
                <c:pt idx="6068">
                  <c:v>19.11</c:v>
                </c:pt>
                <c:pt idx="6069">
                  <c:v>19.95</c:v>
                </c:pt>
                <c:pt idx="6070">
                  <c:v>17.23</c:v>
                </c:pt>
                <c:pt idx="6071">
                  <c:v>15.29</c:v>
                </c:pt>
                <c:pt idx="6072">
                  <c:v>15.26</c:v>
                </c:pt>
                <c:pt idx="6073">
                  <c:v>14.51</c:v>
                </c:pt>
                <c:pt idx="6074">
                  <c:v>14.3</c:v>
                </c:pt>
                <c:pt idx="6075">
                  <c:v>14.14</c:v>
                </c:pt>
                <c:pt idx="6076">
                  <c:v>13.57</c:v>
                </c:pt>
                <c:pt idx="6077">
                  <c:v>13.87</c:v>
                </c:pt>
                <c:pt idx="6078">
                  <c:v>15.5</c:v>
                </c:pt>
                <c:pt idx="6079">
                  <c:v>14.79</c:v>
                </c:pt>
                <c:pt idx="6080">
                  <c:v>14.68</c:v>
                </c:pt>
                <c:pt idx="6081">
                  <c:v>14.23</c:v>
                </c:pt>
                <c:pt idx="6082">
                  <c:v>13.67</c:v>
                </c:pt>
                <c:pt idx="6083">
                  <c:v>14.35</c:v>
                </c:pt>
                <c:pt idx="6084">
                  <c:v>14.04</c:v>
                </c:pt>
                <c:pt idx="6085">
                  <c:v>14</c:v>
                </c:pt>
                <c:pt idx="6086">
                  <c:v>16</c:v>
                </c:pt>
                <c:pt idx="6087">
                  <c:v>14.1</c:v>
                </c:pt>
                <c:pt idx="6088">
                  <c:v>13.89</c:v>
                </c:pt>
                <c:pt idx="6089">
                  <c:v>14.21</c:v>
                </c:pt>
                <c:pt idx="6090">
                  <c:v>14.11</c:v>
                </c:pt>
                <c:pt idx="6091">
                  <c:v>14.2</c:v>
                </c:pt>
                <c:pt idx="6092">
                  <c:v>14.8</c:v>
                </c:pt>
                <c:pt idx="6093">
                  <c:v>14.47</c:v>
                </c:pt>
                <c:pt idx="6094">
                  <c:v>16.22</c:v>
                </c:pt>
                <c:pt idx="6095">
                  <c:v>17.82</c:v>
                </c:pt>
                <c:pt idx="6096">
                  <c:v>15.64</c:v>
                </c:pt>
                <c:pt idx="6097">
                  <c:v>14.52</c:v>
                </c:pt>
                <c:pt idx="6098">
                  <c:v>15.12</c:v>
                </c:pt>
                <c:pt idx="6099">
                  <c:v>14.52</c:v>
                </c:pt>
                <c:pt idx="6100">
                  <c:v>15</c:v>
                </c:pt>
                <c:pt idx="6101">
                  <c:v>15.09</c:v>
                </c:pt>
                <c:pt idx="6102">
                  <c:v>14.02</c:v>
                </c:pt>
                <c:pt idx="6103">
                  <c:v>14.93</c:v>
                </c:pt>
                <c:pt idx="6104">
                  <c:v>14.62</c:v>
                </c:pt>
                <c:pt idx="6105">
                  <c:v>14.41</c:v>
                </c:pt>
                <c:pt idx="6106">
                  <c:v>13.88</c:v>
                </c:pt>
                <c:pt idx="6107">
                  <c:v>13.1</c:v>
                </c:pt>
                <c:pt idx="6108">
                  <c:v>13.09</c:v>
                </c:pt>
                <c:pt idx="6109">
                  <c:v>13.37</c:v>
                </c:pt>
                <c:pt idx="6110">
                  <c:v>13.96</c:v>
                </c:pt>
                <c:pt idx="6111">
                  <c:v>15.57</c:v>
                </c:pt>
                <c:pt idx="6112">
                  <c:v>14.89</c:v>
                </c:pt>
                <c:pt idx="6113">
                  <c:v>13.82</c:v>
                </c:pt>
                <c:pt idx="6114">
                  <c:v>15.89</c:v>
                </c:pt>
                <c:pt idx="6115">
                  <c:v>17.03</c:v>
                </c:pt>
                <c:pt idx="6116">
                  <c:v>16.11</c:v>
                </c:pt>
                <c:pt idx="6117">
                  <c:v>15.61</c:v>
                </c:pt>
                <c:pt idx="6118">
                  <c:v>14.18</c:v>
                </c:pt>
                <c:pt idx="6119">
                  <c:v>13.36</c:v>
                </c:pt>
                <c:pt idx="6120">
                  <c:v>13.25</c:v>
                </c:pt>
                <c:pt idx="6121">
                  <c:v>13.19</c:v>
                </c:pt>
                <c:pt idx="6122">
                  <c:v>13.27</c:v>
                </c:pt>
                <c:pt idx="6123">
                  <c:v>13.32</c:v>
                </c:pt>
                <c:pt idx="6124">
                  <c:v>14.06</c:v>
                </c:pt>
                <c:pt idx="6125">
                  <c:v>13.97</c:v>
                </c:pt>
                <c:pt idx="6126">
                  <c:v>13.71</c:v>
                </c:pt>
                <c:pt idx="6127">
                  <c:v>13.41</c:v>
                </c:pt>
                <c:pt idx="6128">
                  <c:v>13.25</c:v>
                </c:pt>
                <c:pt idx="6129">
                  <c:v>12.91</c:v>
                </c:pt>
                <c:pt idx="6130">
                  <c:v>13.29</c:v>
                </c:pt>
                <c:pt idx="6131">
                  <c:v>13.8</c:v>
                </c:pt>
                <c:pt idx="6132">
                  <c:v>13.4</c:v>
                </c:pt>
                <c:pt idx="6133">
                  <c:v>13.43</c:v>
                </c:pt>
                <c:pt idx="6134">
                  <c:v>12.92</c:v>
                </c:pt>
                <c:pt idx="6135">
                  <c:v>12.23</c:v>
                </c:pt>
                <c:pt idx="6136">
                  <c:v>12.13</c:v>
                </c:pt>
                <c:pt idx="6137">
                  <c:v>12.17</c:v>
                </c:pt>
                <c:pt idx="6138">
                  <c:v>13.17</c:v>
                </c:pt>
                <c:pt idx="6139">
                  <c:v>12.44</c:v>
                </c:pt>
                <c:pt idx="6140">
                  <c:v>12.42</c:v>
                </c:pt>
                <c:pt idx="6141">
                  <c:v>12.96</c:v>
                </c:pt>
                <c:pt idx="6142">
                  <c:v>11.91</c:v>
                </c:pt>
                <c:pt idx="6143">
                  <c:v>12.03</c:v>
                </c:pt>
                <c:pt idx="6144">
                  <c:v>11.36</c:v>
                </c:pt>
                <c:pt idx="6145">
                  <c:v>11.51</c:v>
                </c:pt>
                <c:pt idx="6146">
                  <c:v>11.68</c:v>
                </c:pt>
                <c:pt idx="6147">
                  <c:v>11.57</c:v>
                </c:pt>
                <c:pt idx="6148">
                  <c:v>11.4</c:v>
                </c:pt>
                <c:pt idx="6149">
                  <c:v>11.58</c:v>
                </c:pt>
                <c:pt idx="6150">
                  <c:v>11.87</c:v>
                </c:pt>
                <c:pt idx="6151">
                  <c:v>12.08</c:v>
                </c:pt>
                <c:pt idx="6152">
                  <c:v>11.68</c:v>
                </c:pt>
                <c:pt idx="6153">
                  <c:v>10.73</c:v>
                </c:pt>
                <c:pt idx="6154">
                  <c:v>11.15</c:v>
                </c:pt>
                <c:pt idx="6155">
                  <c:v>10.99</c:v>
                </c:pt>
                <c:pt idx="6156">
                  <c:v>11.6</c:v>
                </c:pt>
                <c:pt idx="6157">
                  <c:v>12.56</c:v>
                </c:pt>
                <c:pt idx="6158">
                  <c:v>12.18</c:v>
                </c:pt>
                <c:pt idx="6159">
                  <c:v>12.65</c:v>
                </c:pt>
                <c:pt idx="6160">
                  <c:v>12.06</c:v>
                </c:pt>
                <c:pt idx="6161">
                  <c:v>10.61</c:v>
                </c:pt>
                <c:pt idx="6162">
                  <c:v>10.62</c:v>
                </c:pt>
                <c:pt idx="6163">
                  <c:v>10.85</c:v>
                </c:pt>
                <c:pt idx="6164">
                  <c:v>10.98</c:v>
                </c:pt>
                <c:pt idx="6165">
                  <c:v>12.13</c:v>
                </c:pt>
                <c:pt idx="6166">
                  <c:v>11.59</c:v>
                </c:pt>
                <c:pt idx="6167">
                  <c:v>11.63</c:v>
                </c:pt>
                <c:pt idx="6168">
                  <c:v>11.26</c:v>
                </c:pt>
                <c:pt idx="6169">
                  <c:v>11.57</c:v>
                </c:pt>
                <c:pt idx="6170">
                  <c:v>11.15</c:v>
                </c:pt>
                <c:pt idx="6171">
                  <c:v>10.82</c:v>
                </c:pt>
                <c:pt idx="6172">
                  <c:v>10.32</c:v>
                </c:pt>
                <c:pt idx="6173">
                  <c:v>11.33</c:v>
                </c:pt>
                <c:pt idx="6174">
                  <c:v>11.98</c:v>
                </c:pt>
                <c:pt idx="6175">
                  <c:v>11.65</c:v>
                </c:pt>
                <c:pt idx="6176">
                  <c:v>12.59</c:v>
                </c:pt>
                <c:pt idx="6177">
                  <c:v>12.08</c:v>
                </c:pt>
                <c:pt idx="6178">
                  <c:v>11.82</c:v>
                </c:pt>
                <c:pt idx="6179">
                  <c:v>11.96</c:v>
                </c:pt>
                <c:pt idx="6180">
                  <c:v>11</c:v>
                </c:pt>
                <c:pt idx="6181">
                  <c:v>14.54</c:v>
                </c:pt>
                <c:pt idx="6182">
                  <c:v>12.06</c:v>
                </c:pt>
                <c:pt idx="6183">
                  <c:v>12.81</c:v>
                </c:pt>
                <c:pt idx="6184">
                  <c:v>12.24</c:v>
                </c:pt>
                <c:pt idx="6185">
                  <c:v>11.52</c:v>
                </c:pt>
                <c:pt idx="6186">
                  <c:v>11.84</c:v>
                </c:pt>
                <c:pt idx="6187">
                  <c:v>12.69</c:v>
                </c:pt>
                <c:pt idx="6188">
                  <c:v>12.56</c:v>
                </c:pt>
                <c:pt idx="6189">
                  <c:v>13.28</c:v>
                </c:pt>
                <c:pt idx="6190">
                  <c:v>13.33</c:v>
                </c:pt>
                <c:pt idx="6191">
                  <c:v>16.95</c:v>
                </c:pt>
                <c:pt idx="6192">
                  <c:v>17.03</c:v>
                </c:pt>
                <c:pt idx="6193">
                  <c:v>15.12</c:v>
                </c:pt>
                <c:pt idx="6194">
                  <c:v>16.87</c:v>
                </c:pt>
                <c:pt idx="6195">
                  <c:v>16.37</c:v>
                </c:pt>
                <c:pt idx="6196">
                  <c:v>16.66</c:v>
                </c:pt>
                <c:pt idx="6197">
                  <c:v>15.77</c:v>
                </c:pt>
                <c:pt idx="6198">
                  <c:v>14.23</c:v>
                </c:pt>
                <c:pt idx="6199">
                  <c:v>14.13</c:v>
                </c:pt>
                <c:pt idx="6200">
                  <c:v>12.9</c:v>
                </c:pt>
                <c:pt idx="6201">
                  <c:v>12.42</c:v>
                </c:pt>
                <c:pt idx="6202">
                  <c:v>13.15</c:v>
                </c:pt>
                <c:pt idx="6203">
                  <c:v>12.32</c:v>
                </c:pt>
                <c:pt idx="6204">
                  <c:v>12.21</c:v>
                </c:pt>
                <c:pt idx="6205">
                  <c:v>11.78</c:v>
                </c:pt>
                <c:pt idx="6206">
                  <c:v>11.76</c:v>
                </c:pt>
                <c:pt idx="6207">
                  <c:v>11.47</c:v>
                </c:pt>
                <c:pt idx="6208">
                  <c:v>11.7</c:v>
                </c:pt>
                <c:pt idx="6209">
                  <c:v>11.63</c:v>
                </c:pt>
                <c:pt idx="6210">
                  <c:v>11.78</c:v>
                </c:pt>
                <c:pt idx="6211">
                  <c:v>12.05</c:v>
                </c:pt>
                <c:pt idx="6212">
                  <c:v>11.98</c:v>
                </c:pt>
                <c:pt idx="6213">
                  <c:v>12.25</c:v>
                </c:pt>
                <c:pt idx="6214">
                  <c:v>12.36</c:v>
                </c:pt>
                <c:pt idx="6215">
                  <c:v>12.64</c:v>
                </c:pt>
                <c:pt idx="6216">
                  <c:v>12.09</c:v>
                </c:pt>
                <c:pt idx="6217">
                  <c:v>12.66</c:v>
                </c:pt>
                <c:pt idx="6218">
                  <c:v>13.5</c:v>
                </c:pt>
                <c:pt idx="6219">
                  <c:v>12.88</c:v>
                </c:pt>
                <c:pt idx="6220">
                  <c:v>12.8</c:v>
                </c:pt>
                <c:pt idx="6221">
                  <c:v>13.31</c:v>
                </c:pt>
                <c:pt idx="6222">
                  <c:v>14.12</c:v>
                </c:pt>
                <c:pt idx="6223">
                  <c:v>12.73</c:v>
                </c:pt>
                <c:pt idx="6224">
                  <c:v>12.65</c:v>
                </c:pt>
                <c:pt idx="6225">
                  <c:v>12.03</c:v>
                </c:pt>
                <c:pt idx="6226">
                  <c:v>12.11</c:v>
                </c:pt>
                <c:pt idx="6227">
                  <c:v>13.69</c:v>
                </c:pt>
                <c:pt idx="6228">
                  <c:v>14.93</c:v>
                </c:pt>
                <c:pt idx="6229">
                  <c:v>13.27</c:v>
                </c:pt>
                <c:pt idx="6230">
                  <c:v>15.64</c:v>
                </c:pt>
                <c:pt idx="6231">
                  <c:v>14.85</c:v>
                </c:pt>
                <c:pt idx="6232">
                  <c:v>15.98</c:v>
                </c:pt>
                <c:pt idx="6233">
                  <c:v>16.309999999999999</c:v>
                </c:pt>
                <c:pt idx="6234">
                  <c:v>16.71</c:v>
                </c:pt>
                <c:pt idx="6235">
                  <c:v>16.16</c:v>
                </c:pt>
                <c:pt idx="6236">
                  <c:v>14.55</c:v>
                </c:pt>
                <c:pt idx="6237">
                  <c:v>15.46</c:v>
                </c:pt>
                <c:pt idx="6238">
                  <c:v>17.2</c:v>
                </c:pt>
                <c:pt idx="6239">
                  <c:v>15.11</c:v>
                </c:pt>
                <c:pt idx="6240">
                  <c:v>18.760000000000002</c:v>
                </c:pt>
                <c:pt idx="6241">
                  <c:v>21.24</c:v>
                </c:pt>
                <c:pt idx="6242">
                  <c:v>24.64</c:v>
                </c:pt>
                <c:pt idx="6243">
                  <c:v>22.79</c:v>
                </c:pt>
                <c:pt idx="6244">
                  <c:v>26.25</c:v>
                </c:pt>
                <c:pt idx="6245">
                  <c:v>25.2</c:v>
                </c:pt>
                <c:pt idx="6246">
                  <c:v>21.99</c:v>
                </c:pt>
                <c:pt idx="6247">
                  <c:v>18.57</c:v>
                </c:pt>
                <c:pt idx="6248">
                  <c:v>16.079999999999998</c:v>
                </c:pt>
                <c:pt idx="6249">
                  <c:v>17.87</c:v>
                </c:pt>
                <c:pt idx="6250">
                  <c:v>16.53</c:v>
                </c:pt>
                <c:pt idx="6251">
                  <c:v>16.11</c:v>
                </c:pt>
                <c:pt idx="6252">
                  <c:v>16.04</c:v>
                </c:pt>
                <c:pt idx="6253">
                  <c:v>14.39</c:v>
                </c:pt>
                <c:pt idx="6254">
                  <c:v>15.15</c:v>
                </c:pt>
                <c:pt idx="6255">
                  <c:v>14.52</c:v>
                </c:pt>
                <c:pt idx="6256">
                  <c:v>14.03</c:v>
                </c:pt>
                <c:pt idx="6257">
                  <c:v>14.73</c:v>
                </c:pt>
                <c:pt idx="6258">
                  <c:v>14.89</c:v>
                </c:pt>
                <c:pt idx="6259">
                  <c:v>14.17</c:v>
                </c:pt>
                <c:pt idx="6260">
                  <c:v>13.67</c:v>
                </c:pt>
                <c:pt idx="6261">
                  <c:v>13.12</c:v>
                </c:pt>
                <c:pt idx="6262">
                  <c:v>12.67</c:v>
                </c:pt>
                <c:pt idx="6263">
                  <c:v>12.92</c:v>
                </c:pt>
                <c:pt idx="6264">
                  <c:v>13.02</c:v>
                </c:pt>
                <c:pt idx="6265">
                  <c:v>13.79</c:v>
                </c:pt>
                <c:pt idx="6266">
                  <c:v>13.31</c:v>
                </c:pt>
                <c:pt idx="6267">
                  <c:v>13.99</c:v>
                </c:pt>
                <c:pt idx="6268">
                  <c:v>13.86</c:v>
                </c:pt>
                <c:pt idx="6269">
                  <c:v>13.96</c:v>
                </c:pt>
                <c:pt idx="6270">
                  <c:v>13.58</c:v>
                </c:pt>
                <c:pt idx="6271">
                  <c:v>12.9</c:v>
                </c:pt>
                <c:pt idx="6272">
                  <c:v>12.62</c:v>
                </c:pt>
                <c:pt idx="6273">
                  <c:v>12.25</c:v>
                </c:pt>
                <c:pt idx="6274">
                  <c:v>12.07</c:v>
                </c:pt>
                <c:pt idx="6275">
                  <c:v>13.33</c:v>
                </c:pt>
                <c:pt idx="6276">
                  <c:v>14.29</c:v>
                </c:pt>
                <c:pt idx="6277">
                  <c:v>12.85</c:v>
                </c:pt>
                <c:pt idx="6278">
                  <c:v>12.47</c:v>
                </c:pt>
                <c:pt idx="6279">
                  <c:v>12.38</c:v>
                </c:pt>
                <c:pt idx="6280">
                  <c:v>11.82</c:v>
                </c:pt>
                <c:pt idx="6281">
                  <c:v>14.21</c:v>
                </c:pt>
                <c:pt idx="6282">
                  <c:v>14.89</c:v>
                </c:pt>
                <c:pt idx="6283">
                  <c:v>18.53</c:v>
                </c:pt>
                <c:pt idx="6284">
                  <c:v>20.079999999999998</c:v>
                </c:pt>
                <c:pt idx="6285">
                  <c:v>21.08</c:v>
                </c:pt>
                <c:pt idx="6286">
                  <c:v>20.420000000000002</c:v>
                </c:pt>
                <c:pt idx="6287">
                  <c:v>23.57</c:v>
                </c:pt>
                <c:pt idx="6288">
                  <c:v>19.440000000000001</c:v>
                </c:pt>
                <c:pt idx="6289">
                  <c:v>16.809999999999999</c:v>
                </c:pt>
                <c:pt idx="6290">
                  <c:v>16.489999999999998</c:v>
                </c:pt>
                <c:pt idx="6291">
                  <c:v>15.25</c:v>
                </c:pt>
                <c:pt idx="6292">
                  <c:v>14.8</c:v>
                </c:pt>
                <c:pt idx="6293">
                  <c:v>14.37</c:v>
                </c:pt>
                <c:pt idx="6294">
                  <c:v>14.5</c:v>
                </c:pt>
                <c:pt idx="6295">
                  <c:v>15.06</c:v>
                </c:pt>
                <c:pt idx="6296">
                  <c:v>15.92</c:v>
                </c:pt>
                <c:pt idx="6297">
                  <c:v>19.2</c:v>
                </c:pt>
                <c:pt idx="6298">
                  <c:v>17.79</c:v>
                </c:pt>
                <c:pt idx="6299">
                  <c:v>19.920000000000002</c:v>
                </c:pt>
                <c:pt idx="6300">
                  <c:v>21.12</c:v>
                </c:pt>
                <c:pt idx="6301">
                  <c:v>19.309999999999999</c:v>
                </c:pt>
                <c:pt idx="6302">
                  <c:v>17.010000000000002</c:v>
                </c:pt>
                <c:pt idx="6303">
                  <c:v>17.55</c:v>
                </c:pt>
                <c:pt idx="6304">
                  <c:v>19.600000000000001</c:v>
                </c:pt>
                <c:pt idx="6305">
                  <c:v>20.56</c:v>
                </c:pt>
                <c:pt idx="6306">
                  <c:v>21.48</c:v>
                </c:pt>
                <c:pt idx="6307">
                  <c:v>22.39</c:v>
                </c:pt>
                <c:pt idx="6308">
                  <c:v>20.95</c:v>
                </c:pt>
                <c:pt idx="6309">
                  <c:v>19.89</c:v>
                </c:pt>
                <c:pt idx="6310">
                  <c:v>18.850000000000001</c:v>
                </c:pt>
                <c:pt idx="6311">
                  <c:v>16.399999999999999</c:v>
                </c:pt>
                <c:pt idx="6312">
                  <c:v>16.66</c:v>
                </c:pt>
                <c:pt idx="6313">
                  <c:v>15.52</c:v>
                </c:pt>
                <c:pt idx="6314">
                  <c:v>17.22</c:v>
                </c:pt>
                <c:pt idx="6315">
                  <c:v>20.440000000000001</c:v>
                </c:pt>
                <c:pt idx="6316">
                  <c:v>18.760000000000002</c:v>
                </c:pt>
                <c:pt idx="6317">
                  <c:v>20.97</c:v>
                </c:pt>
                <c:pt idx="6318">
                  <c:v>19.43</c:v>
                </c:pt>
                <c:pt idx="6319">
                  <c:v>17.329999999999998</c:v>
                </c:pt>
                <c:pt idx="6320">
                  <c:v>18.329999999999998</c:v>
                </c:pt>
                <c:pt idx="6321">
                  <c:v>16.850000000000001</c:v>
                </c:pt>
                <c:pt idx="6322">
                  <c:v>17.29</c:v>
                </c:pt>
                <c:pt idx="6323">
                  <c:v>18.55</c:v>
                </c:pt>
                <c:pt idx="6324">
                  <c:v>17.23</c:v>
                </c:pt>
                <c:pt idx="6325">
                  <c:v>16.96</c:v>
                </c:pt>
                <c:pt idx="6326">
                  <c:v>15.34</c:v>
                </c:pt>
                <c:pt idx="6327">
                  <c:v>14.69</c:v>
                </c:pt>
                <c:pt idx="6328">
                  <c:v>15.8</c:v>
                </c:pt>
                <c:pt idx="6329">
                  <c:v>15.45</c:v>
                </c:pt>
                <c:pt idx="6330">
                  <c:v>15.29</c:v>
                </c:pt>
                <c:pt idx="6331">
                  <c:v>14.3</c:v>
                </c:pt>
                <c:pt idx="6332">
                  <c:v>14.56</c:v>
                </c:pt>
                <c:pt idx="6333">
                  <c:v>13.69</c:v>
                </c:pt>
                <c:pt idx="6334">
                  <c:v>13.84</c:v>
                </c:pt>
                <c:pt idx="6335">
                  <c:v>13.91</c:v>
                </c:pt>
                <c:pt idx="6336">
                  <c:v>13.34</c:v>
                </c:pt>
                <c:pt idx="6337">
                  <c:v>13.04</c:v>
                </c:pt>
                <c:pt idx="6338">
                  <c:v>13.86</c:v>
                </c:pt>
                <c:pt idx="6339">
                  <c:v>14.23</c:v>
                </c:pt>
                <c:pt idx="6340">
                  <c:v>14.04</c:v>
                </c:pt>
                <c:pt idx="6341">
                  <c:v>15.2</c:v>
                </c:pt>
                <c:pt idx="6342">
                  <c:v>15.06</c:v>
                </c:pt>
                <c:pt idx="6343">
                  <c:v>16.690000000000001</c:v>
                </c:pt>
                <c:pt idx="6344">
                  <c:v>16.87</c:v>
                </c:pt>
                <c:pt idx="6345">
                  <c:v>15.42</c:v>
                </c:pt>
                <c:pt idx="6346">
                  <c:v>16</c:v>
                </c:pt>
                <c:pt idx="6347">
                  <c:v>15.61</c:v>
                </c:pt>
                <c:pt idx="6348">
                  <c:v>15.66</c:v>
                </c:pt>
                <c:pt idx="6349">
                  <c:v>13.97</c:v>
                </c:pt>
                <c:pt idx="6350">
                  <c:v>14.07</c:v>
                </c:pt>
                <c:pt idx="6351">
                  <c:v>13.02</c:v>
                </c:pt>
                <c:pt idx="6352">
                  <c:v>13.41</c:v>
                </c:pt>
                <c:pt idx="6353">
                  <c:v>13.62</c:v>
                </c:pt>
                <c:pt idx="6354">
                  <c:v>15.44</c:v>
                </c:pt>
                <c:pt idx="6355">
                  <c:v>15.8</c:v>
                </c:pt>
                <c:pt idx="6356">
                  <c:v>15.07</c:v>
                </c:pt>
                <c:pt idx="6357">
                  <c:v>14.51</c:v>
                </c:pt>
                <c:pt idx="6358">
                  <c:v>15.29</c:v>
                </c:pt>
                <c:pt idx="6359">
                  <c:v>15.11</c:v>
                </c:pt>
                <c:pt idx="6360">
                  <c:v>14.67</c:v>
                </c:pt>
                <c:pt idx="6361">
                  <c:v>14.74</c:v>
                </c:pt>
                <c:pt idx="6362">
                  <c:v>14.78</c:v>
                </c:pt>
                <c:pt idx="6363">
                  <c:v>13.98</c:v>
                </c:pt>
                <c:pt idx="6364">
                  <c:v>13.09</c:v>
                </c:pt>
                <c:pt idx="6365">
                  <c:v>12.58</c:v>
                </c:pt>
                <c:pt idx="6366">
                  <c:v>13.94</c:v>
                </c:pt>
                <c:pt idx="6367">
                  <c:v>13.67</c:v>
                </c:pt>
                <c:pt idx="6368">
                  <c:v>12.84</c:v>
                </c:pt>
                <c:pt idx="6369">
                  <c:v>12.6</c:v>
                </c:pt>
                <c:pt idx="6370">
                  <c:v>13.89</c:v>
                </c:pt>
                <c:pt idx="6371">
                  <c:v>13.3</c:v>
                </c:pt>
                <c:pt idx="6372">
                  <c:v>13.25</c:v>
                </c:pt>
                <c:pt idx="6373">
                  <c:v>12.71</c:v>
                </c:pt>
                <c:pt idx="6374">
                  <c:v>12.48</c:v>
                </c:pt>
                <c:pt idx="6375">
                  <c:v>12.29</c:v>
                </c:pt>
                <c:pt idx="6376">
                  <c:v>13.12</c:v>
                </c:pt>
                <c:pt idx="6377">
                  <c:v>12.41</c:v>
                </c:pt>
                <c:pt idx="6378">
                  <c:v>13.39</c:v>
                </c:pt>
                <c:pt idx="6379">
                  <c:v>14.55</c:v>
                </c:pt>
                <c:pt idx="6380">
                  <c:v>12.7</c:v>
                </c:pt>
                <c:pt idx="6381">
                  <c:v>12.85</c:v>
                </c:pt>
                <c:pt idx="6382">
                  <c:v>14.31</c:v>
                </c:pt>
                <c:pt idx="6383">
                  <c:v>15.15</c:v>
                </c:pt>
                <c:pt idx="6384">
                  <c:v>15.13</c:v>
                </c:pt>
                <c:pt idx="6385">
                  <c:v>12.86</c:v>
                </c:pt>
                <c:pt idx="6386">
                  <c:v>13.85</c:v>
                </c:pt>
                <c:pt idx="6387">
                  <c:v>13.86</c:v>
                </c:pt>
                <c:pt idx="6388">
                  <c:v>13.76</c:v>
                </c:pt>
                <c:pt idx="6389">
                  <c:v>12.74</c:v>
                </c:pt>
                <c:pt idx="6390">
                  <c:v>12.38</c:v>
                </c:pt>
                <c:pt idx="6391">
                  <c:v>12.73</c:v>
                </c:pt>
                <c:pt idx="6392">
                  <c:v>12.85</c:v>
                </c:pt>
                <c:pt idx="6393">
                  <c:v>12.88</c:v>
                </c:pt>
                <c:pt idx="6394">
                  <c:v>12.11</c:v>
                </c:pt>
                <c:pt idx="6395">
                  <c:v>12.13</c:v>
                </c:pt>
                <c:pt idx="6396">
                  <c:v>14.06</c:v>
                </c:pt>
                <c:pt idx="6397">
                  <c:v>13.27</c:v>
                </c:pt>
                <c:pt idx="6398">
                  <c:v>13.31</c:v>
                </c:pt>
                <c:pt idx="6399">
                  <c:v>13.84</c:v>
                </c:pt>
                <c:pt idx="6400">
                  <c:v>13.97</c:v>
                </c:pt>
                <c:pt idx="6401">
                  <c:v>14.24</c:v>
                </c:pt>
                <c:pt idx="6402">
                  <c:v>13.66</c:v>
                </c:pt>
                <c:pt idx="6403">
                  <c:v>14.71</c:v>
                </c:pt>
                <c:pt idx="6404">
                  <c:v>14.21</c:v>
                </c:pt>
                <c:pt idx="6405">
                  <c:v>15.29</c:v>
                </c:pt>
                <c:pt idx="6406">
                  <c:v>14.47</c:v>
                </c:pt>
                <c:pt idx="6407">
                  <c:v>13.22</c:v>
                </c:pt>
                <c:pt idx="6408">
                  <c:v>12.85</c:v>
                </c:pt>
                <c:pt idx="6409">
                  <c:v>13.78</c:v>
                </c:pt>
                <c:pt idx="6410">
                  <c:v>15.39</c:v>
                </c:pt>
                <c:pt idx="6411">
                  <c:v>14.81</c:v>
                </c:pt>
                <c:pt idx="6412">
                  <c:v>14.5</c:v>
                </c:pt>
                <c:pt idx="6413">
                  <c:v>13.19</c:v>
                </c:pt>
                <c:pt idx="6414">
                  <c:v>13.96</c:v>
                </c:pt>
                <c:pt idx="6415">
                  <c:v>12.74</c:v>
                </c:pt>
                <c:pt idx="6416">
                  <c:v>12.11</c:v>
                </c:pt>
                <c:pt idx="6417">
                  <c:v>13.26</c:v>
                </c:pt>
                <c:pt idx="6418">
                  <c:v>14.01</c:v>
                </c:pt>
                <c:pt idx="6419">
                  <c:v>14.02</c:v>
                </c:pt>
                <c:pt idx="6420">
                  <c:v>18.850000000000001</c:v>
                </c:pt>
                <c:pt idx="6421">
                  <c:v>18.23</c:v>
                </c:pt>
                <c:pt idx="6422">
                  <c:v>16.09</c:v>
                </c:pt>
                <c:pt idx="6423">
                  <c:v>16.79</c:v>
                </c:pt>
                <c:pt idx="6424">
                  <c:v>17.010000000000002</c:v>
                </c:pt>
                <c:pt idx="6425">
                  <c:v>16.09</c:v>
                </c:pt>
                <c:pt idx="6426">
                  <c:v>19.66</c:v>
                </c:pt>
                <c:pt idx="6427">
                  <c:v>19.97</c:v>
                </c:pt>
                <c:pt idx="6428">
                  <c:v>16.829999999999998</c:v>
                </c:pt>
                <c:pt idx="6429">
                  <c:v>13.9</c:v>
                </c:pt>
                <c:pt idx="6430">
                  <c:v>13.37</c:v>
                </c:pt>
                <c:pt idx="6431">
                  <c:v>13.23</c:v>
                </c:pt>
                <c:pt idx="6432">
                  <c:v>12.11</c:v>
                </c:pt>
                <c:pt idx="6433">
                  <c:v>11.95</c:v>
                </c:pt>
                <c:pt idx="6434">
                  <c:v>12.25</c:v>
                </c:pt>
                <c:pt idx="6435">
                  <c:v>12.22</c:v>
                </c:pt>
                <c:pt idx="6436">
                  <c:v>12.12</c:v>
                </c:pt>
                <c:pt idx="6437">
                  <c:v>12.64</c:v>
                </c:pt>
                <c:pt idx="6438">
                  <c:v>13.74</c:v>
                </c:pt>
                <c:pt idx="6439">
                  <c:v>15.6</c:v>
                </c:pt>
                <c:pt idx="6440">
                  <c:v>13.44</c:v>
                </c:pt>
                <c:pt idx="6441">
                  <c:v>12.5</c:v>
                </c:pt>
                <c:pt idx="6442">
                  <c:v>12.13</c:v>
                </c:pt>
                <c:pt idx="6443">
                  <c:v>12.12</c:v>
                </c:pt>
                <c:pt idx="6444">
                  <c:v>12.56</c:v>
                </c:pt>
                <c:pt idx="6445">
                  <c:v>13</c:v>
                </c:pt>
                <c:pt idx="6446">
                  <c:v>12.51</c:v>
                </c:pt>
                <c:pt idx="6447">
                  <c:v>13.77</c:v>
                </c:pt>
                <c:pt idx="6448">
                  <c:v>13.39</c:v>
                </c:pt>
                <c:pt idx="6449">
                  <c:v>12.23</c:v>
                </c:pt>
                <c:pt idx="6450">
                  <c:v>13.71</c:v>
                </c:pt>
                <c:pt idx="6451">
                  <c:v>13.61</c:v>
                </c:pt>
                <c:pt idx="6452">
                  <c:v>13.49</c:v>
                </c:pt>
                <c:pt idx="6453">
                  <c:v>12.83</c:v>
                </c:pt>
                <c:pt idx="6454">
                  <c:v>13.02</c:v>
                </c:pt>
                <c:pt idx="6455">
                  <c:v>13.79</c:v>
                </c:pt>
                <c:pt idx="6456">
                  <c:v>15.25</c:v>
                </c:pt>
                <c:pt idx="6457">
                  <c:v>19.14</c:v>
                </c:pt>
                <c:pt idx="6458">
                  <c:v>28.03</c:v>
                </c:pt>
                <c:pt idx="6459">
                  <c:v>40.74</c:v>
                </c:pt>
                <c:pt idx="6460">
                  <c:v>36.020000000000003</c:v>
                </c:pt>
                <c:pt idx="6461">
                  <c:v>30.32</c:v>
                </c:pt>
                <c:pt idx="6462">
                  <c:v>26.1</c:v>
                </c:pt>
                <c:pt idx="6463">
                  <c:v>26.05</c:v>
                </c:pt>
                <c:pt idx="6464">
                  <c:v>28.43</c:v>
                </c:pt>
                <c:pt idx="6465">
                  <c:v>31.4</c:v>
                </c:pt>
                <c:pt idx="6466">
                  <c:v>26.09</c:v>
                </c:pt>
                <c:pt idx="6467">
                  <c:v>25.61</c:v>
                </c:pt>
                <c:pt idx="6468">
                  <c:v>27.8</c:v>
                </c:pt>
                <c:pt idx="6469">
                  <c:v>24.9</c:v>
                </c:pt>
                <c:pt idx="6470">
                  <c:v>26.23</c:v>
                </c:pt>
                <c:pt idx="6471">
                  <c:v>24.37</c:v>
                </c:pt>
                <c:pt idx="6472">
                  <c:v>23.2</c:v>
                </c:pt>
                <c:pt idx="6473">
                  <c:v>24.25</c:v>
                </c:pt>
                <c:pt idx="6474">
                  <c:v>22.54</c:v>
                </c:pt>
                <c:pt idx="6475">
                  <c:v>21.35</c:v>
                </c:pt>
                <c:pt idx="6476">
                  <c:v>21.14</c:v>
                </c:pt>
                <c:pt idx="6477">
                  <c:v>22.28</c:v>
                </c:pt>
                <c:pt idx="6478">
                  <c:v>20.14</c:v>
                </c:pt>
                <c:pt idx="6479">
                  <c:v>22.44</c:v>
                </c:pt>
                <c:pt idx="6480">
                  <c:v>22.13</c:v>
                </c:pt>
                <c:pt idx="6481">
                  <c:v>23.47</c:v>
                </c:pt>
                <c:pt idx="6482">
                  <c:v>23.62</c:v>
                </c:pt>
                <c:pt idx="6483">
                  <c:v>27.63</c:v>
                </c:pt>
                <c:pt idx="6484">
                  <c:v>26.83</c:v>
                </c:pt>
                <c:pt idx="6485">
                  <c:v>24.5</c:v>
                </c:pt>
                <c:pt idx="6486">
                  <c:v>22.55</c:v>
                </c:pt>
                <c:pt idx="6487">
                  <c:v>20.94</c:v>
                </c:pt>
                <c:pt idx="6488">
                  <c:v>19.54</c:v>
                </c:pt>
                <c:pt idx="6489">
                  <c:v>19.399999999999999</c:v>
                </c:pt>
                <c:pt idx="6490">
                  <c:v>18.399999999999999</c:v>
                </c:pt>
                <c:pt idx="6491">
                  <c:v>17.420000000000002</c:v>
                </c:pt>
                <c:pt idx="6492">
                  <c:v>17.079999999999998</c:v>
                </c:pt>
                <c:pt idx="6493">
                  <c:v>16.170000000000002</c:v>
                </c:pt>
                <c:pt idx="6494">
                  <c:v>17.670000000000002</c:v>
                </c:pt>
                <c:pt idx="6495">
                  <c:v>18.03</c:v>
                </c:pt>
                <c:pt idx="6496">
                  <c:v>16.05</c:v>
                </c:pt>
                <c:pt idx="6497">
                  <c:v>15.05</c:v>
                </c:pt>
                <c:pt idx="6498">
                  <c:v>14.98</c:v>
                </c:pt>
                <c:pt idx="6499">
                  <c:v>15.75</c:v>
                </c:pt>
                <c:pt idx="6500">
                  <c:v>16.7</c:v>
                </c:pt>
                <c:pt idx="6501">
                  <c:v>14.45</c:v>
                </c:pt>
                <c:pt idx="6502">
                  <c:v>14.46</c:v>
                </c:pt>
                <c:pt idx="6503">
                  <c:v>15.29</c:v>
                </c:pt>
                <c:pt idx="6504">
                  <c:v>15.43</c:v>
                </c:pt>
                <c:pt idx="6505">
                  <c:v>14.33</c:v>
                </c:pt>
                <c:pt idx="6506">
                  <c:v>14.61</c:v>
                </c:pt>
                <c:pt idx="6507">
                  <c:v>15.07</c:v>
                </c:pt>
                <c:pt idx="6508">
                  <c:v>14.15</c:v>
                </c:pt>
                <c:pt idx="6509">
                  <c:v>14.54</c:v>
                </c:pt>
                <c:pt idx="6510">
                  <c:v>15.51</c:v>
                </c:pt>
                <c:pt idx="6511">
                  <c:v>15.05</c:v>
                </c:pt>
                <c:pt idx="6512">
                  <c:v>14.33</c:v>
                </c:pt>
                <c:pt idx="6513">
                  <c:v>16.52</c:v>
                </c:pt>
                <c:pt idx="6514">
                  <c:v>15.29</c:v>
                </c:pt>
                <c:pt idx="6515">
                  <c:v>16.059999999999999</c:v>
                </c:pt>
                <c:pt idx="6516">
                  <c:v>18.37</c:v>
                </c:pt>
                <c:pt idx="6517">
                  <c:v>20.079999999999998</c:v>
                </c:pt>
                <c:pt idx="6518">
                  <c:v>18.16</c:v>
                </c:pt>
                <c:pt idx="6519">
                  <c:v>18.84</c:v>
                </c:pt>
                <c:pt idx="6520">
                  <c:v>16.850000000000001</c:v>
                </c:pt>
                <c:pt idx="6521">
                  <c:v>16.989999999999998</c:v>
                </c:pt>
                <c:pt idx="6522">
                  <c:v>15.47</c:v>
                </c:pt>
                <c:pt idx="6523">
                  <c:v>15.62</c:v>
                </c:pt>
                <c:pt idx="6524">
                  <c:v>15.93</c:v>
                </c:pt>
                <c:pt idx="6525">
                  <c:v>15.19</c:v>
                </c:pt>
                <c:pt idx="6526">
                  <c:v>15.12</c:v>
                </c:pt>
                <c:pt idx="6527">
                  <c:v>16.13</c:v>
                </c:pt>
                <c:pt idx="6528">
                  <c:v>14.67</c:v>
                </c:pt>
                <c:pt idx="6529">
                  <c:v>15.91</c:v>
                </c:pt>
                <c:pt idx="6530">
                  <c:v>18.11</c:v>
                </c:pt>
                <c:pt idx="6531">
                  <c:v>14.81</c:v>
                </c:pt>
                <c:pt idx="6532">
                  <c:v>15.84</c:v>
                </c:pt>
                <c:pt idx="6533">
                  <c:v>17.600000000000001</c:v>
                </c:pt>
                <c:pt idx="6534">
                  <c:v>19.61</c:v>
                </c:pt>
                <c:pt idx="6535">
                  <c:v>19.34</c:v>
                </c:pt>
                <c:pt idx="6536">
                  <c:v>24.39</c:v>
                </c:pt>
                <c:pt idx="6537">
                  <c:v>22.73</c:v>
                </c:pt>
                <c:pt idx="6538">
                  <c:v>20.95</c:v>
                </c:pt>
                <c:pt idx="6539">
                  <c:v>17.86</c:v>
                </c:pt>
                <c:pt idx="6540">
                  <c:v>18.940000000000001</c:v>
                </c:pt>
                <c:pt idx="6541">
                  <c:v>20.7</c:v>
                </c:pt>
                <c:pt idx="6542">
                  <c:v>18.7</c:v>
                </c:pt>
                <c:pt idx="6543">
                  <c:v>16.600000000000001</c:v>
                </c:pt>
                <c:pt idx="6544">
                  <c:v>15.57</c:v>
                </c:pt>
                <c:pt idx="6545">
                  <c:v>15.74</c:v>
                </c:pt>
                <c:pt idx="6546">
                  <c:v>16.91</c:v>
                </c:pt>
                <c:pt idx="6547">
                  <c:v>16.079999999999998</c:v>
                </c:pt>
                <c:pt idx="6548">
                  <c:v>17.29</c:v>
                </c:pt>
                <c:pt idx="6549">
                  <c:v>18.21</c:v>
                </c:pt>
                <c:pt idx="6550">
                  <c:v>20.7</c:v>
                </c:pt>
                <c:pt idx="6551">
                  <c:v>19.34</c:v>
                </c:pt>
                <c:pt idx="6552">
                  <c:v>20.59</c:v>
                </c:pt>
                <c:pt idx="6553">
                  <c:v>24.99</c:v>
                </c:pt>
                <c:pt idx="6554">
                  <c:v>27.01</c:v>
                </c:pt>
                <c:pt idx="6555">
                  <c:v>24.3</c:v>
                </c:pt>
                <c:pt idx="6556">
                  <c:v>22.47</c:v>
                </c:pt>
                <c:pt idx="6557">
                  <c:v>25.22</c:v>
                </c:pt>
                <c:pt idx="6558">
                  <c:v>23.95</c:v>
                </c:pt>
                <c:pt idx="6559">
                  <c:v>27.02</c:v>
                </c:pt>
                <c:pt idx="6560">
                  <c:v>26.05</c:v>
                </c:pt>
                <c:pt idx="6561">
                  <c:v>27.59</c:v>
                </c:pt>
                <c:pt idx="6562">
                  <c:v>26.69</c:v>
                </c:pt>
                <c:pt idx="6563">
                  <c:v>22.34</c:v>
                </c:pt>
                <c:pt idx="6564">
                  <c:v>24.15</c:v>
                </c:pt>
                <c:pt idx="6565">
                  <c:v>22.5</c:v>
                </c:pt>
                <c:pt idx="6566">
                  <c:v>23.11</c:v>
                </c:pt>
                <c:pt idx="6567">
                  <c:v>22.42</c:v>
                </c:pt>
                <c:pt idx="6568">
                  <c:v>20.2</c:v>
                </c:pt>
                <c:pt idx="6569">
                  <c:v>19.98</c:v>
                </c:pt>
                <c:pt idx="6570">
                  <c:v>21.98</c:v>
                </c:pt>
                <c:pt idx="6571">
                  <c:v>21.65</c:v>
                </c:pt>
                <c:pt idx="6572">
                  <c:v>21.84</c:v>
                </c:pt>
                <c:pt idx="6573">
                  <c:v>23.38</c:v>
                </c:pt>
                <c:pt idx="6574">
                  <c:v>26</c:v>
                </c:pt>
                <c:pt idx="6575">
                  <c:v>26.54</c:v>
                </c:pt>
                <c:pt idx="6576">
                  <c:v>26.29</c:v>
                </c:pt>
                <c:pt idx="6577">
                  <c:v>28.14</c:v>
                </c:pt>
                <c:pt idx="6578">
                  <c:v>25.4</c:v>
                </c:pt>
                <c:pt idx="6579">
                  <c:v>24.11</c:v>
                </c:pt>
                <c:pt idx="6580">
                  <c:v>22.31</c:v>
                </c:pt>
                <c:pt idx="6581">
                  <c:v>21.64</c:v>
                </c:pt>
                <c:pt idx="6582">
                  <c:v>20.53</c:v>
                </c:pt>
                <c:pt idx="6583">
                  <c:v>19.38</c:v>
                </c:pt>
                <c:pt idx="6584">
                  <c:v>20.98</c:v>
                </c:pt>
                <c:pt idx="6585">
                  <c:v>20.72</c:v>
                </c:pt>
                <c:pt idx="6586">
                  <c:v>19.11</c:v>
                </c:pt>
                <c:pt idx="6587">
                  <c:v>19.809999999999999</c:v>
                </c:pt>
                <c:pt idx="6588">
                  <c:v>20.55</c:v>
                </c:pt>
                <c:pt idx="6589">
                  <c:v>17.7</c:v>
                </c:pt>
                <c:pt idx="6590">
                  <c:v>17.09</c:v>
                </c:pt>
                <c:pt idx="6591">
                  <c:v>16.7</c:v>
                </c:pt>
                <c:pt idx="6592">
                  <c:v>16.86</c:v>
                </c:pt>
                <c:pt idx="6593">
                  <c:v>17.350000000000001</c:v>
                </c:pt>
                <c:pt idx="6594">
                  <c:v>18.670000000000002</c:v>
                </c:pt>
                <c:pt idx="6595">
                  <c:v>18.34</c:v>
                </c:pt>
                <c:pt idx="6596">
                  <c:v>18.05</c:v>
                </c:pt>
                <c:pt idx="6597">
                  <c:v>16.5</c:v>
                </c:pt>
                <c:pt idx="6598">
                  <c:v>16.920000000000002</c:v>
                </c:pt>
                <c:pt idx="6599">
                  <c:v>16.84</c:v>
                </c:pt>
                <c:pt idx="6600">
                  <c:v>14.99</c:v>
                </c:pt>
                <c:pt idx="6601">
                  <c:v>14.44</c:v>
                </c:pt>
                <c:pt idx="6602">
                  <c:v>14.02</c:v>
                </c:pt>
                <c:pt idx="6603">
                  <c:v>13.79</c:v>
                </c:pt>
                <c:pt idx="6604">
                  <c:v>14.17</c:v>
                </c:pt>
                <c:pt idx="6605">
                  <c:v>14.94</c:v>
                </c:pt>
                <c:pt idx="6606">
                  <c:v>14.74</c:v>
                </c:pt>
                <c:pt idx="6607">
                  <c:v>15.24</c:v>
                </c:pt>
                <c:pt idx="6608">
                  <c:v>13.82</c:v>
                </c:pt>
                <c:pt idx="6609">
                  <c:v>13.56</c:v>
                </c:pt>
                <c:pt idx="6610">
                  <c:v>13.95</c:v>
                </c:pt>
                <c:pt idx="6611">
                  <c:v>13.1</c:v>
                </c:pt>
                <c:pt idx="6612">
                  <c:v>14.12</c:v>
                </c:pt>
                <c:pt idx="6613">
                  <c:v>15.42</c:v>
                </c:pt>
                <c:pt idx="6614">
                  <c:v>14.09</c:v>
                </c:pt>
                <c:pt idx="6615">
                  <c:v>16.16</c:v>
                </c:pt>
                <c:pt idx="6616">
                  <c:v>15.36</c:v>
                </c:pt>
                <c:pt idx="6617">
                  <c:v>16.260000000000002</c:v>
                </c:pt>
                <c:pt idx="6618">
                  <c:v>14.85</c:v>
                </c:pt>
                <c:pt idx="6619">
                  <c:v>13.84</c:v>
                </c:pt>
                <c:pt idx="6620">
                  <c:v>13.72</c:v>
                </c:pt>
                <c:pt idx="6621">
                  <c:v>13.62</c:v>
                </c:pt>
                <c:pt idx="6622">
                  <c:v>13.35</c:v>
                </c:pt>
                <c:pt idx="6623">
                  <c:v>13.24</c:v>
                </c:pt>
                <c:pt idx="6624">
                  <c:v>13.28</c:v>
                </c:pt>
                <c:pt idx="6625">
                  <c:v>13.95</c:v>
                </c:pt>
                <c:pt idx="6626">
                  <c:v>13.22</c:v>
                </c:pt>
                <c:pt idx="6627">
                  <c:v>14.08</c:v>
                </c:pt>
                <c:pt idx="6628">
                  <c:v>13.96</c:v>
                </c:pt>
                <c:pt idx="6629">
                  <c:v>13.77</c:v>
                </c:pt>
                <c:pt idx="6630">
                  <c:v>15.22</c:v>
                </c:pt>
                <c:pt idx="6631">
                  <c:v>15.7</c:v>
                </c:pt>
                <c:pt idx="6632">
                  <c:v>14.68</c:v>
                </c:pt>
                <c:pt idx="6633">
                  <c:v>15.6</c:v>
                </c:pt>
                <c:pt idx="6634">
                  <c:v>16.05</c:v>
                </c:pt>
                <c:pt idx="6635">
                  <c:v>15.91</c:v>
                </c:pt>
                <c:pt idx="6636">
                  <c:v>14.72</c:v>
                </c:pt>
                <c:pt idx="6637">
                  <c:v>14.57</c:v>
                </c:pt>
                <c:pt idx="6638">
                  <c:v>13.63</c:v>
                </c:pt>
                <c:pt idx="6639">
                  <c:v>14.69</c:v>
                </c:pt>
                <c:pt idx="6640">
                  <c:v>14.41</c:v>
                </c:pt>
                <c:pt idx="6641">
                  <c:v>15.04</c:v>
                </c:pt>
                <c:pt idx="6642">
                  <c:v>14.68</c:v>
                </c:pt>
                <c:pt idx="6643">
                  <c:v>15.57</c:v>
                </c:pt>
                <c:pt idx="6644">
                  <c:v>15.95</c:v>
                </c:pt>
                <c:pt idx="6645">
                  <c:v>16.329999999999998</c:v>
                </c:pt>
                <c:pt idx="6646">
                  <c:v>15.2</c:v>
                </c:pt>
                <c:pt idx="6647">
                  <c:v>15.82</c:v>
                </c:pt>
                <c:pt idx="6648">
                  <c:v>14.42</c:v>
                </c:pt>
                <c:pt idx="6649">
                  <c:v>13.9</c:v>
                </c:pt>
                <c:pt idx="6650">
                  <c:v>13.43</c:v>
                </c:pt>
                <c:pt idx="6651">
                  <c:v>13.12</c:v>
                </c:pt>
                <c:pt idx="6652">
                  <c:v>14.19</c:v>
                </c:pt>
                <c:pt idx="6653">
                  <c:v>14.2</c:v>
                </c:pt>
                <c:pt idx="6654">
                  <c:v>13.63</c:v>
                </c:pt>
                <c:pt idx="6655">
                  <c:v>13.47</c:v>
                </c:pt>
                <c:pt idx="6656">
                  <c:v>13.65</c:v>
                </c:pt>
                <c:pt idx="6657">
                  <c:v>14.05</c:v>
                </c:pt>
                <c:pt idx="6658">
                  <c:v>14.08</c:v>
                </c:pt>
                <c:pt idx="6659">
                  <c:v>14.64</c:v>
                </c:pt>
                <c:pt idx="6660">
                  <c:v>17.03</c:v>
                </c:pt>
                <c:pt idx="6661">
                  <c:v>20.97</c:v>
                </c:pt>
                <c:pt idx="6662">
                  <c:v>20.5</c:v>
                </c:pt>
                <c:pt idx="6663">
                  <c:v>20.14</c:v>
                </c:pt>
                <c:pt idx="6664">
                  <c:v>19.37</c:v>
                </c:pt>
                <c:pt idx="6665">
                  <c:v>19.41</c:v>
                </c:pt>
                <c:pt idx="6666">
                  <c:v>18.37</c:v>
                </c:pt>
                <c:pt idx="6667">
                  <c:v>18.48</c:v>
                </c:pt>
                <c:pt idx="6668">
                  <c:v>21.17</c:v>
                </c:pt>
                <c:pt idx="6669">
                  <c:v>17.25</c:v>
                </c:pt>
                <c:pt idx="6670">
                  <c:v>25.76</c:v>
                </c:pt>
                <c:pt idx="6671">
                  <c:v>23.85</c:v>
                </c:pt>
                <c:pt idx="6672">
                  <c:v>18.75</c:v>
                </c:pt>
                <c:pt idx="6673">
                  <c:v>16.64</c:v>
                </c:pt>
                <c:pt idx="6674">
                  <c:v>15.63</c:v>
                </c:pt>
                <c:pt idx="6675">
                  <c:v>14.77</c:v>
                </c:pt>
                <c:pt idx="6676">
                  <c:v>15.58</c:v>
                </c:pt>
                <c:pt idx="6677">
                  <c:v>14.96</c:v>
                </c:pt>
                <c:pt idx="6678">
                  <c:v>14.76</c:v>
                </c:pt>
                <c:pt idx="6679">
                  <c:v>13.2</c:v>
                </c:pt>
                <c:pt idx="6680">
                  <c:v>13.54</c:v>
                </c:pt>
                <c:pt idx="6681">
                  <c:v>13.55</c:v>
                </c:pt>
                <c:pt idx="6682">
                  <c:v>13.04</c:v>
                </c:pt>
                <c:pt idx="6683">
                  <c:v>12.82</c:v>
                </c:pt>
                <c:pt idx="6684">
                  <c:v>12.67</c:v>
                </c:pt>
                <c:pt idx="6685">
                  <c:v>12.44</c:v>
                </c:pt>
                <c:pt idx="6686">
                  <c:v>11.97</c:v>
                </c:pt>
                <c:pt idx="6687">
                  <c:v>11.77</c:v>
                </c:pt>
                <c:pt idx="6688">
                  <c:v>12.74</c:v>
                </c:pt>
                <c:pt idx="6689">
                  <c:v>12.02</c:v>
                </c:pt>
                <c:pt idx="6690">
                  <c:v>12.87</c:v>
                </c:pt>
                <c:pt idx="6691">
                  <c:v>13.05</c:v>
                </c:pt>
                <c:pt idx="6692">
                  <c:v>12.83</c:v>
                </c:pt>
                <c:pt idx="6693">
                  <c:v>12.72</c:v>
                </c:pt>
                <c:pt idx="6694">
                  <c:v>11.87</c:v>
                </c:pt>
                <c:pt idx="6695">
                  <c:v>12.44</c:v>
                </c:pt>
                <c:pt idx="6696">
                  <c:v>13.37</c:v>
                </c:pt>
                <c:pt idx="6697">
                  <c:v>12.86</c:v>
                </c:pt>
                <c:pt idx="6698">
                  <c:v>12.42</c:v>
                </c:pt>
                <c:pt idx="6699">
                  <c:v>11.39</c:v>
                </c:pt>
                <c:pt idx="6700">
                  <c:v>11.5</c:v>
                </c:pt>
                <c:pt idx="6701">
                  <c:v>11.66</c:v>
                </c:pt>
                <c:pt idx="6702">
                  <c:v>12.05</c:v>
                </c:pt>
                <c:pt idx="6703">
                  <c:v>11.68</c:v>
                </c:pt>
                <c:pt idx="6704">
                  <c:v>11.55</c:v>
                </c:pt>
                <c:pt idx="6705">
                  <c:v>11.81</c:v>
                </c:pt>
                <c:pt idx="6706">
                  <c:v>12.64</c:v>
                </c:pt>
                <c:pt idx="6707">
                  <c:v>12.19</c:v>
                </c:pt>
                <c:pt idx="6708">
                  <c:v>11.43</c:v>
                </c:pt>
                <c:pt idx="6709">
                  <c:v>11.34</c:v>
                </c:pt>
                <c:pt idx="6710">
                  <c:v>12.27</c:v>
                </c:pt>
                <c:pt idx="6711">
                  <c:v>12.38</c:v>
                </c:pt>
                <c:pt idx="6712">
                  <c:v>13.45</c:v>
                </c:pt>
                <c:pt idx="6713">
                  <c:v>13.63</c:v>
                </c:pt>
                <c:pt idx="6714">
                  <c:v>13.65</c:v>
                </c:pt>
                <c:pt idx="6715">
                  <c:v>12.94</c:v>
                </c:pt>
                <c:pt idx="6716">
                  <c:v>13.12</c:v>
                </c:pt>
                <c:pt idx="6717">
                  <c:v>13.42</c:v>
                </c:pt>
                <c:pt idx="6718">
                  <c:v>13.48</c:v>
                </c:pt>
                <c:pt idx="6719">
                  <c:v>11.98</c:v>
                </c:pt>
                <c:pt idx="6720">
                  <c:v>12.02</c:v>
                </c:pt>
                <c:pt idx="6721">
                  <c:v>11.94</c:v>
                </c:pt>
                <c:pt idx="6722">
                  <c:v>12.51</c:v>
                </c:pt>
                <c:pt idx="6723">
                  <c:v>17.5</c:v>
                </c:pt>
                <c:pt idx="6724">
                  <c:v>15.16</c:v>
                </c:pt>
                <c:pt idx="6725">
                  <c:v>17.850000000000001</c:v>
                </c:pt>
                <c:pt idx="6726">
                  <c:v>18.14</c:v>
                </c:pt>
                <c:pt idx="6727">
                  <c:v>16.3</c:v>
                </c:pt>
                <c:pt idx="6728">
                  <c:v>15.37</c:v>
                </c:pt>
                <c:pt idx="6729">
                  <c:v>15.53</c:v>
                </c:pt>
                <c:pt idx="6730">
                  <c:v>15.92</c:v>
                </c:pt>
                <c:pt idx="6731">
                  <c:v>13.3</c:v>
                </c:pt>
                <c:pt idx="6732">
                  <c:v>12.02</c:v>
                </c:pt>
                <c:pt idx="6733">
                  <c:v>12.29</c:v>
                </c:pt>
                <c:pt idx="6734">
                  <c:v>14.5</c:v>
                </c:pt>
                <c:pt idx="6735">
                  <c:v>13.1</c:v>
                </c:pt>
                <c:pt idx="6736">
                  <c:v>12.39</c:v>
                </c:pt>
                <c:pt idx="6737">
                  <c:v>14.02</c:v>
                </c:pt>
                <c:pt idx="6738">
                  <c:v>13.29</c:v>
                </c:pt>
                <c:pt idx="6739">
                  <c:v>13.57</c:v>
                </c:pt>
                <c:pt idx="6740">
                  <c:v>13.63</c:v>
                </c:pt>
                <c:pt idx="6741">
                  <c:v>12.99</c:v>
                </c:pt>
                <c:pt idx="6742">
                  <c:v>12.84</c:v>
                </c:pt>
                <c:pt idx="6743">
                  <c:v>13.48</c:v>
                </c:pt>
                <c:pt idx="6744">
                  <c:v>13.38</c:v>
                </c:pt>
                <c:pt idx="6745">
                  <c:v>15.36</c:v>
                </c:pt>
                <c:pt idx="6746">
                  <c:v>15.91</c:v>
                </c:pt>
                <c:pt idx="6747">
                  <c:v>16.690000000000001</c:v>
                </c:pt>
                <c:pt idx="6748">
                  <c:v>16.12</c:v>
                </c:pt>
                <c:pt idx="6749">
                  <c:v>16.21</c:v>
                </c:pt>
                <c:pt idx="6750">
                  <c:v>15.28</c:v>
                </c:pt>
                <c:pt idx="6751">
                  <c:v>14.41</c:v>
                </c:pt>
                <c:pt idx="6752">
                  <c:v>13.75</c:v>
                </c:pt>
                <c:pt idx="6753">
                  <c:v>13.34</c:v>
                </c:pt>
                <c:pt idx="6754">
                  <c:v>13.02</c:v>
                </c:pt>
                <c:pt idx="6755">
                  <c:v>13.46</c:v>
                </c:pt>
                <c:pt idx="6756">
                  <c:v>14.24</c:v>
                </c:pt>
                <c:pt idx="6757">
                  <c:v>15.36</c:v>
                </c:pt>
                <c:pt idx="6758">
                  <c:v>16.190000000000001</c:v>
                </c:pt>
                <c:pt idx="6759">
                  <c:v>17.059999999999999</c:v>
                </c:pt>
                <c:pt idx="6760">
                  <c:v>18.559999999999999</c:v>
                </c:pt>
                <c:pt idx="6761">
                  <c:v>19.32</c:v>
                </c:pt>
                <c:pt idx="6762">
                  <c:v>22.08</c:v>
                </c:pt>
                <c:pt idx="6763">
                  <c:v>22.51</c:v>
                </c:pt>
                <c:pt idx="6764">
                  <c:v>18.71</c:v>
                </c:pt>
                <c:pt idx="6765">
                  <c:v>18.739999999999998</c:v>
                </c:pt>
                <c:pt idx="6766">
                  <c:v>14.38</c:v>
                </c:pt>
                <c:pt idx="6767">
                  <c:v>14.74</c:v>
                </c:pt>
                <c:pt idx="6768">
                  <c:v>14.17</c:v>
                </c:pt>
                <c:pt idx="6769">
                  <c:v>14.48</c:v>
                </c:pt>
                <c:pt idx="6770">
                  <c:v>13.37</c:v>
                </c:pt>
                <c:pt idx="6771">
                  <c:v>13.72</c:v>
                </c:pt>
                <c:pt idx="6772">
                  <c:v>13.35</c:v>
                </c:pt>
                <c:pt idx="6773">
                  <c:v>12.85</c:v>
                </c:pt>
                <c:pt idx="6774">
                  <c:v>12.42</c:v>
                </c:pt>
                <c:pt idx="6775">
                  <c:v>12.41</c:v>
                </c:pt>
                <c:pt idx="6776">
                  <c:v>12.43</c:v>
                </c:pt>
                <c:pt idx="6777">
                  <c:v>12.34</c:v>
                </c:pt>
                <c:pt idx="6778">
                  <c:v>13.15</c:v>
                </c:pt>
                <c:pt idx="6779">
                  <c:v>12.9</c:v>
                </c:pt>
                <c:pt idx="6780">
                  <c:v>13.33</c:v>
                </c:pt>
                <c:pt idx="6781">
                  <c:v>14.07</c:v>
                </c:pt>
                <c:pt idx="6782">
                  <c:v>14.12</c:v>
                </c:pt>
                <c:pt idx="6783">
                  <c:v>12.14</c:v>
                </c:pt>
                <c:pt idx="6784">
                  <c:v>11.79</c:v>
                </c:pt>
                <c:pt idx="6785">
                  <c:v>12.22</c:v>
                </c:pt>
                <c:pt idx="6786">
                  <c:v>12.64</c:v>
                </c:pt>
                <c:pt idx="6787">
                  <c:v>11.75</c:v>
                </c:pt>
                <c:pt idx="6788">
                  <c:v>12.64</c:v>
                </c:pt>
                <c:pt idx="6789">
                  <c:v>12.72</c:v>
                </c:pt>
                <c:pt idx="6790">
                  <c:v>13.19</c:v>
                </c:pt>
                <c:pt idx="6791">
                  <c:v>12.79</c:v>
                </c:pt>
                <c:pt idx="6792">
                  <c:v>12.2</c:v>
                </c:pt>
                <c:pt idx="6793">
                  <c:v>11.71</c:v>
                </c:pt>
                <c:pt idx="6794">
                  <c:v>11.45</c:v>
                </c:pt>
                <c:pt idx="6795">
                  <c:v>11.27</c:v>
                </c:pt>
                <c:pt idx="6796">
                  <c:v>11.43</c:v>
                </c:pt>
                <c:pt idx="6797">
                  <c:v>11.44</c:v>
                </c:pt>
                <c:pt idx="6798">
                  <c:v>11.99</c:v>
                </c:pt>
                <c:pt idx="6799">
                  <c:v>12.95</c:v>
                </c:pt>
                <c:pt idx="6800">
                  <c:v>13.37</c:v>
                </c:pt>
                <c:pt idx="6801">
                  <c:v>14.04</c:v>
                </c:pt>
                <c:pt idx="6802">
                  <c:v>12.85</c:v>
                </c:pt>
                <c:pt idx="6803">
                  <c:v>11.85</c:v>
                </c:pt>
                <c:pt idx="6804">
                  <c:v>11.67</c:v>
                </c:pt>
                <c:pt idx="6805">
                  <c:v>11.32</c:v>
                </c:pt>
                <c:pt idx="6806">
                  <c:v>11.56</c:v>
                </c:pt>
                <c:pt idx="6807">
                  <c:v>11.49</c:v>
                </c:pt>
                <c:pt idx="6808">
                  <c:v>11.26</c:v>
                </c:pt>
                <c:pt idx="6809">
                  <c:v>11.54</c:v>
                </c:pt>
                <c:pt idx="6810">
                  <c:v>11.23</c:v>
                </c:pt>
                <c:pt idx="6811">
                  <c:v>11.87</c:v>
                </c:pt>
                <c:pt idx="6812">
                  <c:v>12.48</c:v>
                </c:pt>
                <c:pt idx="6813">
                  <c:v>12.78</c:v>
                </c:pt>
                <c:pt idx="6814">
                  <c:v>11.54</c:v>
                </c:pt>
                <c:pt idx="6815">
                  <c:v>11.77</c:v>
                </c:pt>
                <c:pt idx="6816">
                  <c:v>11.07</c:v>
                </c:pt>
                <c:pt idx="6817">
                  <c:v>10.81</c:v>
                </c:pt>
                <c:pt idx="6818">
                  <c:v>10.63</c:v>
                </c:pt>
                <c:pt idx="6819">
                  <c:v>10.58</c:v>
                </c:pt>
                <c:pt idx="6820">
                  <c:v>11.88</c:v>
                </c:pt>
                <c:pt idx="6821">
                  <c:v>11.99</c:v>
                </c:pt>
                <c:pt idx="6822">
                  <c:v>11.81</c:v>
                </c:pt>
                <c:pt idx="6823">
                  <c:v>11.93</c:v>
                </c:pt>
                <c:pt idx="6824">
                  <c:v>10.97</c:v>
                </c:pt>
                <c:pt idx="6825">
                  <c:v>11.37</c:v>
                </c:pt>
                <c:pt idx="6826">
                  <c:v>11.29</c:v>
                </c:pt>
                <c:pt idx="6827">
                  <c:v>11.45</c:v>
                </c:pt>
                <c:pt idx="6828">
                  <c:v>10.88</c:v>
                </c:pt>
                <c:pt idx="6829">
                  <c:v>10.85</c:v>
                </c:pt>
                <c:pt idx="6830">
                  <c:v>11.07</c:v>
                </c:pt>
                <c:pt idx="6831">
                  <c:v>10.74</c:v>
                </c:pt>
                <c:pt idx="6832">
                  <c:v>11.97</c:v>
                </c:pt>
                <c:pt idx="6833">
                  <c:v>11.76</c:v>
                </c:pt>
                <c:pt idx="6834">
                  <c:v>11.49</c:v>
                </c:pt>
                <c:pt idx="6835">
                  <c:v>11.57</c:v>
                </c:pt>
                <c:pt idx="6836">
                  <c:v>11.74</c:v>
                </c:pt>
                <c:pt idx="6837">
                  <c:v>11.71</c:v>
                </c:pt>
                <c:pt idx="6838">
                  <c:v>11.47</c:v>
                </c:pt>
                <c:pt idx="6839">
                  <c:v>12.09</c:v>
                </c:pt>
                <c:pt idx="6840">
                  <c:v>12.92</c:v>
                </c:pt>
                <c:pt idx="6841">
                  <c:v>12.54</c:v>
                </c:pt>
                <c:pt idx="6842">
                  <c:v>11.81</c:v>
                </c:pt>
                <c:pt idx="6843">
                  <c:v>10.96</c:v>
                </c:pt>
                <c:pt idx="6844">
                  <c:v>11.24</c:v>
                </c:pt>
                <c:pt idx="6845">
                  <c:v>11.45</c:v>
                </c:pt>
                <c:pt idx="6846">
                  <c:v>11.86</c:v>
                </c:pt>
                <c:pt idx="6847">
                  <c:v>12.3</c:v>
                </c:pt>
                <c:pt idx="6848">
                  <c:v>11.66</c:v>
                </c:pt>
                <c:pt idx="6849">
                  <c:v>11.35</c:v>
                </c:pt>
                <c:pt idx="6850">
                  <c:v>12.3</c:v>
                </c:pt>
                <c:pt idx="6851">
                  <c:v>11.63</c:v>
                </c:pt>
                <c:pt idx="6852">
                  <c:v>11.21</c:v>
                </c:pt>
                <c:pt idx="6853">
                  <c:v>11.28</c:v>
                </c:pt>
                <c:pt idx="6854">
                  <c:v>11.34</c:v>
                </c:pt>
                <c:pt idx="6855">
                  <c:v>12.47</c:v>
                </c:pt>
                <c:pt idx="6856">
                  <c:v>12.81</c:v>
                </c:pt>
                <c:pt idx="6857">
                  <c:v>13.12</c:v>
                </c:pt>
                <c:pt idx="6858">
                  <c:v>12.96</c:v>
                </c:pt>
                <c:pt idx="6859">
                  <c:v>12.5</c:v>
                </c:pt>
                <c:pt idx="6860">
                  <c:v>11.53</c:v>
                </c:pt>
                <c:pt idx="6861">
                  <c:v>11.42</c:v>
                </c:pt>
                <c:pt idx="6862">
                  <c:v>11.54</c:v>
                </c:pt>
                <c:pt idx="6863">
                  <c:v>12.37</c:v>
                </c:pt>
                <c:pt idx="6864">
                  <c:v>12.38</c:v>
                </c:pt>
                <c:pt idx="6865">
                  <c:v>11.79</c:v>
                </c:pt>
                <c:pt idx="6866">
                  <c:v>12.89</c:v>
                </c:pt>
                <c:pt idx="6867">
                  <c:v>12.39</c:v>
                </c:pt>
                <c:pt idx="6868">
                  <c:v>12.87</c:v>
                </c:pt>
                <c:pt idx="6869">
                  <c:v>14.05</c:v>
                </c:pt>
                <c:pt idx="6870">
                  <c:v>15.07</c:v>
                </c:pt>
                <c:pt idx="6871">
                  <c:v>15.77</c:v>
                </c:pt>
                <c:pt idx="6872">
                  <c:v>15.96</c:v>
                </c:pt>
                <c:pt idx="6873">
                  <c:v>14.66</c:v>
                </c:pt>
                <c:pt idx="6874">
                  <c:v>14.42</c:v>
                </c:pt>
                <c:pt idx="6875">
                  <c:v>14.93</c:v>
                </c:pt>
                <c:pt idx="6876">
                  <c:v>14.15</c:v>
                </c:pt>
                <c:pt idx="6877">
                  <c:v>14.63</c:v>
                </c:pt>
                <c:pt idx="6878">
                  <c:v>10.84</c:v>
                </c:pt>
                <c:pt idx="6879">
                  <c:v>10.76</c:v>
                </c:pt>
                <c:pt idx="6880">
                  <c:v>10.85</c:v>
                </c:pt>
                <c:pt idx="6881">
                  <c:v>10.36</c:v>
                </c:pt>
                <c:pt idx="6882">
                  <c:v>10.82</c:v>
                </c:pt>
                <c:pt idx="6883">
                  <c:v>10.11</c:v>
                </c:pt>
                <c:pt idx="6884">
                  <c:v>10.59</c:v>
                </c:pt>
                <c:pt idx="6885">
                  <c:v>10.68</c:v>
                </c:pt>
                <c:pt idx="6886">
                  <c:v>10.46</c:v>
                </c:pt>
                <c:pt idx="6887">
                  <c:v>10.57</c:v>
                </c:pt>
                <c:pt idx="6888">
                  <c:v>9.77</c:v>
                </c:pt>
                <c:pt idx="6889">
                  <c:v>9.9600000000000009</c:v>
                </c:pt>
                <c:pt idx="6890">
                  <c:v>10.210000000000001</c:v>
                </c:pt>
                <c:pt idx="6891">
                  <c:v>10.6</c:v>
                </c:pt>
                <c:pt idx="6892">
                  <c:v>10.4</c:v>
                </c:pt>
                <c:pt idx="6893">
                  <c:v>10.42</c:v>
                </c:pt>
                <c:pt idx="6894">
                  <c:v>10.65</c:v>
                </c:pt>
                <c:pt idx="6895">
                  <c:v>15.59</c:v>
                </c:pt>
                <c:pt idx="6896">
                  <c:v>14.66</c:v>
                </c:pt>
                <c:pt idx="6897">
                  <c:v>12.04</c:v>
                </c:pt>
                <c:pt idx="6898">
                  <c:v>10.93</c:v>
                </c:pt>
                <c:pt idx="6899">
                  <c:v>10.72</c:v>
                </c:pt>
                <c:pt idx="6900">
                  <c:v>10.02</c:v>
                </c:pt>
                <c:pt idx="6901">
                  <c:v>9.99</c:v>
                </c:pt>
                <c:pt idx="6902">
                  <c:v>9.81</c:v>
                </c:pt>
                <c:pt idx="6903">
                  <c:v>10.38</c:v>
                </c:pt>
                <c:pt idx="6904">
                  <c:v>10.41</c:v>
                </c:pt>
                <c:pt idx="6905">
                  <c:v>9.89</c:v>
                </c:pt>
                <c:pt idx="6906">
                  <c:v>9.75</c:v>
                </c:pt>
                <c:pt idx="6907">
                  <c:v>10.07</c:v>
                </c:pt>
                <c:pt idx="6908">
                  <c:v>10.45</c:v>
                </c:pt>
                <c:pt idx="6909">
                  <c:v>10.39</c:v>
                </c:pt>
                <c:pt idx="6910">
                  <c:v>10.16</c:v>
                </c:pt>
                <c:pt idx="6911">
                  <c:v>10.7</c:v>
                </c:pt>
                <c:pt idx="6912">
                  <c:v>11.46</c:v>
                </c:pt>
                <c:pt idx="6913">
                  <c:v>10.42</c:v>
                </c:pt>
                <c:pt idx="6914">
                  <c:v>10.64</c:v>
                </c:pt>
                <c:pt idx="6915">
                  <c:v>10.9</c:v>
                </c:pt>
                <c:pt idx="6916">
                  <c:v>10.38</c:v>
                </c:pt>
                <c:pt idx="6917">
                  <c:v>10.37</c:v>
                </c:pt>
                <c:pt idx="6918">
                  <c:v>10.86</c:v>
                </c:pt>
                <c:pt idx="6919">
                  <c:v>10.75</c:v>
                </c:pt>
                <c:pt idx="6920">
                  <c:v>10.48</c:v>
                </c:pt>
                <c:pt idx="6921">
                  <c:v>10.02</c:v>
                </c:pt>
                <c:pt idx="6922">
                  <c:v>9.9</c:v>
                </c:pt>
                <c:pt idx="6923">
                  <c:v>11.06</c:v>
                </c:pt>
                <c:pt idx="6924">
                  <c:v>10.029999999999999</c:v>
                </c:pt>
                <c:pt idx="6925">
                  <c:v>11.44</c:v>
                </c:pt>
                <c:pt idx="6926">
                  <c:v>11.18</c:v>
                </c:pt>
                <c:pt idx="6927">
                  <c:v>11.22</c:v>
                </c:pt>
                <c:pt idx="6928">
                  <c:v>11.07</c:v>
                </c:pt>
                <c:pt idx="6929">
                  <c:v>12.54</c:v>
                </c:pt>
                <c:pt idx="6930">
                  <c:v>11.19</c:v>
                </c:pt>
                <c:pt idx="6931">
                  <c:v>11.11</c:v>
                </c:pt>
                <c:pt idx="6932">
                  <c:v>10.89</c:v>
                </c:pt>
                <c:pt idx="6933">
                  <c:v>10.3</c:v>
                </c:pt>
                <c:pt idx="6934">
                  <c:v>9.9</c:v>
                </c:pt>
                <c:pt idx="6935">
                  <c:v>9.51</c:v>
                </c:pt>
                <c:pt idx="6936">
                  <c:v>9.82</c:v>
                </c:pt>
                <c:pt idx="6937">
                  <c:v>9.89</c:v>
                </c:pt>
                <c:pt idx="6938">
                  <c:v>9.7899999999999991</c:v>
                </c:pt>
                <c:pt idx="6939">
                  <c:v>9.58</c:v>
                </c:pt>
                <c:pt idx="6940">
                  <c:v>9.36</c:v>
                </c:pt>
                <c:pt idx="6941">
                  <c:v>9.43</c:v>
                </c:pt>
                <c:pt idx="6942">
                  <c:v>9.43</c:v>
                </c:pt>
                <c:pt idx="6943">
                  <c:v>9.6</c:v>
                </c:pt>
                <c:pt idx="6944">
                  <c:v>10.11</c:v>
                </c:pt>
                <c:pt idx="6945">
                  <c:v>10.29</c:v>
                </c:pt>
                <c:pt idx="6946">
                  <c:v>10.26</c:v>
                </c:pt>
                <c:pt idx="6947">
                  <c:v>10.09</c:v>
                </c:pt>
                <c:pt idx="6948">
                  <c:v>10.28</c:v>
                </c:pt>
                <c:pt idx="6949">
                  <c:v>10.44</c:v>
                </c:pt>
                <c:pt idx="6950">
                  <c:v>10.029999999999999</c:v>
                </c:pt>
                <c:pt idx="6951">
                  <c:v>9.93</c:v>
                </c:pt>
                <c:pt idx="6952">
                  <c:v>10.96</c:v>
                </c:pt>
                <c:pt idx="6953">
                  <c:v>11.11</c:v>
                </c:pt>
                <c:pt idx="6954">
                  <c:v>16.04</c:v>
                </c:pt>
                <c:pt idx="6955">
                  <c:v>15.51</c:v>
                </c:pt>
                <c:pt idx="6956">
                  <c:v>12.33</c:v>
                </c:pt>
                <c:pt idx="6957">
                  <c:v>12.04</c:v>
                </c:pt>
                <c:pt idx="6958">
                  <c:v>11.74</c:v>
                </c:pt>
                <c:pt idx="6959">
                  <c:v>15.55</c:v>
                </c:pt>
                <c:pt idx="6960">
                  <c:v>14.26</c:v>
                </c:pt>
                <c:pt idx="6961">
                  <c:v>13.19</c:v>
                </c:pt>
                <c:pt idx="6962">
                  <c:v>11.35</c:v>
                </c:pt>
                <c:pt idx="6963">
                  <c:v>12.25</c:v>
                </c:pt>
                <c:pt idx="6964">
                  <c:v>12.23</c:v>
                </c:pt>
                <c:pt idx="6965">
                  <c:v>11.28</c:v>
                </c:pt>
                <c:pt idx="6966">
                  <c:v>11.32</c:v>
                </c:pt>
                <c:pt idx="6967">
                  <c:v>11.7</c:v>
                </c:pt>
                <c:pt idx="6968">
                  <c:v>11.22</c:v>
                </c:pt>
                <c:pt idx="6969">
                  <c:v>10.59</c:v>
                </c:pt>
                <c:pt idx="6970">
                  <c:v>10.130000000000001</c:v>
                </c:pt>
                <c:pt idx="6971">
                  <c:v>12.23</c:v>
                </c:pt>
                <c:pt idx="6972">
                  <c:v>11.63</c:v>
                </c:pt>
                <c:pt idx="6973">
                  <c:v>11.55</c:v>
                </c:pt>
                <c:pt idx="6974">
                  <c:v>12.12</c:v>
                </c:pt>
                <c:pt idx="6975">
                  <c:v>10.73</c:v>
                </c:pt>
                <c:pt idx="6976">
                  <c:v>10.58</c:v>
                </c:pt>
                <c:pt idx="6977">
                  <c:v>10.5</c:v>
                </c:pt>
                <c:pt idx="6978">
                  <c:v>10.44</c:v>
                </c:pt>
                <c:pt idx="6979">
                  <c:v>10.17</c:v>
                </c:pt>
                <c:pt idx="6980">
                  <c:v>10.15</c:v>
                </c:pt>
                <c:pt idx="6981">
                  <c:v>10.18</c:v>
                </c:pt>
                <c:pt idx="6982">
                  <c:v>9.7799999999999994</c:v>
                </c:pt>
                <c:pt idx="6983">
                  <c:v>9.67</c:v>
                </c:pt>
                <c:pt idx="6984">
                  <c:v>9.59</c:v>
                </c:pt>
                <c:pt idx="6985">
                  <c:v>10.210000000000001</c:v>
                </c:pt>
                <c:pt idx="6986">
                  <c:v>10.17</c:v>
                </c:pt>
                <c:pt idx="6987">
                  <c:v>9.8699999999999992</c:v>
                </c:pt>
                <c:pt idx="6988">
                  <c:v>9.5500000000000007</c:v>
                </c:pt>
                <c:pt idx="6989">
                  <c:v>9.51</c:v>
                </c:pt>
                <c:pt idx="6990">
                  <c:v>9.4499999999999993</c:v>
                </c:pt>
                <c:pt idx="6991">
                  <c:v>9.51</c:v>
                </c:pt>
                <c:pt idx="6992">
                  <c:v>9.6300000000000008</c:v>
                </c:pt>
                <c:pt idx="6993">
                  <c:v>9.19</c:v>
                </c:pt>
                <c:pt idx="6994">
                  <c:v>9.65</c:v>
                </c:pt>
                <c:pt idx="6995">
                  <c:v>10.33</c:v>
                </c:pt>
                <c:pt idx="6996">
                  <c:v>10.08</c:v>
                </c:pt>
                <c:pt idx="6997">
                  <c:v>9.85</c:v>
                </c:pt>
                <c:pt idx="6998">
                  <c:v>9.91</c:v>
                </c:pt>
                <c:pt idx="6999">
                  <c:v>9.61</c:v>
                </c:pt>
                <c:pt idx="7000">
                  <c:v>9.91</c:v>
                </c:pt>
                <c:pt idx="7001">
                  <c:v>10.31</c:v>
                </c:pt>
                <c:pt idx="7002">
                  <c:v>10.07</c:v>
                </c:pt>
                <c:pt idx="7003">
                  <c:v>10.050000000000001</c:v>
                </c:pt>
                <c:pt idx="7004">
                  <c:v>9.9700000000000006</c:v>
                </c:pt>
                <c:pt idx="7005">
                  <c:v>11.07</c:v>
                </c:pt>
                <c:pt idx="7006">
                  <c:v>11.16</c:v>
                </c:pt>
                <c:pt idx="7007">
                  <c:v>11.23</c:v>
                </c:pt>
                <c:pt idx="7008">
                  <c:v>11.3</c:v>
                </c:pt>
                <c:pt idx="7009">
                  <c:v>9.8000000000000007</c:v>
                </c:pt>
                <c:pt idx="7010">
                  <c:v>10.5</c:v>
                </c:pt>
                <c:pt idx="7011">
                  <c:v>10.18</c:v>
                </c:pt>
                <c:pt idx="7012">
                  <c:v>10.199999999999999</c:v>
                </c:pt>
                <c:pt idx="7013">
                  <c:v>9.93</c:v>
                </c:pt>
                <c:pt idx="7014">
                  <c:v>9.14</c:v>
                </c:pt>
                <c:pt idx="7015">
                  <c:v>9.4</c:v>
                </c:pt>
                <c:pt idx="7016">
                  <c:v>9.89</c:v>
                </c:pt>
                <c:pt idx="7017">
                  <c:v>9.7799999999999994</c:v>
                </c:pt>
                <c:pt idx="7018">
                  <c:v>10.5</c:v>
                </c:pt>
                <c:pt idx="7019">
                  <c:v>11.29</c:v>
                </c:pt>
                <c:pt idx="7020">
                  <c:v>11.5</c:v>
                </c:pt>
                <c:pt idx="7021">
                  <c:v>11.59</c:v>
                </c:pt>
                <c:pt idx="7022">
                  <c:v>13.13</c:v>
                </c:pt>
                <c:pt idx="7023">
                  <c:v>11.76</c:v>
                </c:pt>
                <c:pt idx="7024">
                  <c:v>11.43</c:v>
                </c:pt>
                <c:pt idx="7025">
                  <c:v>10.65</c:v>
                </c:pt>
                <c:pt idx="7026">
                  <c:v>9.73</c:v>
                </c:pt>
                <c:pt idx="7027">
                  <c:v>9.8800000000000008</c:v>
                </c:pt>
                <c:pt idx="7028">
                  <c:v>9.67</c:v>
                </c:pt>
                <c:pt idx="7029">
                  <c:v>9.8699999999999992</c:v>
                </c:pt>
                <c:pt idx="7030">
                  <c:v>10.029999999999999</c:v>
                </c:pt>
                <c:pt idx="7031">
                  <c:v>10.7</c:v>
                </c:pt>
                <c:pt idx="7032">
                  <c:v>11.28</c:v>
                </c:pt>
                <c:pt idx="7033">
                  <c:v>11.43</c:v>
                </c:pt>
                <c:pt idx="7034">
                  <c:v>11.68</c:v>
                </c:pt>
                <c:pt idx="7035">
                  <c:v>11.33</c:v>
                </c:pt>
                <c:pt idx="7036">
                  <c:v>11.02</c:v>
                </c:pt>
                <c:pt idx="7037">
                  <c:v>10.16</c:v>
                </c:pt>
                <c:pt idx="7038">
                  <c:v>9.58</c:v>
                </c:pt>
                <c:pt idx="7039">
                  <c:v>9.34</c:v>
                </c:pt>
                <c:pt idx="7040">
                  <c:v>9.92</c:v>
                </c:pt>
                <c:pt idx="7041">
                  <c:v>10.18</c:v>
                </c:pt>
                <c:pt idx="7042">
                  <c:v>10.49</c:v>
                </c:pt>
                <c:pt idx="7043">
                  <c:v>9.42</c:v>
                </c:pt>
                <c:pt idx="7044">
                  <c:v>9.5299999999999994</c:v>
                </c:pt>
                <c:pt idx="7045">
                  <c:v>10.029999999999999</c:v>
                </c:pt>
                <c:pt idx="7046">
                  <c:v>9.7200000000000006</c:v>
                </c:pt>
                <c:pt idx="7047">
                  <c:v>9.6199999999999992</c:v>
                </c:pt>
                <c:pt idx="7048">
                  <c:v>9.9</c:v>
                </c:pt>
                <c:pt idx="7049">
                  <c:v>10.25</c:v>
                </c:pt>
                <c:pt idx="7050">
                  <c:v>10.47</c:v>
                </c:pt>
                <c:pt idx="7051">
                  <c:v>10.18</c:v>
                </c:pt>
                <c:pt idx="7052">
                  <c:v>11.04</c:v>
                </c:pt>
                <c:pt idx="7053">
                  <c:v>9.77</c:v>
                </c:pt>
                <c:pt idx="7054">
                  <c:v>9.15</c:v>
                </c:pt>
                <c:pt idx="7055">
                  <c:v>9.2200000000000006</c:v>
                </c:pt>
                <c:pt idx="7056">
                  <c:v>9.2200000000000006</c:v>
                </c:pt>
                <c:pt idx="7057">
                  <c:v>9.52</c:v>
                </c:pt>
                <c:pt idx="7058">
                  <c:v>10.08</c:v>
                </c:pt>
                <c:pt idx="7059">
                  <c:v>9.82</c:v>
                </c:pt>
                <c:pt idx="7060">
                  <c:v>9.8800000000000008</c:v>
                </c:pt>
                <c:pt idx="7061">
                  <c:v>10.16</c:v>
                </c:pt>
                <c:pt idx="7062">
                  <c:v>11.66</c:v>
                </c:pt>
                <c:pt idx="7063">
                  <c:v>11.91</c:v>
                </c:pt>
                <c:pt idx="7064">
                  <c:v>12.22</c:v>
                </c:pt>
                <c:pt idx="7065">
                  <c:v>11.27</c:v>
                </c:pt>
                <c:pt idx="7066">
                  <c:v>11.03</c:v>
                </c:pt>
                <c:pt idx="7067">
                  <c:v>11.1</c:v>
                </c:pt>
                <c:pt idx="7068">
                  <c:v>11.47</c:v>
                </c:pt>
                <c:pt idx="7069">
                  <c:v>11.58</c:v>
                </c:pt>
                <c:pt idx="7070">
                  <c:v>11.08</c:v>
                </c:pt>
                <c:pt idx="7071">
                  <c:v>13.84</c:v>
                </c:pt>
                <c:pt idx="7072">
                  <c:v>14.79</c:v>
                </c:pt>
                <c:pt idx="7073">
                  <c:v>13.54</c:v>
                </c:pt>
                <c:pt idx="7074">
                  <c:v>13.47</c:v>
                </c:pt>
                <c:pt idx="7075">
                  <c:v>17.309999999999999</c:v>
                </c:pt>
                <c:pt idx="7076">
                  <c:v>37.32</c:v>
                </c:pt>
                <c:pt idx="7077">
                  <c:v>29.98</c:v>
                </c:pt>
                <c:pt idx="7078">
                  <c:v>27.73</c:v>
                </c:pt>
                <c:pt idx="7079">
                  <c:v>33.46</c:v>
                </c:pt>
                <c:pt idx="7080">
                  <c:v>29.06</c:v>
                </c:pt>
                <c:pt idx="7081">
                  <c:v>25.61</c:v>
                </c:pt>
                <c:pt idx="7082">
                  <c:v>24.97</c:v>
                </c:pt>
                <c:pt idx="7083">
                  <c:v>19.260000000000002</c:v>
                </c:pt>
                <c:pt idx="7084">
                  <c:v>19.13</c:v>
                </c:pt>
                <c:pt idx="7085">
                  <c:v>19.46</c:v>
                </c:pt>
                <c:pt idx="7086">
                  <c:v>20.6</c:v>
                </c:pt>
                <c:pt idx="7087">
                  <c:v>20.02</c:v>
                </c:pt>
                <c:pt idx="7088">
                  <c:v>18.72</c:v>
                </c:pt>
                <c:pt idx="7089">
                  <c:v>16.489999999999998</c:v>
                </c:pt>
                <c:pt idx="7090">
                  <c:v>15.8</c:v>
                </c:pt>
                <c:pt idx="7091">
                  <c:v>18.59</c:v>
                </c:pt>
                <c:pt idx="7092">
                  <c:v>19.850000000000001</c:v>
                </c:pt>
                <c:pt idx="7093">
                  <c:v>22.47</c:v>
                </c:pt>
                <c:pt idx="7094">
                  <c:v>19.59</c:v>
                </c:pt>
                <c:pt idx="7095">
                  <c:v>18.73</c:v>
                </c:pt>
                <c:pt idx="7096">
                  <c:v>18.36</c:v>
                </c:pt>
                <c:pt idx="7097">
                  <c:v>17.760000000000002</c:v>
                </c:pt>
                <c:pt idx="7098">
                  <c:v>16.54</c:v>
                </c:pt>
                <c:pt idx="7099">
                  <c:v>14.64</c:v>
                </c:pt>
                <c:pt idx="7100">
                  <c:v>15.78</c:v>
                </c:pt>
                <c:pt idx="7101">
                  <c:v>16.350000000000001</c:v>
                </c:pt>
                <c:pt idx="7102">
                  <c:v>17.23</c:v>
                </c:pt>
                <c:pt idx="7103">
                  <c:v>16.59</c:v>
                </c:pt>
                <c:pt idx="7104">
                  <c:v>15.8</c:v>
                </c:pt>
                <c:pt idx="7105">
                  <c:v>19.02</c:v>
                </c:pt>
                <c:pt idx="7106">
                  <c:v>18.2</c:v>
                </c:pt>
                <c:pt idx="7107">
                  <c:v>17.86</c:v>
                </c:pt>
                <c:pt idx="7108">
                  <c:v>23.34</c:v>
                </c:pt>
                <c:pt idx="7109">
                  <c:v>24.87</c:v>
                </c:pt>
                <c:pt idx="7110">
                  <c:v>21.03</c:v>
                </c:pt>
                <c:pt idx="7111">
                  <c:v>22.5</c:v>
                </c:pt>
                <c:pt idx="7112">
                  <c:v>22.87</c:v>
                </c:pt>
                <c:pt idx="7113">
                  <c:v>19.97</c:v>
                </c:pt>
                <c:pt idx="7114">
                  <c:v>23.62</c:v>
                </c:pt>
                <c:pt idx="7115">
                  <c:v>21.1</c:v>
                </c:pt>
                <c:pt idx="7116">
                  <c:v>20.059999999999999</c:v>
                </c:pt>
                <c:pt idx="7117">
                  <c:v>18.940000000000001</c:v>
                </c:pt>
                <c:pt idx="7118">
                  <c:v>21.49</c:v>
                </c:pt>
                <c:pt idx="7119">
                  <c:v>21.77</c:v>
                </c:pt>
                <c:pt idx="7120">
                  <c:v>20.47</c:v>
                </c:pt>
                <c:pt idx="7121">
                  <c:v>20.239999999999998</c:v>
                </c:pt>
                <c:pt idx="7122">
                  <c:v>18.489999999999998</c:v>
                </c:pt>
                <c:pt idx="7123">
                  <c:v>17.41</c:v>
                </c:pt>
                <c:pt idx="7124">
                  <c:v>16.559999999999999</c:v>
                </c:pt>
                <c:pt idx="7125">
                  <c:v>15.25</c:v>
                </c:pt>
                <c:pt idx="7126">
                  <c:v>15.6</c:v>
                </c:pt>
                <c:pt idx="7127">
                  <c:v>15.96</c:v>
                </c:pt>
                <c:pt idx="7128">
                  <c:v>16.88</c:v>
                </c:pt>
                <c:pt idx="7129">
                  <c:v>16.34</c:v>
                </c:pt>
                <c:pt idx="7130">
                  <c:v>18.02</c:v>
                </c:pt>
                <c:pt idx="7131">
                  <c:v>17.84</c:v>
                </c:pt>
                <c:pt idx="7132">
                  <c:v>16.239999999999998</c:v>
                </c:pt>
                <c:pt idx="7133">
                  <c:v>15.41</c:v>
                </c:pt>
                <c:pt idx="7134">
                  <c:v>15.93</c:v>
                </c:pt>
                <c:pt idx="7135">
                  <c:v>15.49</c:v>
                </c:pt>
                <c:pt idx="7136">
                  <c:v>15.97</c:v>
                </c:pt>
                <c:pt idx="7137">
                  <c:v>15.9</c:v>
                </c:pt>
                <c:pt idx="7138">
                  <c:v>14.77</c:v>
                </c:pt>
                <c:pt idx="7139">
                  <c:v>14.75</c:v>
                </c:pt>
                <c:pt idx="7140">
                  <c:v>14.71</c:v>
                </c:pt>
                <c:pt idx="7141">
                  <c:v>13.42</c:v>
                </c:pt>
                <c:pt idx="7142">
                  <c:v>13.23</c:v>
                </c:pt>
                <c:pt idx="7143">
                  <c:v>12.65</c:v>
                </c:pt>
                <c:pt idx="7144">
                  <c:v>12.93</c:v>
                </c:pt>
                <c:pt idx="7145">
                  <c:v>14.63</c:v>
                </c:pt>
                <c:pt idx="7146">
                  <c:v>13.42</c:v>
                </c:pt>
                <c:pt idx="7147">
                  <c:v>13.43</c:v>
                </c:pt>
                <c:pt idx="7148">
                  <c:v>13.42</c:v>
                </c:pt>
                <c:pt idx="7149">
                  <c:v>13.08</c:v>
                </c:pt>
                <c:pt idx="7150">
                  <c:v>13.22</c:v>
                </c:pt>
                <c:pt idx="7151">
                  <c:v>12.58</c:v>
                </c:pt>
                <c:pt idx="7152">
                  <c:v>12.53</c:v>
                </c:pt>
                <c:pt idx="7153">
                  <c:v>13.22</c:v>
                </c:pt>
                <c:pt idx="7154">
                  <c:v>17.02</c:v>
                </c:pt>
                <c:pt idx="7155">
                  <c:v>14.94</c:v>
                </c:pt>
                <c:pt idx="7156">
                  <c:v>15.43</c:v>
                </c:pt>
                <c:pt idx="7157">
                  <c:v>13.46</c:v>
                </c:pt>
                <c:pt idx="7158">
                  <c:v>12.74</c:v>
                </c:pt>
                <c:pt idx="7159">
                  <c:v>12.4</c:v>
                </c:pt>
                <c:pt idx="7160">
                  <c:v>11.64</c:v>
                </c:pt>
                <c:pt idx="7161">
                  <c:v>12.13</c:v>
                </c:pt>
                <c:pt idx="7162">
                  <c:v>12.18</c:v>
                </c:pt>
                <c:pt idx="7163">
                  <c:v>12.35</c:v>
                </c:pt>
                <c:pt idx="7164">
                  <c:v>12.34</c:v>
                </c:pt>
                <c:pt idx="7165">
                  <c:v>12.94</c:v>
                </c:pt>
                <c:pt idx="7166">
                  <c:v>12.12</c:v>
                </c:pt>
                <c:pt idx="7167">
                  <c:v>11.98</c:v>
                </c:pt>
                <c:pt idx="7168">
                  <c:v>12.31</c:v>
                </c:pt>
                <c:pt idx="7169">
                  <c:v>13.35</c:v>
                </c:pt>
                <c:pt idx="7170">
                  <c:v>12.79</c:v>
                </c:pt>
                <c:pt idx="7171">
                  <c:v>14.64</c:v>
                </c:pt>
                <c:pt idx="7172">
                  <c:v>13.77</c:v>
                </c:pt>
                <c:pt idx="7173">
                  <c:v>17.329999999999998</c:v>
                </c:pt>
                <c:pt idx="7174">
                  <c:v>15.92</c:v>
                </c:pt>
                <c:pt idx="7175">
                  <c:v>17.91</c:v>
                </c:pt>
                <c:pt idx="7176">
                  <c:v>16.850000000000001</c:v>
                </c:pt>
                <c:pt idx="7177">
                  <c:v>16.09</c:v>
                </c:pt>
                <c:pt idx="7178">
                  <c:v>15.6</c:v>
                </c:pt>
                <c:pt idx="7179">
                  <c:v>16.14</c:v>
                </c:pt>
                <c:pt idx="7180">
                  <c:v>14.97</c:v>
                </c:pt>
                <c:pt idx="7181">
                  <c:v>13.37</c:v>
                </c:pt>
                <c:pt idx="7182">
                  <c:v>12.69</c:v>
                </c:pt>
                <c:pt idx="7183">
                  <c:v>12.64</c:v>
                </c:pt>
                <c:pt idx="7184">
                  <c:v>13.63</c:v>
                </c:pt>
                <c:pt idx="7185">
                  <c:v>12.58</c:v>
                </c:pt>
                <c:pt idx="7186">
                  <c:v>12.18</c:v>
                </c:pt>
                <c:pt idx="7187">
                  <c:v>12.83</c:v>
                </c:pt>
                <c:pt idx="7188">
                  <c:v>12.06</c:v>
                </c:pt>
                <c:pt idx="7189">
                  <c:v>12.1</c:v>
                </c:pt>
                <c:pt idx="7190">
                  <c:v>12.87</c:v>
                </c:pt>
                <c:pt idx="7191">
                  <c:v>12.86</c:v>
                </c:pt>
                <c:pt idx="7192">
                  <c:v>12.62</c:v>
                </c:pt>
                <c:pt idx="7193">
                  <c:v>12.41</c:v>
                </c:pt>
                <c:pt idx="7194">
                  <c:v>12.29</c:v>
                </c:pt>
                <c:pt idx="7195">
                  <c:v>12.14</c:v>
                </c:pt>
                <c:pt idx="7196">
                  <c:v>13.03</c:v>
                </c:pt>
                <c:pt idx="7197">
                  <c:v>14.26</c:v>
                </c:pt>
                <c:pt idx="7198">
                  <c:v>12.83</c:v>
                </c:pt>
                <c:pt idx="7199">
                  <c:v>13.15</c:v>
                </c:pt>
                <c:pt idx="7200">
                  <c:v>12.19</c:v>
                </c:pt>
                <c:pt idx="7201">
                  <c:v>11.64</c:v>
                </c:pt>
                <c:pt idx="7202">
                  <c:v>11.27</c:v>
                </c:pt>
                <c:pt idx="7203">
                  <c:v>10.93</c:v>
                </c:pt>
                <c:pt idx="7204">
                  <c:v>10.85</c:v>
                </c:pt>
                <c:pt idx="7205">
                  <c:v>11.27</c:v>
                </c:pt>
                <c:pt idx="7206">
                  <c:v>13.16</c:v>
                </c:pt>
                <c:pt idx="7207">
                  <c:v>14.78</c:v>
                </c:pt>
                <c:pt idx="7208">
                  <c:v>13.31</c:v>
                </c:pt>
                <c:pt idx="7209">
                  <c:v>14.64</c:v>
                </c:pt>
                <c:pt idx="7210">
                  <c:v>13.45</c:v>
                </c:pt>
                <c:pt idx="7211">
                  <c:v>12.64</c:v>
                </c:pt>
                <c:pt idx="7212">
                  <c:v>12.49</c:v>
                </c:pt>
                <c:pt idx="7213">
                  <c:v>12.86</c:v>
                </c:pt>
                <c:pt idx="7214">
                  <c:v>12.25</c:v>
                </c:pt>
                <c:pt idx="7215">
                  <c:v>12.41</c:v>
                </c:pt>
                <c:pt idx="7216">
                  <c:v>11.99</c:v>
                </c:pt>
                <c:pt idx="7217">
                  <c:v>12.16</c:v>
                </c:pt>
                <c:pt idx="7218">
                  <c:v>12.5</c:v>
                </c:pt>
                <c:pt idx="7219">
                  <c:v>12.25</c:v>
                </c:pt>
                <c:pt idx="7220">
                  <c:v>13.53</c:v>
                </c:pt>
                <c:pt idx="7221">
                  <c:v>12.86</c:v>
                </c:pt>
                <c:pt idx="7222">
                  <c:v>13.16</c:v>
                </c:pt>
                <c:pt idx="7223">
                  <c:v>13.91</c:v>
                </c:pt>
                <c:pt idx="7224">
                  <c:v>14.65</c:v>
                </c:pt>
                <c:pt idx="7225">
                  <c:v>14.88</c:v>
                </c:pt>
                <c:pt idx="7226">
                  <c:v>14.16</c:v>
                </c:pt>
                <c:pt idx="7227">
                  <c:v>13.22</c:v>
                </c:pt>
                <c:pt idx="7228">
                  <c:v>13.14</c:v>
                </c:pt>
                <c:pt idx="7229">
                  <c:v>12.37</c:v>
                </c:pt>
                <c:pt idx="7230">
                  <c:v>12.07</c:v>
                </c:pt>
                <c:pt idx="7231">
                  <c:v>13.68</c:v>
                </c:pt>
                <c:pt idx="7232">
                  <c:v>12.79</c:v>
                </c:pt>
                <c:pt idx="7233">
                  <c:v>11.75</c:v>
                </c:pt>
                <c:pt idx="7234">
                  <c:v>11.8</c:v>
                </c:pt>
                <c:pt idx="7235">
                  <c:v>11.68</c:v>
                </c:pt>
                <c:pt idx="7236">
                  <c:v>12.2</c:v>
                </c:pt>
                <c:pt idx="7237">
                  <c:v>12.42</c:v>
                </c:pt>
                <c:pt idx="7238">
                  <c:v>12.89</c:v>
                </c:pt>
                <c:pt idx="7239">
                  <c:v>12.41</c:v>
                </c:pt>
                <c:pt idx="7240">
                  <c:v>12.12</c:v>
                </c:pt>
                <c:pt idx="7241">
                  <c:v>12</c:v>
                </c:pt>
                <c:pt idx="7242">
                  <c:v>12.05</c:v>
                </c:pt>
                <c:pt idx="7243">
                  <c:v>11.61</c:v>
                </c:pt>
                <c:pt idx="7244">
                  <c:v>14.22</c:v>
                </c:pt>
                <c:pt idx="7245">
                  <c:v>14.82</c:v>
                </c:pt>
                <c:pt idx="7246">
                  <c:v>15.69</c:v>
                </c:pt>
                <c:pt idx="7247">
                  <c:v>15.95</c:v>
                </c:pt>
                <c:pt idx="7248">
                  <c:v>22.96</c:v>
                </c:pt>
                <c:pt idx="7249">
                  <c:v>24.98</c:v>
                </c:pt>
                <c:pt idx="7250">
                  <c:v>21.31</c:v>
                </c:pt>
                <c:pt idx="7251">
                  <c:v>21.3</c:v>
                </c:pt>
                <c:pt idx="7252">
                  <c:v>17.62</c:v>
                </c:pt>
                <c:pt idx="7253">
                  <c:v>17.399999999999999</c:v>
                </c:pt>
                <c:pt idx="7254">
                  <c:v>20.059999999999999</c:v>
                </c:pt>
                <c:pt idx="7255">
                  <c:v>19.89</c:v>
                </c:pt>
                <c:pt idx="7256">
                  <c:v>19.64</c:v>
                </c:pt>
                <c:pt idx="7257">
                  <c:v>20.71</c:v>
                </c:pt>
                <c:pt idx="7258">
                  <c:v>25.23</c:v>
                </c:pt>
                <c:pt idx="7259">
                  <c:v>24.22</c:v>
                </c:pt>
                <c:pt idx="7260">
                  <c:v>24.16</c:v>
                </c:pt>
                <c:pt idx="7261">
                  <c:v>24.7</c:v>
                </c:pt>
                <c:pt idx="7262">
                  <c:v>23.35</c:v>
                </c:pt>
                <c:pt idx="7263">
                  <c:v>21.23</c:v>
                </c:pt>
                <c:pt idx="7264">
                  <c:v>19.34</c:v>
                </c:pt>
                <c:pt idx="7265">
                  <c:v>19.510000000000002</c:v>
                </c:pt>
                <c:pt idx="7266">
                  <c:v>19.96</c:v>
                </c:pt>
                <c:pt idx="7267">
                  <c:v>19.91</c:v>
                </c:pt>
                <c:pt idx="7268">
                  <c:v>16.36</c:v>
                </c:pt>
                <c:pt idx="7269">
                  <c:v>16.72</c:v>
                </c:pt>
                <c:pt idx="7270">
                  <c:v>17.36</c:v>
                </c:pt>
                <c:pt idx="7271">
                  <c:v>20.45</c:v>
                </c:pt>
                <c:pt idx="7272">
                  <c:v>20.02</c:v>
                </c:pt>
                <c:pt idx="7273">
                  <c:v>21.25</c:v>
                </c:pt>
                <c:pt idx="7274">
                  <c:v>19.98</c:v>
                </c:pt>
                <c:pt idx="7275">
                  <c:v>18.14</c:v>
                </c:pt>
                <c:pt idx="7276">
                  <c:v>20.100000000000001</c:v>
                </c:pt>
                <c:pt idx="7277">
                  <c:v>22.48</c:v>
                </c:pt>
                <c:pt idx="7278">
                  <c:v>20.8</c:v>
                </c:pt>
                <c:pt idx="7279">
                  <c:v>21.52</c:v>
                </c:pt>
                <c:pt idx="7280">
                  <c:v>18.899999999999999</c:v>
                </c:pt>
                <c:pt idx="7281">
                  <c:v>19.02</c:v>
                </c:pt>
                <c:pt idx="7282">
                  <c:v>18.489999999999998</c:v>
                </c:pt>
                <c:pt idx="7283">
                  <c:v>18.79</c:v>
                </c:pt>
                <c:pt idx="7284">
                  <c:v>18.07</c:v>
                </c:pt>
                <c:pt idx="7285">
                  <c:v>16.440000000000001</c:v>
                </c:pt>
                <c:pt idx="7286">
                  <c:v>20.74</c:v>
                </c:pt>
                <c:pt idx="7287">
                  <c:v>21.19</c:v>
                </c:pt>
                <c:pt idx="7288">
                  <c:v>23.23</c:v>
                </c:pt>
                <c:pt idx="7289">
                  <c:v>22.64</c:v>
                </c:pt>
                <c:pt idx="7290">
                  <c:v>21.76</c:v>
                </c:pt>
                <c:pt idx="7291">
                  <c:v>21.46</c:v>
                </c:pt>
                <c:pt idx="7292">
                  <c:v>20.65</c:v>
                </c:pt>
                <c:pt idx="7293">
                  <c:v>21.63</c:v>
                </c:pt>
                <c:pt idx="7294">
                  <c:v>24.52</c:v>
                </c:pt>
                <c:pt idx="7295">
                  <c:v>25.58</c:v>
                </c:pt>
                <c:pt idx="7296">
                  <c:v>25.58</c:v>
                </c:pt>
                <c:pt idx="7297">
                  <c:v>28.38</c:v>
                </c:pt>
                <c:pt idx="7298">
                  <c:v>30.11</c:v>
                </c:pt>
                <c:pt idx="7299">
                  <c:v>36.07</c:v>
                </c:pt>
                <c:pt idx="7300">
                  <c:v>30.41</c:v>
                </c:pt>
                <c:pt idx="7301">
                  <c:v>29.96</c:v>
                </c:pt>
                <c:pt idx="7302">
                  <c:v>28.34</c:v>
                </c:pt>
                <c:pt idx="7303">
                  <c:v>25.42</c:v>
                </c:pt>
                <c:pt idx="7304">
                  <c:v>23.22</c:v>
                </c:pt>
                <c:pt idx="7305">
                  <c:v>25.45</c:v>
                </c:pt>
                <c:pt idx="7306">
                  <c:v>21.38</c:v>
                </c:pt>
                <c:pt idx="7307">
                  <c:v>21.4</c:v>
                </c:pt>
                <c:pt idx="7308">
                  <c:v>20.47</c:v>
                </c:pt>
                <c:pt idx="7309">
                  <c:v>19.98</c:v>
                </c:pt>
                <c:pt idx="7310">
                  <c:v>19.5</c:v>
                </c:pt>
                <c:pt idx="7311">
                  <c:v>18.190000000000001</c:v>
                </c:pt>
                <c:pt idx="7312">
                  <c:v>19.07</c:v>
                </c:pt>
                <c:pt idx="7313">
                  <c:v>18.600000000000001</c:v>
                </c:pt>
                <c:pt idx="7314">
                  <c:v>19.04</c:v>
                </c:pt>
                <c:pt idx="7315">
                  <c:v>18.059999999999999</c:v>
                </c:pt>
                <c:pt idx="7316">
                  <c:v>17.8</c:v>
                </c:pt>
                <c:pt idx="7317">
                  <c:v>20.8</c:v>
                </c:pt>
                <c:pt idx="7318">
                  <c:v>19.52</c:v>
                </c:pt>
                <c:pt idx="7319">
                  <c:v>18.89</c:v>
                </c:pt>
                <c:pt idx="7320">
                  <c:v>17.420000000000002</c:v>
                </c:pt>
                <c:pt idx="7321">
                  <c:v>18.87</c:v>
                </c:pt>
                <c:pt idx="7322">
                  <c:v>19.13</c:v>
                </c:pt>
                <c:pt idx="7323">
                  <c:v>17.66</c:v>
                </c:pt>
                <c:pt idx="7324">
                  <c:v>16.57</c:v>
                </c:pt>
                <c:pt idx="7325">
                  <c:v>16.14</c:v>
                </c:pt>
                <c:pt idx="7326">
                  <c:v>15.73</c:v>
                </c:pt>
                <c:pt idx="7327">
                  <c:v>15.57</c:v>
                </c:pt>
                <c:pt idx="7328">
                  <c:v>15.38</c:v>
                </c:pt>
                <c:pt idx="7329">
                  <c:v>16.37</c:v>
                </c:pt>
                <c:pt idx="7330">
                  <c:v>15.72</c:v>
                </c:pt>
                <c:pt idx="7331">
                  <c:v>15.97</c:v>
                </c:pt>
                <c:pt idx="7332">
                  <c:v>15.43</c:v>
                </c:pt>
                <c:pt idx="7333">
                  <c:v>15.65</c:v>
                </c:pt>
                <c:pt idx="7334">
                  <c:v>16.22</c:v>
                </c:pt>
                <c:pt idx="7335">
                  <c:v>14.91</c:v>
                </c:pt>
                <c:pt idx="7336">
                  <c:v>14.88</c:v>
                </c:pt>
                <c:pt idx="7337">
                  <c:v>14.02</c:v>
                </c:pt>
                <c:pt idx="7338">
                  <c:v>14.46</c:v>
                </c:pt>
                <c:pt idx="7339">
                  <c:v>13.51</c:v>
                </c:pt>
                <c:pt idx="7340">
                  <c:v>14.85</c:v>
                </c:pt>
                <c:pt idx="7341">
                  <c:v>15.17</c:v>
                </c:pt>
                <c:pt idx="7342">
                  <c:v>14.7</c:v>
                </c:pt>
                <c:pt idx="7343">
                  <c:v>14.78</c:v>
                </c:pt>
                <c:pt idx="7344">
                  <c:v>13.57</c:v>
                </c:pt>
                <c:pt idx="7345">
                  <c:v>14.63</c:v>
                </c:pt>
                <c:pt idx="7346">
                  <c:v>14.74</c:v>
                </c:pt>
                <c:pt idx="7347">
                  <c:v>15.74</c:v>
                </c:pt>
                <c:pt idx="7348">
                  <c:v>16.59</c:v>
                </c:pt>
                <c:pt idx="7349">
                  <c:v>16.05</c:v>
                </c:pt>
                <c:pt idx="7350">
                  <c:v>14.33</c:v>
                </c:pt>
                <c:pt idx="7351">
                  <c:v>13.77</c:v>
                </c:pt>
                <c:pt idx="7352">
                  <c:v>13.41</c:v>
                </c:pt>
                <c:pt idx="7353">
                  <c:v>13.5</c:v>
                </c:pt>
                <c:pt idx="7354">
                  <c:v>12.88</c:v>
                </c:pt>
                <c:pt idx="7355">
                  <c:v>13.1</c:v>
                </c:pt>
                <c:pt idx="7356">
                  <c:v>13.56</c:v>
                </c:pt>
                <c:pt idx="7357">
                  <c:v>13.91</c:v>
                </c:pt>
                <c:pt idx="7358">
                  <c:v>13.63</c:v>
                </c:pt>
                <c:pt idx="7359">
                  <c:v>16.48</c:v>
                </c:pt>
                <c:pt idx="7360">
                  <c:v>16.329999999999998</c:v>
                </c:pt>
                <c:pt idx="7361">
                  <c:v>14.68</c:v>
                </c:pt>
                <c:pt idx="7362">
                  <c:v>15.15</c:v>
                </c:pt>
                <c:pt idx="7363">
                  <c:v>14.43</c:v>
                </c:pt>
                <c:pt idx="7364">
                  <c:v>13.71</c:v>
                </c:pt>
                <c:pt idx="7365">
                  <c:v>13.4</c:v>
                </c:pt>
                <c:pt idx="7366">
                  <c:v>13.36</c:v>
                </c:pt>
                <c:pt idx="7367">
                  <c:v>13.74</c:v>
                </c:pt>
                <c:pt idx="7368">
                  <c:v>13.58</c:v>
                </c:pt>
                <c:pt idx="7369">
                  <c:v>12.82</c:v>
                </c:pt>
                <c:pt idx="7370">
                  <c:v>13.18</c:v>
                </c:pt>
                <c:pt idx="7371">
                  <c:v>14.28</c:v>
                </c:pt>
                <c:pt idx="7372">
                  <c:v>13.3</c:v>
                </c:pt>
                <c:pt idx="7373">
                  <c:v>13.02</c:v>
                </c:pt>
                <c:pt idx="7374">
                  <c:v>12.01</c:v>
                </c:pt>
                <c:pt idx="7375">
                  <c:v>12.32</c:v>
                </c:pt>
                <c:pt idx="7376">
                  <c:v>12.18</c:v>
                </c:pt>
                <c:pt idx="7377">
                  <c:v>12.6</c:v>
                </c:pt>
                <c:pt idx="7378">
                  <c:v>12.09</c:v>
                </c:pt>
                <c:pt idx="7379">
                  <c:v>12.42</c:v>
                </c:pt>
                <c:pt idx="7380">
                  <c:v>12.28</c:v>
                </c:pt>
                <c:pt idx="7381">
                  <c:v>13.14</c:v>
                </c:pt>
                <c:pt idx="7382">
                  <c:v>13.25</c:v>
                </c:pt>
                <c:pt idx="7383">
                  <c:v>12.73</c:v>
                </c:pt>
                <c:pt idx="7384">
                  <c:v>13.11</c:v>
                </c:pt>
                <c:pt idx="7385">
                  <c:v>13.12</c:v>
                </c:pt>
                <c:pt idx="7386">
                  <c:v>14.8</c:v>
                </c:pt>
                <c:pt idx="7387">
                  <c:v>14.42</c:v>
                </c:pt>
                <c:pt idx="7388">
                  <c:v>12.87</c:v>
                </c:pt>
                <c:pt idx="7389">
                  <c:v>15.44</c:v>
                </c:pt>
                <c:pt idx="7390">
                  <c:v>19.32</c:v>
                </c:pt>
                <c:pt idx="7391">
                  <c:v>19.399999999999999</c:v>
                </c:pt>
                <c:pt idx="7392">
                  <c:v>19.100000000000001</c:v>
                </c:pt>
                <c:pt idx="7393">
                  <c:v>16.04</c:v>
                </c:pt>
                <c:pt idx="7394">
                  <c:v>20.55</c:v>
                </c:pt>
                <c:pt idx="7395">
                  <c:v>18.059999999999999</c:v>
                </c:pt>
                <c:pt idx="7396">
                  <c:v>16.440000000000001</c:v>
                </c:pt>
                <c:pt idx="7397">
                  <c:v>15.29</c:v>
                </c:pt>
                <c:pt idx="7398">
                  <c:v>15.96</c:v>
                </c:pt>
                <c:pt idx="7399">
                  <c:v>16.309999999999999</c:v>
                </c:pt>
                <c:pt idx="7400">
                  <c:v>14.95</c:v>
                </c:pt>
                <c:pt idx="7401">
                  <c:v>14.75</c:v>
                </c:pt>
                <c:pt idx="7402">
                  <c:v>16.920000000000002</c:v>
                </c:pt>
                <c:pt idx="7403">
                  <c:v>15.85</c:v>
                </c:pt>
                <c:pt idx="7404">
                  <c:v>17.5</c:v>
                </c:pt>
                <c:pt idx="7405">
                  <c:v>17.899999999999999</c:v>
                </c:pt>
                <c:pt idx="7406">
                  <c:v>17.3</c:v>
                </c:pt>
                <c:pt idx="7407">
                  <c:v>18.71</c:v>
                </c:pt>
                <c:pt idx="7408">
                  <c:v>18.86</c:v>
                </c:pt>
                <c:pt idx="7409">
                  <c:v>16.97</c:v>
                </c:pt>
                <c:pt idx="7410">
                  <c:v>16.09</c:v>
                </c:pt>
                <c:pt idx="7411">
                  <c:v>15.93</c:v>
                </c:pt>
                <c:pt idx="7412">
                  <c:v>16.3</c:v>
                </c:pt>
                <c:pt idx="7413">
                  <c:v>15.94</c:v>
                </c:pt>
                <c:pt idx="7414">
                  <c:v>15.99</c:v>
                </c:pt>
                <c:pt idx="7415">
                  <c:v>15.91</c:v>
                </c:pt>
                <c:pt idx="7416">
                  <c:v>15.82</c:v>
                </c:pt>
                <c:pt idx="7417">
                  <c:v>15.28</c:v>
                </c:pt>
                <c:pt idx="7418">
                  <c:v>15.35</c:v>
                </c:pt>
                <c:pt idx="7419">
                  <c:v>15.15</c:v>
                </c:pt>
                <c:pt idx="7420">
                  <c:v>14.33</c:v>
                </c:pt>
                <c:pt idx="7421">
                  <c:v>14.75</c:v>
                </c:pt>
                <c:pt idx="7422">
                  <c:v>15.4</c:v>
                </c:pt>
                <c:pt idx="7423">
                  <c:v>15.26</c:v>
                </c:pt>
                <c:pt idx="7424">
                  <c:v>16.28</c:v>
                </c:pt>
                <c:pt idx="7425">
                  <c:v>16.21</c:v>
                </c:pt>
                <c:pt idx="7426">
                  <c:v>15.82</c:v>
                </c:pt>
                <c:pt idx="7427">
                  <c:v>15.08</c:v>
                </c:pt>
                <c:pt idx="7428">
                  <c:v>14.06</c:v>
                </c:pt>
                <c:pt idx="7429">
                  <c:v>12.93</c:v>
                </c:pt>
                <c:pt idx="7430">
                  <c:v>12.57</c:v>
                </c:pt>
                <c:pt idx="7431">
                  <c:v>13.28</c:v>
                </c:pt>
                <c:pt idx="7432">
                  <c:v>13.96</c:v>
                </c:pt>
                <c:pt idx="7433">
                  <c:v>14.09</c:v>
                </c:pt>
                <c:pt idx="7434">
                  <c:v>13.03</c:v>
                </c:pt>
                <c:pt idx="7435">
                  <c:v>12.93</c:v>
                </c:pt>
                <c:pt idx="7436">
                  <c:v>12.39</c:v>
                </c:pt>
                <c:pt idx="7437">
                  <c:v>12.68</c:v>
                </c:pt>
                <c:pt idx="7438">
                  <c:v>12.86</c:v>
                </c:pt>
                <c:pt idx="7439">
                  <c:v>13.97</c:v>
                </c:pt>
                <c:pt idx="7440">
                  <c:v>13.53</c:v>
                </c:pt>
                <c:pt idx="7441">
                  <c:v>14.45</c:v>
                </c:pt>
                <c:pt idx="7442">
                  <c:v>13.53</c:v>
                </c:pt>
                <c:pt idx="7443">
                  <c:v>12.61</c:v>
                </c:pt>
                <c:pt idx="7444">
                  <c:v>12.07</c:v>
                </c:pt>
                <c:pt idx="7445">
                  <c:v>12.74</c:v>
                </c:pt>
                <c:pt idx="7446">
                  <c:v>12.16</c:v>
                </c:pt>
                <c:pt idx="7447">
                  <c:v>12.83</c:v>
                </c:pt>
                <c:pt idx="7448">
                  <c:v>13.94</c:v>
                </c:pt>
                <c:pt idx="7449">
                  <c:v>16.12</c:v>
                </c:pt>
                <c:pt idx="7450">
                  <c:v>17.87</c:v>
                </c:pt>
                <c:pt idx="7451">
                  <c:v>17.61</c:v>
                </c:pt>
                <c:pt idx="7452">
                  <c:v>24.59</c:v>
                </c:pt>
                <c:pt idx="7453">
                  <c:v>20.170000000000002</c:v>
                </c:pt>
                <c:pt idx="7454">
                  <c:v>19.489999999999998</c:v>
                </c:pt>
                <c:pt idx="7455">
                  <c:v>16.91</c:v>
                </c:pt>
                <c:pt idx="7456">
                  <c:v>17.97</c:v>
                </c:pt>
                <c:pt idx="7457">
                  <c:v>21.09</c:v>
                </c:pt>
                <c:pt idx="7458">
                  <c:v>17.52</c:v>
                </c:pt>
                <c:pt idx="7459">
                  <c:v>22.1</c:v>
                </c:pt>
                <c:pt idx="7460">
                  <c:v>21.18</c:v>
                </c:pt>
                <c:pt idx="7461">
                  <c:v>18.47</c:v>
                </c:pt>
                <c:pt idx="7462">
                  <c:v>16.88</c:v>
                </c:pt>
                <c:pt idx="7463">
                  <c:v>17.5</c:v>
                </c:pt>
                <c:pt idx="7464">
                  <c:v>15.8</c:v>
                </c:pt>
                <c:pt idx="7465">
                  <c:v>16.68</c:v>
                </c:pt>
                <c:pt idx="7466">
                  <c:v>19.87</c:v>
                </c:pt>
                <c:pt idx="7467">
                  <c:v>19.32</c:v>
                </c:pt>
                <c:pt idx="7468">
                  <c:v>20.309999999999999</c:v>
                </c:pt>
                <c:pt idx="7469">
                  <c:v>19.350000000000001</c:v>
                </c:pt>
                <c:pt idx="7470">
                  <c:v>17.88</c:v>
                </c:pt>
                <c:pt idx="7471">
                  <c:v>18.98</c:v>
                </c:pt>
                <c:pt idx="7472">
                  <c:v>19.66</c:v>
                </c:pt>
                <c:pt idx="7473">
                  <c:v>17.329999999999998</c:v>
                </c:pt>
                <c:pt idx="7474">
                  <c:v>16.27</c:v>
                </c:pt>
                <c:pt idx="7475">
                  <c:v>15</c:v>
                </c:pt>
                <c:pt idx="7476">
                  <c:v>15.27</c:v>
                </c:pt>
                <c:pt idx="7477">
                  <c:v>15.2</c:v>
                </c:pt>
                <c:pt idx="7478">
                  <c:v>14.61</c:v>
                </c:pt>
                <c:pt idx="7479">
                  <c:v>14.22</c:v>
                </c:pt>
                <c:pt idx="7480">
                  <c:v>13.74</c:v>
                </c:pt>
                <c:pt idx="7481">
                  <c:v>14.67</c:v>
                </c:pt>
                <c:pt idx="7482">
                  <c:v>14.44</c:v>
                </c:pt>
                <c:pt idx="7483">
                  <c:v>13.95</c:v>
                </c:pt>
                <c:pt idx="7484">
                  <c:v>14.05</c:v>
                </c:pt>
                <c:pt idx="7485">
                  <c:v>15.32</c:v>
                </c:pt>
                <c:pt idx="7486">
                  <c:v>14.91</c:v>
                </c:pt>
                <c:pt idx="7487">
                  <c:v>17.05</c:v>
                </c:pt>
                <c:pt idx="7488">
                  <c:v>15.96</c:v>
                </c:pt>
                <c:pt idx="7489">
                  <c:v>16.07</c:v>
                </c:pt>
                <c:pt idx="7490">
                  <c:v>17.22</c:v>
                </c:pt>
                <c:pt idx="7491">
                  <c:v>16.239999999999998</c:v>
                </c:pt>
                <c:pt idx="7492">
                  <c:v>18.559999999999999</c:v>
                </c:pt>
                <c:pt idx="7493">
                  <c:v>20.56</c:v>
                </c:pt>
                <c:pt idx="7494">
                  <c:v>19.12</c:v>
                </c:pt>
                <c:pt idx="7495">
                  <c:v>17.04</c:v>
                </c:pt>
                <c:pt idx="7496">
                  <c:v>17.86</c:v>
                </c:pt>
                <c:pt idx="7497">
                  <c:v>20.28</c:v>
                </c:pt>
                <c:pt idx="7498">
                  <c:v>18.64</c:v>
                </c:pt>
                <c:pt idx="7499">
                  <c:v>17.57</c:v>
                </c:pt>
                <c:pt idx="7500">
                  <c:v>15.58</c:v>
                </c:pt>
                <c:pt idx="7501">
                  <c:v>14.57</c:v>
                </c:pt>
                <c:pt idx="7502">
                  <c:v>13.54</c:v>
                </c:pt>
                <c:pt idx="7503">
                  <c:v>13.68</c:v>
                </c:pt>
                <c:pt idx="7504">
                  <c:v>13.79</c:v>
                </c:pt>
                <c:pt idx="7505">
                  <c:v>14.25</c:v>
                </c:pt>
                <c:pt idx="7506">
                  <c:v>14</c:v>
                </c:pt>
                <c:pt idx="7507">
                  <c:v>14.46</c:v>
                </c:pt>
                <c:pt idx="7508">
                  <c:v>14.01</c:v>
                </c:pt>
                <c:pt idx="7509">
                  <c:v>13.71</c:v>
                </c:pt>
                <c:pt idx="7510">
                  <c:v>12.65</c:v>
                </c:pt>
                <c:pt idx="7511">
                  <c:v>13.11</c:v>
                </c:pt>
                <c:pt idx="7512">
                  <c:v>13.2</c:v>
                </c:pt>
                <c:pt idx="7513">
                  <c:v>12.33</c:v>
                </c:pt>
                <c:pt idx="7514">
                  <c:v>13.22</c:v>
                </c:pt>
                <c:pt idx="7515">
                  <c:v>12.3</c:v>
                </c:pt>
                <c:pt idx="7516">
                  <c:v>12.83</c:v>
                </c:pt>
                <c:pt idx="7517">
                  <c:v>13.1</c:v>
                </c:pt>
                <c:pt idx="7518">
                  <c:v>12.62</c:v>
                </c:pt>
                <c:pt idx="7519">
                  <c:v>12.73</c:v>
                </c:pt>
                <c:pt idx="7520">
                  <c:v>12.07</c:v>
                </c:pt>
                <c:pt idx="7521">
                  <c:v>12.69</c:v>
                </c:pt>
                <c:pt idx="7522">
                  <c:v>12.68</c:v>
                </c:pt>
                <c:pt idx="7523">
                  <c:v>13</c:v>
                </c:pt>
                <c:pt idx="7524">
                  <c:v>13.05</c:v>
                </c:pt>
                <c:pt idx="7525">
                  <c:v>12.05</c:v>
                </c:pt>
                <c:pt idx="7526">
                  <c:v>12.46</c:v>
                </c:pt>
                <c:pt idx="7527">
                  <c:v>12.86</c:v>
                </c:pt>
                <c:pt idx="7528">
                  <c:v>12.78</c:v>
                </c:pt>
                <c:pt idx="7529">
                  <c:v>13.13</c:v>
                </c:pt>
                <c:pt idx="7530">
                  <c:v>12.34</c:v>
                </c:pt>
                <c:pt idx="7531">
                  <c:v>11.87</c:v>
                </c:pt>
                <c:pt idx="7532">
                  <c:v>11.54</c:v>
                </c:pt>
                <c:pt idx="7533">
                  <c:v>11.75</c:v>
                </c:pt>
                <c:pt idx="7534">
                  <c:v>12.62</c:v>
                </c:pt>
                <c:pt idx="7535">
                  <c:v>14.91</c:v>
                </c:pt>
                <c:pt idx="7536">
                  <c:v>15.96</c:v>
                </c:pt>
                <c:pt idx="7537">
                  <c:v>14.8</c:v>
                </c:pt>
                <c:pt idx="7538">
                  <c:v>14.52</c:v>
                </c:pt>
                <c:pt idx="7539">
                  <c:v>13.62</c:v>
                </c:pt>
                <c:pt idx="7540">
                  <c:v>15.86</c:v>
                </c:pt>
                <c:pt idx="7541">
                  <c:v>15.68</c:v>
                </c:pt>
                <c:pt idx="7542">
                  <c:v>14.99</c:v>
                </c:pt>
                <c:pt idx="7543">
                  <c:v>13.94</c:v>
                </c:pt>
                <c:pt idx="7544">
                  <c:v>12.63</c:v>
                </c:pt>
                <c:pt idx="7545">
                  <c:v>12.14</c:v>
                </c:pt>
                <c:pt idx="7546">
                  <c:v>12.29</c:v>
                </c:pt>
                <c:pt idx="7547">
                  <c:v>12.58</c:v>
                </c:pt>
                <c:pt idx="7548">
                  <c:v>12.5</c:v>
                </c:pt>
                <c:pt idx="7549">
                  <c:v>12.51</c:v>
                </c:pt>
                <c:pt idx="7550">
                  <c:v>12.61</c:v>
                </c:pt>
                <c:pt idx="7551">
                  <c:v>12.67</c:v>
                </c:pt>
                <c:pt idx="7552">
                  <c:v>12.65</c:v>
                </c:pt>
                <c:pt idx="7553">
                  <c:v>13.43</c:v>
                </c:pt>
                <c:pt idx="7554">
                  <c:v>14.82</c:v>
                </c:pt>
                <c:pt idx="7555">
                  <c:v>13.78</c:v>
                </c:pt>
                <c:pt idx="7556">
                  <c:v>12.47</c:v>
                </c:pt>
                <c:pt idx="7557">
                  <c:v>14.02</c:v>
                </c:pt>
                <c:pt idx="7558">
                  <c:v>13.85</c:v>
                </c:pt>
                <c:pt idx="7559">
                  <c:v>13.79</c:v>
                </c:pt>
                <c:pt idx="7560">
                  <c:v>13.45</c:v>
                </c:pt>
                <c:pt idx="7561">
                  <c:v>12.54</c:v>
                </c:pt>
                <c:pt idx="7562">
                  <c:v>12.56</c:v>
                </c:pt>
                <c:pt idx="7563">
                  <c:v>12.32</c:v>
                </c:pt>
                <c:pt idx="7564">
                  <c:v>12.39</c:v>
                </c:pt>
                <c:pt idx="7565">
                  <c:v>12.42</c:v>
                </c:pt>
                <c:pt idx="7566">
                  <c:v>12.32</c:v>
                </c:pt>
                <c:pt idx="7567">
                  <c:v>12.1</c:v>
                </c:pt>
                <c:pt idx="7568">
                  <c:v>12.85</c:v>
                </c:pt>
                <c:pt idx="7569">
                  <c:v>12.91</c:v>
                </c:pt>
                <c:pt idx="7570">
                  <c:v>12.98</c:v>
                </c:pt>
                <c:pt idx="7571">
                  <c:v>14.56</c:v>
                </c:pt>
                <c:pt idx="7572">
                  <c:v>18.23</c:v>
                </c:pt>
                <c:pt idx="7573">
                  <c:v>16.28</c:v>
                </c:pt>
                <c:pt idx="7574">
                  <c:v>16.39</c:v>
                </c:pt>
                <c:pt idx="7575">
                  <c:v>15.49</c:v>
                </c:pt>
                <c:pt idx="7576">
                  <c:v>18.84</c:v>
                </c:pt>
                <c:pt idx="7577">
                  <c:v>17.97</c:v>
                </c:pt>
                <c:pt idx="7578">
                  <c:v>16.05</c:v>
                </c:pt>
                <c:pt idx="7579">
                  <c:v>15.15</c:v>
                </c:pt>
                <c:pt idx="7580">
                  <c:v>14.96</c:v>
                </c:pt>
                <c:pt idx="7581">
                  <c:v>15.47</c:v>
                </c:pt>
                <c:pt idx="7582">
                  <c:v>15.04</c:v>
                </c:pt>
                <c:pt idx="7583">
                  <c:v>15.18</c:v>
                </c:pt>
                <c:pt idx="7584">
                  <c:v>13.74</c:v>
                </c:pt>
                <c:pt idx="7585">
                  <c:v>14.15</c:v>
                </c:pt>
                <c:pt idx="7586">
                  <c:v>13.68</c:v>
                </c:pt>
                <c:pt idx="7587">
                  <c:v>14.83</c:v>
                </c:pt>
                <c:pt idx="7588">
                  <c:v>14.38</c:v>
                </c:pt>
                <c:pt idx="7589">
                  <c:v>15.56</c:v>
                </c:pt>
                <c:pt idx="7590">
                  <c:v>17.079999999999998</c:v>
                </c:pt>
                <c:pt idx="7591">
                  <c:v>25.03</c:v>
                </c:pt>
                <c:pt idx="7592">
                  <c:v>27.85</c:v>
                </c:pt>
                <c:pt idx="7593">
                  <c:v>27.56</c:v>
                </c:pt>
                <c:pt idx="7594">
                  <c:v>39.159999999999997</c:v>
                </c:pt>
                <c:pt idx="7595">
                  <c:v>40.11</c:v>
                </c:pt>
                <c:pt idx="7596">
                  <c:v>33.42</c:v>
                </c:pt>
                <c:pt idx="7597">
                  <c:v>36.82</c:v>
                </c:pt>
                <c:pt idx="7598">
                  <c:v>31.99</c:v>
                </c:pt>
                <c:pt idx="7599">
                  <c:v>39.619999999999997</c:v>
                </c:pt>
                <c:pt idx="7600">
                  <c:v>41.94</c:v>
                </c:pt>
                <c:pt idx="7601">
                  <c:v>54.46</c:v>
                </c:pt>
                <c:pt idx="7602">
                  <c:v>47.3</c:v>
                </c:pt>
                <c:pt idx="7603">
                  <c:v>53.9</c:v>
                </c:pt>
                <c:pt idx="7604">
                  <c:v>75.47</c:v>
                </c:pt>
                <c:pt idx="7605">
                  <c:v>57.83</c:v>
                </c:pt>
                <c:pt idx="7606">
                  <c:v>82.69</c:v>
                </c:pt>
                <c:pt idx="7607">
                  <c:v>75.91</c:v>
                </c:pt>
                <c:pt idx="7608">
                  <c:v>76.45</c:v>
                </c:pt>
                <c:pt idx="7609">
                  <c:v>72</c:v>
                </c:pt>
                <c:pt idx="7610">
                  <c:v>66.040000000000006</c:v>
                </c:pt>
                <c:pt idx="7611">
                  <c:v>61.59</c:v>
                </c:pt>
                <c:pt idx="7612">
                  <c:v>61.67</c:v>
                </c:pt>
                <c:pt idx="7613">
                  <c:v>63.95</c:v>
                </c:pt>
                <c:pt idx="7614">
                  <c:v>61</c:v>
                </c:pt>
                <c:pt idx="7615">
                  <c:v>65.540000000000006</c:v>
                </c:pt>
                <c:pt idx="7616">
                  <c:v>57.08</c:v>
                </c:pt>
                <c:pt idx="7617">
                  <c:v>53.54</c:v>
                </c:pt>
                <c:pt idx="7618">
                  <c:v>57.06</c:v>
                </c:pt>
                <c:pt idx="7619">
                  <c:v>50.91</c:v>
                </c:pt>
                <c:pt idx="7620">
                  <c:v>46.8</c:v>
                </c:pt>
                <c:pt idx="7621">
                  <c:v>45.24</c:v>
                </c:pt>
                <c:pt idx="7622">
                  <c:v>46.7</c:v>
                </c:pt>
                <c:pt idx="7623">
                  <c:v>43.35</c:v>
                </c:pt>
                <c:pt idx="7624">
                  <c:v>41.67</c:v>
                </c:pt>
                <c:pt idx="7625">
                  <c:v>41.17</c:v>
                </c:pt>
                <c:pt idx="7626">
                  <c:v>37.76</c:v>
                </c:pt>
                <c:pt idx="7627">
                  <c:v>40.840000000000003</c:v>
                </c:pt>
                <c:pt idx="7628">
                  <c:v>40.11</c:v>
                </c:pt>
                <c:pt idx="7629">
                  <c:v>38.15</c:v>
                </c:pt>
                <c:pt idx="7630">
                  <c:v>43.83</c:v>
                </c:pt>
                <c:pt idx="7631">
                  <c:v>45.41</c:v>
                </c:pt>
                <c:pt idx="7632">
                  <c:v>41.98</c:v>
                </c:pt>
                <c:pt idx="7633">
                  <c:v>41.38</c:v>
                </c:pt>
                <c:pt idx="7634">
                  <c:v>35.93</c:v>
                </c:pt>
                <c:pt idx="7635">
                  <c:v>33.29</c:v>
                </c:pt>
                <c:pt idx="7636">
                  <c:v>33.57</c:v>
                </c:pt>
                <c:pt idx="7637">
                  <c:v>31.23</c:v>
                </c:pt>
                <c:pt idx="7638">
                  <c:v>34.15</c:v>
                </c:pt>
                <c:pt idx="7639">
                  <c:v>37.19</c:v>
                </c:pt>
                <c:pt idx="7640">
                  <c:v>35.97</c:v>
                </c:pt>
                <c:pt idx="7641">
                  <c:v>33.61</c:v>
                </c:pt>
                <c:pt idx="7642">
                  <c:v>34.119999999999997</c:v>
                </c:pt>
                <c:pt idx="7643">
                  <c:v>31.44</c:v>
                </c:pt>
                <c:pt idx="7644">
                  <c:v>27.98</c:v>
                </c:pt>
                <c:pt idx="7645">
                  <c:v>27.57</c:v>
                </c:pt>
                <c:pt idx="7646">
                  <c:v>33.04</c:v>
                </c:pt>
                <c:pt idx="7647">
                  <c:v>35.28</c:v>
                </c:pt>
                <c:pt idx="7648">
                  <c:v>32.61</c:v>
                </c:pt>
                <c:pt idx="7649">
                  <c:v>31.89</c:v>
                </c:pt>
                <c:pt idx="7650">
                  <c:v>29.3</c:v>
                </c:pt>
                <c:pt idx="7651">
                  <c:v>30.53</c:v>
                </c:pt>
                <c:pt idx="7652">
                  <c:v>27.99</c:v>
                </c:pt>
                <c:pt idx="7653">
                  <c:v>29.53</c:v>
                </c:pt>
                <c:pt idx="7654">
                  <c:v>28.16</c:v>
                </c:pt>
                <c:pt idx="7655">
                  <c:v>28.01</c:v>
                </c:pt>
                <c:pt idx="7656">
                  <c:v>27.62</c:v>
                </c:pt>
                <c:pt idx="7657">
                  <c:v>28.59</c:v>
                </c:pt>
                <c:pt idx="7658">
                  <c:v>27.51</c:v>
                </c:pt>
                <c:pt idx="7659">
                  <c:v>28.23</c:v>
                </c:pt>
                <c:pt idx="7660">
                  <c:v>26.84</c:v>
                </c:pt>
                <c:pt idx="7661">
                  <c:v>25.66</c:v>
                </c:pt>
                <c:pt idx="7662">
                  <c:v>25.81</c:v>
                </c:pt>
                <c:pt idx="7663">
                  <c:v>24.52</c:v>
                </c:pt>
                <c:pt idx="7664">
                  <c:v>25.81</c:v>
                </c:pt>
                <c:pt idx="7665">
                  <c:v>27.57</c:v>
                </c:pt>
                <c:pt idx="7666">
                  <c:v>27.57</c:v>
                </c:pt>
                <c:pt idx="7667">
                  <c:v>40.79</c:v>
                </c:pt>
                <c:pt idx="7668">
                  <c:v>36.090000000000003</c:v>
                </c:pt>
                <c:pt idx="7669">
                  <c:v>34.4</c:v>
                </c:pt>
                <c:pt idx="7670">
                  <c:v>33.67</c:v>
                </c:pt>
                <c:pt idx="7671">
                  <c:v>33.47</c:v>
                </c:pt>
                <c:pt idx="7672">
                  <c:v>32.94</c:v>
                </c:pt>
                <c:pt idx="7673">
                  <c:v>35.119999999999997</c:v>
                </c:pt>
                <c:pt idx="7674">
                  <c:v>31.77</c:v>
                </c:pt>
                <c:pt idx="7675">
                  <c:v>31.37</c:v>
                </c:pt>
                <c:pt idx="7676">
                  <c:v>33.840000000000003</c:v>
                </c:pt>
                <c:pt idx="7677">
                  <c:v>32.22</c:v>
                </c:pt>
                <c:pt idx="7678">
                  <c:v>34.729999999999997</c:v>
                </c:pt>
                <c:pt idx="7679">
                  <c:v>31.78</c:v>
                </c:pt>
                <c:pt idx="7680">
                  <c:v>30.43</c:v>
                </c:pt>
                <c:pt idx="7681">
                  <c:v>28.62</c:v>
                </c:pt>
                <c:pt idx="7682">
                  <c:v>27.68</c:v>
                </c:pt>
                <c:pt idx="7683">
                  <c:v>27.94</c:v>
                </c:pt>
                <c:pt idx="7684">
                  <c:v>29.43</c:v>
                </c:pt>
                <c:pt idx="7685">
                  <c:v>28.08</c:v>
                </c:pt>
                <c:pt idx="7686">
                  <c:v>29.26</c:v>
                </c:pt>
                <c:pt idx="7687">
                  <c:v>27.29</c:v>
                </c:pt>
                <c:pt idx="7688">
                  <c:v>32.19</c:v>
                </c:pt>
                <c:pt idx="7689">
                  <c:v>29.52</c:v>
                </c:pt>
                <c:pt idx="7690">
                  <c:v>27.76</c:v>
                </c:pt>
                <c:pt idx="7691">
                  <c:v>28</c:v>
                </c:pt>
                <c:pt idx="7692">
                  <c:v>25.68</c:v>
                </c:pt>
                <c:pt idx="7693">
                  <c:v>24.46</c:v>
                </c:pt>
                <c:pt idx="7694">
                  <c:v>24.84</c:v>
                </c:pt>
                <c:pt idx="7695">
                  <c:v>24.32</c:v>
                </c:pt>
                <c:pt idx="7696">
                  <c:v>26.08</c:v>
                </c:pt>
                <c:pt idx="7697">
                  <c:v>25.84</c:v>
                </c:pt>
                <c:pt idx="7698">
                  <c:v>24.74</c:v>
                </c:pt>
                <c:pt idx="7699">
                  <c:v>25.44</c:v>
                </c:pt>
                <c:pt idx="7700">
                  <c:v>24.1</c:v>
                </c:pt>
                <c:pt idx="7701">
                  <c:v>24.76</c:v>
                </c:pt>
                <c:pt idx="7702">
                  <c:v>24.46</c:v>
                </c:pt>
                <c:pt idx="7703">
                  <c:v>24.28</c:v>
                </c:pt>
                <c:pt idx="7704">
                  <c:v>23.76</c:v>
                </c:pt>
                <c:pt idx="7705">
                  <c:v>22.99</c:v>
                </c:pt>
                <c:pt idx="7706">
                  <c:v>22.65</c:v>
                </c:pt>
                <c:pt idx="7707">
                  <c:v>22.21</c:v>
                </c:pt>
                <c:pt idx="7708">
                  <c:v>22.13</c:v>
                </c:pt>
                <c:pt idx="7709">
                  <c:v>24.03</c:v>
                </c:pt>
                <c:pt idx="7710">
                  <c:v>22.28</c:v>
                </c:pt>
                <c:pt idx="7711">
                  <c:v>22.13</c:v>
                </c:pt>
                <c:pt idx="7712">
                  <c:v>22.05</c:v>
                </c:pt>
                <c:pt idx="7713">
                  <c:v>21.35</c:v>
                </c:pt>
                <c:pt idx="7714">
                  <c:v>21.51</c:v>
                </c:pt>
                <c:pt idx="7715">
                  <c:v>22.54</c:v>
                </c:pt>
                <c:pt idx="7716">
                  <c:v>22.72</c:v>
                </c:pt>
                <c:pt idx="7717">
                  <c:v>22.54</c:v>
                </c:pt>
                <c:pt idx="7718">
                  <c:v>22.37</c:v>
                </c:pt>
                <c:pt idx="7719">
                  <c:v>22.03</c:v>
                </c:pt>
                <c:pt idx="7720">
                  <c:v>23.27</c:v>
                </c:pt>
                <c:pt idx="7721">
                  <c:v>24.47</c:v>
                </c:pt>
              </c:numCache>
            </c:numRef>
          </c:val>
          <c:smooth val="1"/>
          <c:extLst>
            <c:ext xmlns:c16="http://schemas.microsoft.com/office/drawing/2014/chart" uri="{C3380CC4-5D6E-409C-BE32-E72D297353CC}">
              <c16:uniqueId val="{00000000-F723-45BC-975B-F408B7CDC7B2}"/>
            </c:ext>
          </c:extLst>
        </c:ser>
        <c:dLbls>
          <c:showLegendKey val="0"/>
          <c:showVal val="0"/>
          <c:showCatName val="0"/>
          <c:showSerName val="0"/>
          <c:showPercent val="0"/>
          <c:showBubbleSize val="0"/>
        </c:dLbls>
        <c:smooth val="0"/>
        <c:axId val="633260728"/>
        <c:axId val="633254496"/>
      </c:lineChart>
      <c:dateAx>
        <c:axId val="633260728"/>
        <c:scaling>
          <c:orientation val="minMax"/>
        </c:scaling>
        <c:delete val="0"/>
        <c:axPos val="b"/>
        <c:numFmt formatCode="yy\-mm" sourceLinked="0"/>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633254496"/>
        <c:crosses val="autoZero"/>
        <c:auto val="1"/>
        <c:lblOffset val="100"/>
        <c:baseTimeUnit val="days"/>
      </c:dateAx>
      <c:valAx>
        <c:axId val="633254496"/>
        <c:scaling>
          <c:logBase val="2"/>
          <c:orientation val="minMax"/>
          <c:min val="9"/>
        </c:scaling>
        <c:delete val="0"/>
        <c:axPos val="l"/>
        <c:numFmt formatCode="General" sourceLinked="1"/>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633260728"/>
        <c:crosses val="autoZero"/>
        <c:crossBetween val="between"/>
      </c:valAx>
      <c:spPr>
        <a:noFill/>
        <a:ln w="25400">
          <a:noFill/>
        </a:ln>
        <a:extLst>
          <a:ext uri="{909E8E84-426E-40DD-AFC4-6F175D3DCCD1}">
            <a14:hiddenFill xmlns:a14="http://schemas.microsoft.com/office/drawing/2010/main">
              <a:solidFill>
                <a:sysClr val="window" lastClr="FFFFFF"/>
              </a:solidFill>
            </a14:hiddenFill>
          </a:ext>
        </a:extLst>
      </c:spPr>
    </c:plotArea>
    <c:legend>
      <c:legendPos val="b"/>
      <c:layout>
        <c:manualLayout>
          <c:xMode val="edge"/>
          <c:yMode val="edge"/>
          <c:x val="0.43410416666666668"/>
          <c:y val="6.1458005249343882E-2"/>
          <c:w val="0.17762500000000001"/>
          <c:h val="4.6875328083989511E-2"/>
        </c:manualLayout>
      </c:layout>
      <c:overlay val="0"/>
      <c:spPr>
        <a:ln w="25400">
          <a:noFill/>
        </a:ln>
      </c:spPr>
      <c:txPr>
        <a:bodyPr/>
        <a:lstStyle/>
        <a:p>
          <a:pPr>
            <a:defRPr sz="1800"/>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sz="9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2759276747028104E-2"/>
          <c:y val="6.0659813356663747E-2"/>
          <c:w val="0.89586517716669489"/>
          <c:h val="0.79523549139690874"/>
        </c:manualLayout>
      </c:layout>
      <c:lineChart>
        <c:grouping val="standard"/>
        <c:varyColors val="0"/>
        <c:ser>
          <c:idx val="1"/>
          <c:order val="0"/>
          <c:tx>
            <c:strRef>
              <c:f>'3月合约'!$F$2</c:f>
              <c:strCache>
                <c:ptCount val="1"/>
                <c:pt idx="0">
                  <c:v>BSM-call_iv</c:v>
                </c:pt>
              </c:strCache>
            </c:strRef>
          </c:tx>
          <c:marker>
            <c:symbol val="none"/>
          </c:marker>
          <c:cat>
            <c:numRef>
              <c:f>'3月合约'!$E$3:$E$30</c:f>
              <c:numCache>
                <c:formatCode>General</c:formatCode>
                <c:ptCount val="28"/>
                <c:pt idx="0">
                  <c:v>3300</c:v>
                </c:pt>
                <c:pt idx="1">
                  <c:v>3350</c:v>
                </c:pt>
                <c:pt idx="2">
                  <c:v>3400</c:v>
                </c:pt>
                <c:pt idx="3">
                  <c:v>3450</c:v>
                </c:pt>
                <c:pt idx="4">
                  <c:v>3500</c:v>
                </c:pt>
                <c:pt idx="5">
                  <c:v>3550</c:v>
                </c:pt>
                <c:pt idx="6">
                  <c:v>3600</c:v>
                </c:pt>
                <c:pt idx="7">
                  <c:v>3650</c:v>
                </c:pt>
                <c:pt idx="8">
                  <c:v>3700</c:v>
                </c:pt>
                <c:pt idx="9">
                  <c:v>3750</c:v>
                </c:pt>
                <c:pt idx="10">
                  <c:v>3800</c:v>
                </c:pt>
                <c:pt idx="11">
                  <c:v>3850</c:v>
                </c:pt>
                <c:pt idx="12">
                  <c:v>3900</c:v>
                </c:pt>
                <c:pt idx="13">
                  <c:v>3950</c:v>
                </c:pt>
                <c:pt idx="14">
                  <c:v>4000</c:v>
                </c:pt>
                <c:pt idx="15">
                  <c:v>4050</c:v>
                </c:pt>
                <c:pt idx="16">
                  <c:v>4100</c:v>
                </c:pt>
                <c:pt idx="17">
                  <c:v>4150</c:v>
                </c:pt>
                <c:pt idx="18">
                  <c:v>4200</c:v>
                </c:pt>
                <c:pt idx="19">
                  <c:v>4250</c:v>
                </c:pt>
                <c:pt idx="20">
                  <c:v>4300</c:v>
                </c:pt>
                <c:pt idx="21">
                  <c:v>4350</c:v>
                </c:pt>
                <c:pt idx="22">
                  <c:v>4400</c:v>
                </c:pt>
                <c:pt idx="23">
                  <c:v>4450</c:v>
                </c:pt>
                <c:pt idx="24">
                  <c:v>4500</c:v>
                </c:pt>
                <c:pt idx="25">
                  <c:v>4550</c:v>
                </c:pt>
                <c:pt idx="26">
                  <c:v>4600</c:v>
                </c:pt>
                <c:pt idx="27">
                  <c:v>4650</c:v>
                </c:pt>
              </c:numCache>
            </c:numRef>
          </c:cat>
          <c:val>
            <c:numRef>
              <c:f>'3月合约'!$F$3:$F$30</c:f>
              <c:numCache>
                <c:formatCode>###,###,##0.0000</c:formatCode>
                <c:ptCount val="28"/>
                <c:pt idx="0">
                  <c:v>0</c:v>
                </c:pt>
                <c:pt idx="1">
                  <c:v>0</c:v>
                </c:pt>
                <c:pt idx="2">
                  <c:v>0</c:v>
                </c:pt>
                <c:pt idx="3">
                  <c:v>0</c:v>
                </c:pt>
                <c:pt idx="4">
                  <c:v>0</c:v>
                </c:pt>
                <c:pt idx="5">
                  <c:v>0.24040553966760633</c:v>
                </c:pt>
                <c:pt idx="6">
                  <c:v>0.17332694907188417</c:v>
                </c:pt>
                <c:pt idx="7">
                  <c:v>0.15062007706165315</c:v>
                </c:pt>
                <c:pt idx="8">
                  <c:v>0.19928976618051528</c:v>
                </c:pt>
                <c:pt idx="9">
                  <c:v>0.1952658359646797</c:v>
                </c:pt>
                <c:pt idx="10">
                  <c:v>0.19886254361867908</c:v>
                </c:pt>
                <c:pt idx="11">
                  <c:v>0.20503195493221288</c:v>
                </c:pt>
                <c:pt idx="12">
                  <c:v>0.20468750942349434</c:v>
                </c:pt>
                <c:pt idx="13">
                  <c:v>0.20750740002393719</c:v>
                </c:pt>
                <c:pt idx="14">
                  <c:v>0.20782091587781903</c:v>
                </c:pt>
                <c:pt idx="15">
                  <c:v>0.21527249547243119</c:v>
                </c:pt>
                <c:pt idx="16">
                  <c:v>0.21804250530004501</c:v>
                </c:pt>
                <c:pt idx="17">
                  <c:v>0.21842159917354581</c:v>
                </c:pt>
                <c:pt idx="18">
                  <c:v>0.22361091587543491</c:v>
                </c:pt>
                <c:pt idx="19">
                  <c:v>0.23157896707057957</c:v>
                </c:pt>
                <c:pt idx="20">
                  <c:v>0.23490649733543395</c:v>
                </c:pt>
                <c:pt idx="21">
                  <c:v>0.2463285864472389</c:v>
                </c:pt>
                <c:pt idx="22">
                  <c:v>0.25378166782855976</c:v>
                </c:pt>
                <c:pt idx="23">
                  <c:v>0.25951763489246366</c:v>
                </c:pt>
                <c:pt idx="24">
                  <c:v>0.26726149078607564</c:v>
                </c:pt>
                <c:pt idx="25">
                  <c:v>0.27428706355094912</c:v>
                </c:pt>
                <c:pt idx="26">
                  <c:v>0.28400119209289543</c:v>
                </c:pt>
                <c:pt idx="27">
                  <c:v>0.29424166111946104</c:v>
                </c:pt>
              </c:numCache>
            </c:numRef>
          </c:val>
          <c:smooth val="0"/>
          <c:extLst>
            <c:ext xmlns:c16="http://schemas.microsoft.com/office/drawing/2014/chart" uri="{C3380CC4-5D6E-409C-BE32-E72D297353CC}">
              <c16:uniqueId val="{00000000-D70C-4476-AC2C-52247B47ADC4}"/>
            </c:ext>
          </c:extLst>
        </c:ser>
        <c:ser>
          <c:idx val="2"/>
          <c:order val="1"/>
          <c:tx>
            <c:strRef>
              <c:f>'3月合约'!$G$2</c:f>
              <c:strCache>
                <c:ptCount val="1"/>
                <c:pt idx="0">
                  <c:v>BSM-put_iv</c:v>
                </c:pt>
              </c:strCache>
            </c:strRef>
          </c:tx>
          <c:marker>
            <c:symbol val="none"/>
          </c:marker>
          <c:cat>
            <c:numRef>
              <c:f>'3月合约'!$E$3:$E$30</c:f>
              <c:numCache>
                <c:formatCode>General</c:formatCode>
                <c:ptCount val="28"/>
                <c:pt idx="0">
                  <c:v>3300</c:v>
                </c:pt>
                <c:pt idx="1">
                  <c:v>3350</c:v>
                </c:pt>
                <c:pt idx="2">
                  <c:v>3400</c:v>
                </c:pt>
                <c:pt idx="3">
                  <c:v>3450</c:v>
                </c:pt>
                <c:pt idx="4">
                  <c:v>3500</c:v>
                </c:pt>
                <c:pt idx="5">
                  <c:v>3550</c:v>
                </c:pt>
                <c:pt idx="6">
                  <c:v>3600</c:v>
                </c:pt>
                <c:pt idx="7">
                  <c:v>3650</c:v>
                </c:pt>
                <c:pt idx="8">
                  <c:v>3700</c:v>
                </c:pt>
                <c:pt idx="9">
                  <c:v>3750</c:v>
                </c:pt>
                <c:pt idx="10">
                  <c:v>3800</c:v>
                </c:pt>
                <c:pt idx="11">
                  <c:v>3850</c:v>
                </c:pt>
                <c:pt idx="12">
                  <c:v>3900</c:v>
                </c:pt>
                <c:pt idx="13">
                  <c:v>3950</c:v>
                </c:pt>
                <c:pt idx="14">
                  <c:v>4000</c:v>
                </c:pt>
                <c:pt idx="15">
                  <c:v>4050</c:v>
                </c:pt>
                <c:pt idx="16">
                  <c:v>4100</c:v>
                </c:pt>
                <c:pt idx="17">
                  <c:v>4150</c:v>
                </c:pt>
                <c:pt idx="18">
                  <c:v>4200</c:v>
                </c:pt>
                <c:pt idx="19">
                  <c:v>4250</c:v>
                </c:pt>
                <c:pt idx="20">
                  <c:v>4300</c:v>
                </c:pt>
                <c:pt idx="21">
                  <c:v>4350</c:v>
                </c:pt>
                <c:pt idx="22">
                  <c:v>4400</c:v>
                </c:pt>
                <c:pt idx="23">
                  <c:v>4450</c:v>
                </c:pt>
                <c:pt idx="24">
                  <c:v>4500</c:v>
                </c:pt>
                <c:pt idx="25">
                  <c:v>4550</c:v>
                </c:pt>
                <c:pt idx="26">
                  <c:v>4600</c:v>
                </c:pt>
                <c:pt idx="27">
                  <c:v>4650</c:v>
                </c:pt>
              </c:numCache>
            </c:numRef>
          </c:cat>
          <c:val>
            <c:numRef>
              <c:f>'3月合约'!$G$3:$G$30</c:f>
              <c:numCache>
                <c:formatCode>###,###,##0.0000</c:formatCode>
                <c:ptCount val="28"/>
                <c:pt idx="0">
                  <c:v>0.34003957648277272</c:v>
                </c:pt>
                <c:pt idx="1">
                  <c:v>0.32804115884304053</c:v>
                </c:pt>
                <c:pt idx="2">
                  <c:v>0.31409585351943969</c:v>
                </c:pt>
                <c:pt idx="3">
                  <c:v>0.30438272616863254</c:v>
                </c:pt>
                <c:pt idx="4">
                  <c:v>0.29273386726379391</c:v>
                </c:pt>
                <c:pt idx="5">
                  <c:v>0.28303361237049102</c:v>
                </c:pt>
                <c:pt idx="6">
                  <c:v>0.27535783747434606</c:v>
                </c:pt>
                <c:pt idx="7">
                  <c:v>0.26781590037941938</c:v>
                </c:pt>
                <c:pt idx="8">
                  <c:v>0.26225796655416478</c:v>
                </c:pt>
                <c:pt idx="9">
                  <c:v>0.25699677863121029</c:v>
                </c:pt>
                <c:pt idx="10">
                  <c:v>0.25263319432139397</c:v>
                </c:pt>
                <c:pt idx="11">
                  <c:v>0.25211804572343821</c:v>
                </c:pt>
                <c:pt idx="12">
                  <c:v>0.25544260817170139</c:v>
                </c:pt>
                <c:pt idx="13">
                  <c:v>0.25149923808574676</c:v>
                </c:pt>
                <c:pt idx="14">
                  <c:v>0.25780295203924175</c:v>
                </c:pt>
                <c:pt idx="15">
                  <c:v>0.26682983437776564</c:v>
                </c:pt>
                <c:pt idx="16">
                  <c:v>0.27321328605413431</c:v>
                </c:pt>
                <c:pt idx="17">
                  <c:v>0.28231565105319023</c:v>
                </c:pt>
                <c:pt idx="18">
                  <c:v>0.28904133131504051</c:v>
                </c:pt>
                <c:pt idx="19">
                  <c:v>0.301440368437767</c:v>
                </c:pt>
                <c:pt idx="20">
                  <c:v>0.41325157126784318</c:v>
                </c:pt>
                <c:pt idx="21">
                  <c:v>0.33104044144153605</c:v>
                </c:pt>
                <c:pt idx="22">
                  <c:v>0.33535486011505128</c:v>
                </c:pt>
                <c:pt idx="23">
                  <c:v>0.40494132724404341</c:v>
                </c:pt>
                <c:pt idx="24">
                  <c:v>0.39203522256612766</c:v>
                </c:pt>
                <c:pt idx="25">
                  <c:v>0.46627529762387276</c:v>
                </c:pt>
                <c:pt idx="26">
                  <c:v>0.53407378040552134</c:v>
                </c:pt>
                <c:pt idx="27">
                  <c:v>0.47152858328819269</c:v>
                </c:pt>
              </c:numCache>
            </c:numRef>
          </c:val>
          <c:smooth val="0"/>
          <c:extLst>
            <c:ext xmlns:c16="http://schemas.microsoft.com/office/drawing/2014/chart" uri="{C3380CC4-5D6E-409C-BE32-E72D297353CC}">
              <c16:uniqueId val="{00000001-D70C-4476-AC2C-52247B47ADC4}"/>
            </c:ext>
          </c:extLst>
        </c:ser>
        <c:dLbls>
          <c:showLegendKey val="0"/>
          <c:showVal val="0"/>
          <c:showCatName val="0"/>
          <c:showSerName val="0"/>
          <c:showPercent val="0"/>
          <c:showBubbleSize val="0"/>
        </c:dLbls>
        <c:smooth val="0"/>
        <c:axId val="92215936"/>
        <c:axId val="107190144"/>
      </c:lineChart>
      <c:catAx>
        <c:axId val="92215936"/>
        <c:scaling>
          <c:orientation val="minMax"/>
        </c:scaling>
        <c:delete val="0"/>
        <c:axPos val="b"/>
        <c:numFmt formatCode="General" sourceLinked="1"/>
        <c:majorTickMark val="out"/>
        <c:minorTickMark val="none"/>
        <c:tickLblPos val="nextTo"/>
        <c:crossAx val="107190144"/>
        <c:crosses val="autoZero"/>
        <c:auto val="1"/>
        <c:lblAlgn val="ctr"/>
        <c:lblOffset val="100"/>
        <c:noMultiLvlLbl val="0"/>
      </c:catAx>
      <c:valAx>
        <c:axId val="107190144"/>
        <c:scaling>
          <c:orientation val="minMax"/>
        </c:scaling>
        <c:delete val="0"/>
        <c:axPos val="l"/>
        <c:majorGridlines/>
        <c:numFmt formatCode="0%" sourceLinked="0"/>
        <c:majorTickMark val="out"/>
        <c:minorTickMark val="none"/>
        <c:tickLblPos val="nextTo"/>
        <c:crossAx val="92215936"/>
        <c:crosses val="autoZero"/>
        <c:crossBetween val="between"/>
      </c:valAx>
    </c:plotArea>
    <c:legend>
      <c:legendPos val="r"/>
      <c:layout>
        <c:manualLayout>
          <c:xMode val="edge"/>
          <c:yMode val="edge"/>
          <c:x val="0.36183435403907849"/>
          <c:y val="7.0008471621803334E-2"/>
          <c:w val="0.35359780548264802"/>
          <c:h val="0.16743438320209975"/>
        </c:manualLayout>
      </c:layout>
      <c:overlay val="0"/>
      <c:txPr>
        <a:bodyPr/>
        <a:lstStyle/>
        <a:p>
          <a:pPr>
            <a:defRPr sz="1800" b="1"/>
          </a:pPr>
          <a:endParaRPr lang="zh-CN"/>
        </a:p>
      </c:txPr>
    </c:legend>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6.4447476266077969E-2"/>
          <c:y val="5.1400554097404488E-2"/>
          <c:w val="0.91330185982919465"/>
          <c:h val="0.85562219322030941"/>
        </c:manualLayout>
      </c:layout>
      <c:lineChart>
        <c:grouping val="standard"/>
        <c:varyColors val="0"/>
        <c:ser>
          <c:idx val="1"/>
          <c:order val="0"/>
          <c:tx>
            <c:strRef>
              <c:f>'3月合约'!$C$2</c:f>
              <c:strCache>
                <c:ptCount val="1"/>
                <c:pt idx="0">
                  <c:v>Black-call_iv</c:v>
                </c:pt>
              </c:strCache>
            </c:strRef>
          </c:tx>
          <c:marker>
            <c:symbol val="none"/>
          </c:marker>
          <c:cat>
            <c:numRef>
              <c:f>'3月合约'!$B$3:$B$30</c:f>
              <c:numCache>
                <c:formatCode>General</c:formatCode>
                <c:ptCount val="28"/>
                <c:pt idx="0">
                  <c:v>3300</c:v>
                </c:pt>
                <c:pt idx="1">
                  <c:v>3350</c:v>
                </c:pt>
                <c:pt idx="2">
                  <c:v>3400</c:v>
                </c:pt>
                <c:pt idx="3">
                  <c:v>3450</c:v>
                </c:pt>
                <c:pt idx="4">
                  <c:v>3500</c:v>
                </c:pt>
                <c:pt idx="5">
                  <c:v>3550</c:v>
                </c:pt>
                <c:pt idx="6">
                  <c:v>3600</c:v>
                </c:pt>
                <c:pt idx="7">
                  <c:v>3650</c:v>
                </c:pt>
                <c:pt idx="8">
                  <c:v>3700</c:v>
                </c:pt>
                <c:pt idx="9">
                  <c:v>3750</c:v>
                </c:pt>
                <c:pt idx="10">
                  <c:v>3800</c:v>
                </c:pt>
                <c:pt idx="11">
                  <c:v>3850</c:v>
                </c:pt>
                <c:pt idx="12">
                  <c:v>3900</c:v>
                </c:pt>
                <c:pt idx="13">
                  <c:v>3950</c:v>
                </c:pt>
                <c:pt idx="14">
                  <c:v>4000</c:v>
                </c:pt>
                <c:pt idx="15">
                  <c:v>4050</c:v>
                </c:pt>
                <c:pt idx="16">
                  <c:v>4100</c:v>
                </c:pt>
                <c:pt idx="17">
                  <c:v>4150</c:v>
                </c:pt>
                <c:pt idx="18">
                  <c:v>4200</c:v>
                </c:pt>
                <c:pt idx="19">
                  <c:v>4250</c:v>
                </c:pt>
                <c:pt idx="20">
                  <c:v>4300</c:v>
                </c:pt>
                <c:pt idx="21">
                  <c:v>4350</c:v>
                </c:pt>
                <c:pt idx="22">
                  <c:v>4400</c:v>
                </c:pt>
                <c:pt idx="23">
                  <c:v>4450</c:v>
                </c:pt>
                <c:pt idx="24">
                  <c:v>4500</c:v>
                </c:pt>
                <c:pt idx="25">
                  <c:v>4550</c:v>
                </c:pt>
                <c:pt idx="26">
                  <c:v>4600</c:v>
                </c:pt>
                <c:pt idx="27">
                  <c:v>4650</c:v>
                </c:pt>
              </c:numCache>
            </c:numRef>
          </c:cat>
          <c:val>
            <c:numRef>
              <c:f>'3月合约'!$C$3:$C$30</c:f>
              <c:numCache>
                <c:formatCode>0.00%</c:formatCode>
                <c:ptCount val="28"/>
                <c:pt idx="0">
                  <c:v>0.40187865287439412</c:v>
                </c:pt>
                <c:pt idx="1">
                  <c:v>0.34179999999999999</c:v>
                </c:pt>
                <c:pt idx="2">
                  <c:v>0.28712305360721591</c:v>
                </c:pt>
                <c:pt idx="3">
                  <c:v>0.35787029616181498</c:v>
                </c:pt>
                <c:pt idx="4">
                  <c:v>0.19866738585778301</c:v>
                </c:pt>
                <c:pt idx="5">
                  <c:v>0.34147436456185848</c:v>
                </c:pt>
                <c:pt idx="6">
                  <c:v>0.28642566099521471</c:v>
                </c:pt>
                <c:pt idx="7">
                  <c:v>0.2544035974998563</c:v>
                </c:pt>
                <c:pt idx="8">
                  <c:v>0.2681694307323147</c:v>
                </c:pt>
                <c:pt idx="9">
                  <c:v>0.25305213143576633</c:v>
                </c:pt>
                <c:pt idx="10">
                  <c:v>0.24671225966738841</c:v>
                </c:pt>
                <c:pt idx="11">
                  <c:v>0.24514489338756429</c:v>
                </c:pt>
                <c:pt idx="12">
                  <c:v>0.23898289276213561</c:v>
                </c:pt>
                <c:pt idx="13">
                  <c:v>0.23715474288264929</c:v>
                </c:pt>
                <c:pt idx="14">
                  <c:v>0.23371907360609209</c:v>
                </c:pt>
                <c:pt idx="15">
                  <c:v>0.2383412571994464</c:v>
                </c:pt>
                <c:pt idx="16">
                  <c:v>0.2387095818403599</c:v>
                </c:pt>
                <c:pt idx="17">
                  <c:v>0.23701930119109671</c:v>
                </c:pt>
                <c:pt idx="18">
                  <c:v>0.24064351244676629</c:v>
                </c:pt>
                <c:pt idx="19">
                  <c:v>0.2474065616421979</c:v>
                </c:pt>
                <c:pt idx="20">
                  <c:v>0.24956053761911901</c:v>
                </c:pt>
                <c:pt idx="21">
                  <c:v>0.26024781584729112</c:v>
                </c:pt>
                <c:pt idx="22">
                  <c:v>0.26694969347900149</c:v>
                </c:pt>
                <c:pt idx="23">
                  <c:v>0.27198025670092968</c:v>
                </c:pt>
                <c:pt idx="24">
                  <c:v>0.27916095137562158</c:v>
                </c:pt>
                <c:pt idx="25">
                  <c:v>0.28567010767285589</c:v>
                </c:pt>
                <c:pt idx="26">
                  <c:v>0.29499369967247779</c:v>
                </c:pt>
                <c:pt idx="27">
                  <c:v>0.30489914230985832</c:v>
                </c:pt>
              </c:numCache>
            </c:numRef>
          </c:val>
          <c:smooth val="0"/>
          <c:extLst>
            <c:ext xmlns:c16="http://schemas.microsoft.com/office/drawing/2014/chart" uri="{C3380CC4-5D6E-409C-BE32-E72D297353CC}">
              <c16:uniqueId val="{00000000-F797-413A-98BE-38BACEC25869}"/>
            </c:ext>
          </c:extLst>
        </c:ser>
        <c:ser>
          <c:idx val="2"/>
          <c:order val="1"/>
          <c:tx>
            <c:strRef>
              <c:f>'3月合约'!$D$2</c:f>
              <c:strCache>
                <c:ptCount val="1"/>
                <c:pt idx="0">
                  <c:v>Black-put_iv</c:v>
                </c:pt>
              </c:strCache>
            </c:strRef>
          </c:tx>
          <c:marker>
            <c:symbol val="none"/>
          </c:marker>
          <c:cat>
            <c:numRef>
              <c:f>'3月合约'!$B$3:$B$30</c:f>
              <c:numCache>
                <c:formatCode>General</c:formatCode>
                <c:ptCount val="28"/>
                <c:pt idx="0">
                  <c:v>3300</c:v>
                </c:pt>
                <c:pt idx="1">
                  <c:v>3350</c:v>
                </c:pt>
                <c:pt idx="2">
                  <c:v>3400</c:v>
                </c:pt>
                <c:pt idx="3">
                  <c:v>3450</c:v>
                </c:pt>
                <c:pt idx="4">
                  <c:v>3500</c:v>
                </c:pt>
                <c:pt idx="5">
                  <c:v>3550</c:v>
                </c:pt>
                <c:pt idx="6">
                  <c:v>3600</c:v>
                </c:pt>
                <c:pt idx="7">
                  <c:v>3650</c:v>
                </c:pt>
                <c:pt idx="8">
                  <c:v>3700</c:v>
                </c:pt>
                <c:pt idx="9">
                  <c:v>3750</c:v>
                </c:pt>
                <c:pt idx="10">
                  <c:v>3800</c:v>
                </c:pt>
                <c:pt idx="11">
                  <c:v>3850</c:v>
                </c:pt>
                <c:pt idx="12">
                  <c:v>3900</c:v>
                </c:pt>
                <c:pt idx="13">
                  <c:v>3950</c:v>
                </c:pt>
                <c:pt idx="14">
                  <c:v>4000</c:v>
                </c:pt>
                <c:pt idx="15">
                  <c:v>4050</c:v>
                </c:pt>
                <c:pt idx="16">
                  <c:v>4100</c:v>
                </c:pt>
                <c:pt idx="17">
                  <c:v>4150</c:v>
                </c:pt>
                <c:pt idx="18">
                  <c:v>4200</c:v>
                </c:pt>
                <c:pt idx="19">
                  <c:v>4250</c:v>
                </c:pt>
                <c:pt idx="20">
                  <c:v>4300</c:v>
                </c:pt>
                <c:pt idx="21">
                  <c:v>4350</c:v>
                </c:pt>
                <c:pt idx="22">
                  <c:v>4400</c:v>
                </c:pt>
                <c:pt idx="23">
                  <c:v>4450</c:v>
                </c:pt>
                <c:pt idx="24">
                  <c:v>4500</c:v>
                </c:pt>
                <c:pt idx="25">
                  <c:v>4550</c:v>
                </c:pt>
                <c:pt idx="26">
                  <c:v>4600</c:v>
                </c:pt>
                <c:pt idx="27">
                  <c:v>4650</c:v>
                </c:pt>
              </c:numCache>
            </c:numRef>
          </c:cat>
          <c:val>
            <c:numRef>
              <c:f>'3月合约'!$D$3:$D$30</c:f>
              <c:numCache>
                <c:formatCode>0.00%</c:formatCode>
                <c:ptCount val="28"/>
                <c:pt idx="0">
                  <c:v>0.32450643651437439</c:v>
                </c:pt>
                <c:pt idx="1">
                  <c:v>0.31209168886250382</c:v>
                </c:pt>
                <c:pt idx="2">
                  <c:v>0.29773374109952289</c:v>
                </c:pt>
                <c:pt idx="3">
                  <c:v>0.28738871555416312</c:v>
                </c:pt>
                <c:pt idx="4">
                  <c:v>0.275077094464038</c:v>
                </c:pt>
                <c:pt idx="5">
                  <c:v>0.26452389504365081</c:v>
                </c:pt>
                <c:pt idx="6">
                  <c:v>0.25576254191203429</c:v>
                </c:pt>
                <c:pt idx="7">
                  <c:v>0.2469305328039206</c:v>
                </c:pt>
                <c:pt idx="8">
                  <c:v>0.2397525063611721</c:v>
                </c:pt>
                <c:pt idx="9">
                  <c:v>0.2325319347965345</c:v>
                </c:pt>
                <c:pt idx="10">
                  <c:v>0.22575151475506619</c:v>
                </c:pt>
                <c:pt idx="11">
                  <c:v>0.22217852569082799</c:v>
                </c:pt>
                <c:pt idx="12">
                  <c:v>0.22176182133286501</c:v>
                </c:pt>
                <c:pt idx="13">
                  <c:v>0.21321240113382331</c:v>
                </c:pt>
                <c:pt idx="14">
                  <c:v>0.21401340046788919</c:v>
                </c:pt>
                <c:pt idx="15">
                  <c:v>0.21671421366493171</c:v>
                </c:pt>
                <c:pt idx="16">
                  <c:v>0.21525444089479051</c:v>
                </c:pt>
                <c:pt idx="17">
                  <c:v>0.2153351065455425</c:v>
                </c:pt>
                <c:pt idx="18">
                  <c:v>0.2100834407975212</c:v>
                </c:pt>
                <c:pt idx="19">
                  <c:v>0.21016271825438571</c:v>
                </c:pt>
                <c:pt idx="20">
                  <c:v>0.34536618741647451</c:v>
                </c:pt>
                <c:pt idx="21">
                  <c:v>0.21201630791640949</c:v>
                </c:pt>
                <c:pt idx="22">
                  <c:v>0.1616249697274105</c:v>
                </c:pt>
                <c:pt idx="23">
                  <c:v>0.30108350756464608</c:v>
                </c:pt>
                <c:pt idx="24">
                  <c:v>0.250041237105189</c:v>
                </c:pt>
                <c:pt idx="25">
                  <c:v>0.36479798291394072</c:v>
                </c:pt>
                <c:pt idx="26">
                  <c:v>0.44603234716006951</c:v>
                </c:pt>
                <c:pt idx="27">
                  <c:v>0.33993284720080108</c:v>
                </c:pt>
              </c:numCache>
            </c:numRef>
          </c:val>
          <c:smooth val="0"/>
          <c:extLst>
            <c:ext xmlns:c16="http://schemas.microsoft.com/office/drawing/2014/chart" uri="{C3380CC4-5D6E-409C-BE32-E72D297353CC}">
              <c16:uniqueId val="{00000001-F797-413A-98BE-38BACEC25869}"/>
            </c:ext>
          </c:extLst>
        </c:ser>
        <c:dLbls>
          <c:showLegendKey val="0"/>
          <c:showVal val="0"/>
          <c:showCatName val="0"/>
          <c:showSerName val="0"/>
          <c:showPercent val="0"/>
          <c:showBubbleSize val="0"/>
        </c:dLbls>
        <c:smooth val="0"/>
        <c:axId val="166477824"/>
        <c:axId val="166479360"/>
      </c:lineChart>
      <c:catAx>
        <c:axId val="166477824"/>
        <c:scaling>
          <c:orientation val="minMax"/>
        </c:scaling>
        <c:delete val="0"/>
        <c:axPos val="b"/>
        <c:numFmt formatCode="General" sourceLinked="1"/>
        <c:majorTickMark val="out"/>
        <c:minorTickMark val="none"/>
        <c:tickLblPos val="nextTo"/>
        <c:crossAx val="166479360"/>
        <c:crosses val="autoZero"/>
        <c:auto val="1"/>
        <c:lblAlgn val="ctr"/>
        <c:lblOffset val="100"/>
        <c:noMultiLvlLbl val="0"/>
      </c:catAx>
      <c:valAx>
        <c:axId val="166479360"/>
        <c:scaling>
          <c:orientation val="minMax"/>
        </c:scaling>
        <c:delete val="0"/>
        <c:axPos val="l"/>
        <c:majorGridlines/>
        <c:numFmt formatCode="0%" sourceLinked="0"/>
        <c:majorTickMark val="out"/>
        <c:minorTickMark val="none"/>
        <c:tickLblPos val="nextTo"/>
        <c:crossAx val="166477824"/>
        <c:crosses val="autoZero"/>
        <c:crossBetween val="between"/>
      </c:valAx>
    </c:plotArea>
    <c:legend>
      <c:legendPos val="r"/>
      <c:layout>
        <c:manualLayout>
          <c:xMode val="edge"/>
          <c:yMode val="edge"/>
          <c:x val="0.42589029086373908"/>
          <c:y val="0.13515712555460688"/>
          <c:w val="0.18669229404618126"/>
          <c:h val="0.16743438320209975"/>
        </c:manualLayout>
      </c:layout>
      <c:overlay val="0"/>
      <c:txPr>
        <a:bodyPr/>
        <a:lstStyle/>
        <a:p>
          <a:pPr>
            <a:defRPr sz="1200" b="1"/>
          </a:pPr>
          <a:endParaRPr lang="zh-CN"/>
        </a:p>
      </c:txPr>
    </c:legend>
    <c:plotVisOnly val="1"/>
    <c:dispBlanksAs val="gap"/>
    <c:showDLblsOverMax val="0"/>
  </c:chart>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F910D0-BB92-4BFC-AF5E-4FFEA8271541}" type="datetimeFigureOut">
              <a:rPr lang="zh-CN" altLang="en-US" smtClean="0"/>
              <a:pPr/>
              <a:t>2020/12/18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D8C07F0-D124-42EB-A7A6-05D491F6BBDE}" type="slidenum">
              <a:rPr lang="zh-CN" altLang="en-US" smtClean="0"/>
              <a:pPr/>
              <a:t>‹#›</a:t>
            </a:fld>
            <a:endParaRPr lang="zh-CN" altLang="en-US"/>
          </a:p>
        </p:txBody>
      </p:sp>
    </p:spTree>
    <p:extLst>
      <p:ext uri="{BB962C8B-B14F-4D97-AF65-F5344CB8AC3E}">
        <p14:creationId xmlns:p14="http://schemas.microsoft.com/office/powerpoint/2010/main" val="2861128447"/>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AE7387-618B-47F8-94A6-4B8A0E94FC83}" type="datetimeFigureOut">
              <a:rPr lang="zh-CN" altLang="en-US" smtClean="0"/>
              <a:pPr/>
              <a:t>2020/12/18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5D4912-9744-409D-8085-B97C9A000F49}" type="slidenum">
              <a:rPr lang="zh-CN" altLang="en-US" smtClean="0"/>
              <a:pPr/>
              <a:t>‹#›</a:t>
            </a:fld>
            <a:endParaRPr lang="zh-CN" altLang="en-US"/>
          </a:p>
        </p:txBody>
      </p:sp>
    </p:spTree>
    <p:extLst>
      <p:ext uri="{BB962C8B-B14F-4D97-AF65-F5344CB8AC3E}">
        <p14:creationId xmlns:p14="http://schemas.microsoft.com/office/powerpoint/2010/main" val="3539721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3</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4</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可不讲</a:t>
            </a:r>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972672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1746979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36</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a:t>0.56×2</a:t>
            </a:r>
            <a:r>
              <a:rPr lang="zh-CN" altLang="en-US" dirty="0"/>
              <a:t>－</a:t>
            </a:r>
            <a:r>
              <a:rPr lang="en-US" altLang="zh-CN" dirty="0"/>
              <a:t>1</a:t>
            </a:r>
            <a:endParaRPr lang="zh-CN" altLang="en-US" dirty="0"/>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565915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itchFamily="34" charset="0"/>
                <a:cs typeface="Arial" pitchFamily="34" charset="0"/>
              </a:defRPr>
            </a:lvl1pPr>
            <a:lvl2pPr marL="742585" indent="-285610" eaLnBrk="0" hangingPunct="0">
              <a:defRPr>
                <a:solidFill>
                  <a:schemeClr val="tx1"/>
                </a:solidFill>
                <a:latin typeface="Arial" pitchFamily="34" charset="0"/>
                <a:cs typeface="Arial" pitchFamily="34" charset="0"/>
              </a:defRPr>
            </a:lvl2pPr>
            <a:lvl3pPr marL="1142440" indent="-228489" eaLnBrk="0" hangingPunct="0">
              <a:defRPr>
                <a:solidFill>
                  <a:schemeClr val="tx1"/>
                </a:solidFill>
                <a:latin typeface="Arial" pitchFamily="34" charset="0"/>
                <a:cs typeface="Arial" pitchFamily="34" charset="0"/>
              </a:defRPr>
            </a:lvl3pPr>
            <a:lvl4pPr marL="1599418" indent="-228489" eaLnBrk="0" hangingPunct="0">
              <a:defRPr>
                <a:solidFill>
                  <a:schemeClr val="tx1"/>
                </a:solidFill>
                <a:latin typeface="Arial" pitchFamily="34" charset="0"/>
                <a:cs typeface="Arial" pitchFamily="34" charset="0"/>
              </a:defRPr>
            </a:lvl4pPr>
            <a:lvl5pPr marL="2056392" indent="-228489" eaLnBrk="0" hangingPunct="0">
              <a:defRPr>
                <a:solidFill>
                  <a:schemeClr val="tx1"/>
                </a:solidFill>
                <a:latin typeface="Arial" pitchFamily="34" charset="0"/>
                <a:cs typeface="Arial" pitchFamily="34" charset="0"/>
              </a:defRPr>
            </a:lvl5pPr>
            <a:lvl6pPr marL="2513368" indent="-228489" eaLnBrk="0" fontAlgn="base" hangingPunct="0">
              <a:spcBef>
                <a:spcPct val="0"/>
              </a:spcBef>
              <a:spcAft>
                <a:spcPct val="0"/>
              </a:spcAft>
              <a:defRPr>
                <a:solidFill>
                  <a:schemeClr val="tx1"/>
                </a:solidFill>
                <a:latin typeface="Arial" pitchFamily="34" charset="0"/>
                <a:cs typeface="Arial" pitchFamily="34" charset="0"/>
              </a:defRPr>
            </a:lvl6pPr>
            <a:lvl7pPr marL="2970344" indent="-228489" eaLnBrk="0" fontAlgn="base" hangingPunct="0">
              <a:spcBef>
                <a:spcPct val="0"/>
              </a:spcBef>
              <a:spcAft>
                <a:spcPct val="0"/>
              </a:spcAft>
              <a:defRPr>
                <a:solidFill>
                  <a:schemeClr val="tx1"/>
                </a:solidFill>
                <a:latin typeface="Arial" pitchFamily="34" charset="0"/>
                <a:cs typeface="Arial" pitchFamily="34" charset="0"/>
              </a:defRPr>
            </a:lvl7pPr>
            <a:lvl8pPr marL="3427320" indent="-228489" eaLnBrk="0" fontAlgn="base" hangingPunct="0">
              <a:spcBef>
                <a:spcPct val="0"/>
              </a:spcBef>
              <a:spcAft>
                <a:spcPct val="0"/>
              </a:spcAft>
              <a:defRPr>
                <a:solidFill>
                  <a:schemeClr val="tx1"/>
                </a:solidFill>
                <a:latin typeface="Arial" pitchFamily="34" charset="0"/>
                <a:cs typeface="Arial" pitchFamily="34" charset="0"/>
              </a:defRPr>
            </a:lvl8pPr>
            <a:lvl9pPr marL="3884295" indent="-228489"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6B07548-5C72-4075-BDA1-93F10BCD9E0F}" type="slidenum">
              <a:rPr lang="en-US" altLang="zh-CN">
                <a:solidFill>
                  <a:prstClr val="black"/>
                </a:solidFill>
                <a:latin typeface="Calibri" pitchFamily="34" charset="0"/>
              </a:rPr>
              <a:pPr eaLnBrk="1" hangingPunct="1"/>
              <a:t>67</a:t>
            </a:fld>
            <a:endParaRPr lang="en-US" altLang="zh-CN">
              <a:solidFill>
                <a:prstClr val="black"/>
              </a:solidFill>
              <a:latin typeface="Calibri" pitchFamily="34" charset="0"/>
            </a:endParaRPr>
          </a:p>
        </p:txBody>
      </p:sp>
      <p:sp>
        <p:nvSpPr>
          <p:cNvPr id="44035" name="Rectangle 2"/>
          <p:cNvSpPr>
            <a:spLocks noGrp="1" noRot="1" noChangeAspect="1" noChangeArrowheads="1" noTextEdit="1"/>
          </p:cNvSpPr>
          <p:nvPr>
            <p:ph type="sldImg"/>
          </p:nvPr>
        </p:nvSpPr>
        <p:spPr bwMode="auto">
          <a:xfrm>
            <a:off x="393700" y="692150"/>
            <a:ext cx="6072188"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440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30" tIns="46016" rIns="92030" bIns="46016" numCol="1" anchor="t" anchorCtr="0" compatLnSpc="1">
            <a:prstTxWarp prst="textNoShape">
              <a:avLst/>
            </a:prstTxWarp>
          </a:bodyPr>
          <a:lstStyle/>
          <a:p>
            <a:pPr eaLnBrk="1" hangingPunct="1">
              <a:spcBef>
                <a:spcPct val="0"/>
              </a:spcBef>
            </a:pPr>
            <a:endParaRPr lang="en-CA" sz="2400"/>
          </a:p>
        </p:txBody>
      </p:sp>
    </p:spTree>
    <p:extLst>
      <p:ext uri="{BB962C8B-B14F-4D97-AF65-F5344CB8AC3E}">
        <p14:creationId xmlns:p14="http://schemas.microsoft.com/office/powerpoint/2010/main" val="3948956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618E04D-901B-4597-B82D-5296405DE0B7}" type="slidenum">
              <a:rPr lang="zh-CN" altLang="en-US" smtClean="0"/>
              <a:pPr/>
              <a:t>70</a:t>
            </a:fld>
            <a:endParaRPr lang="zh-CN" altLang="en-US"/>
          </a:p>
        </p:txBody>
      </p:sp>
    </p:spTree>
    <p:extLst>
      <p:ext uri="{BB962C8B-B14F-4D97-AF65-F5344CB8AC3E}">
        <p14:creationId xmlns:p14="http://schemas.microsoft.com/office/powerpoint/2010/main" val="27910717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71</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92501" y="1052736"/>
            <a:ext cx="10972800" cy="1584176"/>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8256" y="6525344"/>
            <a:ext cx="12192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609600" y="2852937"/>
            <a:ext cx="109728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kern="1200" dirty="0">
                <a:solidFill>
                  <a:srgbClr val="2A0015"/>
                </a:solidFill>
                <a:latin typeface="Adobe 楷体 Std R" pitchFamily="18" charset="-122"/>
                <a:ea typeface="Adobe 楷体 Std R" pitchFamily="18" charset="-122"/>
                <a:cs typeface="Arial" pitchFamily="34" charset="0"/>
              </a:rPr>
              <a:t>郑振龙 陈蓉</a:t>
            </a:r>
            <a:endParaRPr lang="en-US" altLang="zh-CN" sz="1800" b="0" kern="120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baseline="0"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 </a:t>
            </a:r>
            <a:r>
              <a:rPr lang="en-US" altLang="zh-CN" sz="1800" b="1" dirty="0" err="1">
                <a:solidFill>
                  <a:srgbClr val="2A0015"/>
                </a:solidFill>
                <a:latin typeface="Adobe Jenson Pro Capt" pitchFamily="18" charset="0"/>
                <a:cs typeface="Arial" pitchFamily="34" charset="0"/>
              </a:rPr>
              <a:t>efinance.org.cn</a:t>
            </a: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a:t>
            </a:r>
            <a:r>
              <a:rPr lang="en-US" altLang="zh-CN" sz="1800" b="1" dirty="0" err="1">
                <a:solidFill>
                  <a:srgbClr val="2A0015"/>
                </a:solidFill>
                <a:latin typeface="Adobe Jenson Pro Capt" pitchFamily="18" charset="0"/>
                <a:cs typeface="Arial" pitchFamily="34" charset="0"/>
              </a:rPr>
              <a:t>aronge.net</a:t>
            </a: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5135893" y="4653136"/>
            <a:ext cx="2075723" cy="1556792"/>
          </a:xfrm>
          <a:prstGeom prst="rect">
            <a:avLst/>
          </a:prstGeom>
          <a:ln>
            <a:noFill/>
          </a:ln>
        </p:spPr>
      </p:pic>
      <p:sp>
        <p:nvSpPr>
          <p:cNvPr id="30" name="TextBox 29"/>
          <p:cNvSpPr txBox="1"/>
          <p:nvPr userDrawn="1"/>
        </p:nvSpPr>
        <p:spPr>
          <a:xfrm>
            <a:off x="2692224" y="6577608"/>
            <a:ext cx="6956171"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dirty="0">
                <a:latin typeface="Adobe Jenson Pro Capt" pitchFamily="18" charset="0"/>
                <a:ea typeface="Adobe 黑体 Std R" pitchFamily="34" charset="-122"/>
              </a:rPr>
              <a:t> Zheng &amp; Rong Chen,</a:t>
            </a:r>
            <a:r>
              <a:rPr lang="en-US" altLang="zh-CN" sz="1400" baseline="0" dirty="0">
                <a:latin typeface="Adobe Jenson Pro Capt" pitchFamily="18" charset="0"/>
                <a:ea typeface="Adobe 黑体 Std R" pitchFamily="34" charset="-122"/>
              </a:rPr>
              <a:t> 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2471919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fld id="{35CF32DA-4DFA-4153-A3DC-79EF9AF8212A}" type="datetime10">
              <a:rPr lang="zh-CN" altLang="en-US" smtClean="0"/>
              <a:t>09:23</a:t>
            </a:fld>
            <a:endParaRPr lang="zh-CN" altLang="en-US"/>
          </a:p>
        </p:txBody>
      </p:sp>
      <p:sp>
        <p:nvSpPr>
          <p:cNvPr id="3"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813625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fld id="{E35E0A1A-410E-405E-9570-16EB65DA80BE}" type="datetime10">
              <a:rPr lang="zh-CN" altLang="en-US" smtClean="0"/>
              <a:t>09:23</a:t>
            </a:fld>
            <a:endParaRPr lang="zh-CN" altLang="en-US"/>
          </a:p>
        </p:txBody>
      </p:sp>
      <p:sp>
        <p:nvSpPr>
          <p:cNvPr id="6"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687310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fld id="{6EC5ADA4-51F7-4DE8-8936-9D37CC302C09}" type="datetime10">
              <a:rPr lang="zh-CN" altLang="en-US" smtClean="0"/>
              <a:t>09:23</a:t>
            </a:fld>
            <a:endParaRPr lang="zh-CN" altLang="en-US"/>
          </a:p>
        </p:txBody>
      </p:sp>
      <p:sp>
        <p:nvSpPr>
          <p:cNvPr id="6"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5385228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fld id="{9D2DE43F-1569-429D-B549-D86B48FE2197}" type="datetime10">
              <a:rPr lang="zh-CN" altLang="en-US" smtClean="0"/>
              <a:t>09:23</a:t>
            </a:fld>
            <a:endParaRPr lang="zh-CN" altLang="en-US"/>
          </a:p>
        </p:txBody>
      </p:sp>
      <p:sp>
        <p:nvSpPr>
          <p:cNvPr id="5"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9482149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7813"/>
            <a:ext cx="27432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7813"/>
            <a:ext cx="80264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fld id="{A8C945A5-F7DE-4F99-BB2C-EAED02C7CFE5}" type="datetime10">
              <a:rPr lang="zh-CN" altLang="en-US" smtClean="0"/>
              <a:t>09:23</a:t>
            </a:fld>
            <a:endParaRPr lang="zh-CN" altLang="en-US"/>
          </a:p>
        </p:txBody>
      </p:sp>
      <p:sp>
        <p:nvSpPr>
          <p:cNvPr id="5"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0349482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774489" y="14521"/>
            <a:ext cx="3420488" cy="1139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894"/>
            <a:ext cx="12192000" cy="221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735628" y="2636912"/>
            <a:ext cx="758484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527382" y="1052736"/>
            <a:ext cx="11137237"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矩形 1"/>
          <p:cNvSpPr/>
          <p:nvPr userDrawn="1"/>
        </p:nvSpPr>
        <p:spPr>
          <a:xfrm>
            <a:off x="10896534" y="6394472"/>
            <a:ext cx="1298444" cy="46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14950760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9400" y="260649"/>
            <a:ext cx="11633200"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36982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9400" y="260649"/>
            <a:ext cx="11633200"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3791744" y="3700264"/>
            <a:ext cx="4992555"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39816901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2167" y="228600"/>
            <a:ext cx="11387667"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402168" y="1600200"/>
            <a:ext cx="5592233"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1" y="1600200"/>
            <a:ext cx="5592233"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02167" y="6245225"/>
            <a:ext cx="3052233" cy="476250"/>
          </a:xfrm>
          <a:prstGeom prst="rect">
            <a:avLst/>
          </a:prstGeom>
        </p:spPr>
        <p:txBody>
          <a:bodyPr/>
          <a:lstStyle>
            <a:lvl1pPr>
              <a:defRPr>
                <a:ea typeface="宋体" pitchFamily="2" charset="-122"/>
              </a:defRPr>
            </a:lvl1pPr>
          </a:lstStyle>
          <a:p>
            <a:pPr>
              <a:defRPr/>
            </a:pPr>
            <a:fld id="{B3D20441-C6D1-4ECB-845D-E3AFE16BAD88}" type="datetime10">
              <a:rPr lang="zh-CN" altLang="en-US" smtClean="0"/>
              <a:t>09:23</a:t>
            </a:fld>
            <a:endParaRPr lang="en-US" altLang="zh-CN"/>
          </a:p>
        </p:txBody>
      </p:sp>
      <p:sp>
        <p:nvSpPr>
          <p:cNvPr id="6" name="页脚占位符 5"/>
          <p:cNvSpPr>
            <a:spLocks noGrp="1"/>
          </p:cNvSpPr>
          <p:nvPr>
            <p:ph type="ftr" sz="quarter" idx="11"/>
          </p:nvPr>
        </p:nvSpPr>
        <p:spPr>
          <a:xfrm>
            <a:off x="4165600" y="6245225"/>
            <a:ext cx="3860800" cy="476250"/>
          </a:xfrm>
          <a:prstGeom prst="rect">
            <a:avLst/>
          </a:prstGeom>
        </p:spPr>
        <p:txBody>
          <a:bodyPr/>
          <a:lstStyle>
            <a:lvl1pPr>
              <a:defRPr/>
            </a:lvl1pPr>
          </a:lstStyle>
          <a:p>
            <a:pPr>
              <a:defRPr/>
            </a:pPr>
            <a:endParaRPr lang="zh-CN" altLang="en-US" dirty="0"/>
          </a:p>
        </p:txBody>
      </p:sp>
      <p:sp>
        <p:nvSpPr>
          <p:cNvPr id="7" name="灯片编号占位符 6"/>
          <p:cNvSpPr>
            <a:spLocks noGrp="1"/>
          </p:cNvSpPr>
          <p:nvPr>
            <p:ph type="sldNum" sz="quarter" idx="12"/>
          </p:nvPr>
        </p:nvSpPr>
        <p:spPr>
          <a:xfrm>
            <a:off x="8737601" y="6245225"/>
            <a:ext cx="3052233" cy="476250"/>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14585903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3392" y="908721"/>
            <a:ext cx="10972800" cy="1656183"/>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1293577568"/>
      </p:ext>
    </p:extLst>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3392" y="332657"/>
            <a:ext cx="10972800" cy="846931"/>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609600" y="1340768"/>
            <a:ext cx="109728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6316798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75520" y="1340767"/>
            <a:ext cx="8544949" cy="5046860"/>
          </a:xfrm>
          <a:prstGeom prst="rect">
            <a:avLst/>
          </a:prstGeom>
        </p:spPr>
      </p:pic>
      <p:sp>
        <p:nvSpPr>
          <p:cNvPr id="6" name="TextBox 5"/>
          <p:cNvSpPr txBox="1"/>
          <p:nvPr userDrawn="1"/>
        </p:nvSpPr>
        <p:spPr>
          <a:xfrm>
            <a:off x="623392" y="404664"/>
            <a:ext cx="11041227"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4108638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911424" y="2492897"/>
            <a:ext cx="10363200" cy="1362075"/>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911424" y="4077073"/>
            <a:ext cx="10363200" cy="1500187"/>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42823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fld id="{9E103A1C-74A8-4811-9068-D8B75F65344A}" type="datetime10">
              <a:rPr lang="zh-CN" altLang="en-US" smtClean="0"/>
              <a:t>09:23</a:t>
            </a:fld>
            <a:endParaRPr lang="zh-CN" altLang="en-US"/>
          </a:p>
        </p:txBody>
      </p:sp>
      <p:sp>
        <p:nvSpPr>
          <p:cNvPr id="6"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756120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fld id="{9CA63AAE-4142-4909-85C9-A8E28B525D6A}" type="datetime10">
              <a:rPr lang="zh-CN" altLang="en-US" smtClean="0"/>
              <a:t>09:23</a:t>
            </a:fld>
            <a:endParaRPr lang="zh-CN" altLang="en-US"/>
          </a:p>
        </p:txBody>
      </p:sp>
      <p:sp>
        <p:nvSpPr>
          <p:cNvPr id="8"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93249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609600" y="6243638"/>
            <a:ext cx="2844800" cy="457200"/>
          </a:xfrm>
          <a:prstGeom prst="rect">
            <a:avLst/>
          </a:prstGeom>
          <a:ln/>
        </p:spPr>
        <p:txBody>
          <a:bodyPr/>
          <a:lstStyle>
            <a:lvl1pPr>
              <a:defRPr/>
            </a:lvl1pPr>
          </a:lstStyle>
          <a:p>
            <a:fld id="{3A6C7C6A-F56C-482B-9B9D-19BE915E1A15}" type="datetime10">
              <a:rPr lang="zh-CN" altLang="en-US" smtClean="0"/>
              <a:t>09:23</a:t>
            </a:fld>
            <a:endParaRPr lang="zh-CN" altLang="en-US"/>
          </a:p>
        </p:txBody>
      </p:sp>
      <p:sp>
        <p:nvSpPr>
          <p:cNvPr id="4" name="Rectangle 5"/>
          <p:cNvSpPr>
            <a:spLocks noGrp="1" noChangeArrowheads="1"/>
          </p:cNvSpPr>
          <p:nvPr>
            <p:ph type="ftr" sz="quarter" idx="11"/>
          </p:nvPr>
        </p:nvSpPr>
        <p:spPr>
          <a:xfrm>
            <a:off x="2190723" y="6248400"/>
            <a:ext cx="7239051" cy="457200"/>
          </a:xfrm>
          <a:prstGeom prst="rect">
            <a:avLst/>
          </a:prstGeom>
          <a:ln/>
        </p:spPr>
        <p:txBody>
          <a:bodyPr/>
          <a:lstStyle>
            <a:lvl1pPr>
              <a:defRPr/>
            </a:lvl1pPr>
          </a:lstStyle>
          <a:p>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824747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10520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554863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609600" y="277814"/>
            <a:ext cx="10972800" cy="846931"/>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609600" y="1340768"/>
            <a:ext cx="10972800" cy="51845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p:nvCxnSpPr>
        <p:spPr>
          <a:xfrm>
            <a:off x="0" y="6525344"/>
            <a:ext cx="12192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23392" y="1196752"/>
            <a:ext cx="10945216"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p:nvSpPr>
        <p:spPr bwMode="auto">
          <a:xfrm>
            <a:off x="3407702" y="6569968"/>
            <a:ext cx="5664629"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dirty="0">
                <a:latin typeface="Adobe Jenson Pro Capt" pitchFamily="18" charset="0"/>
                <a:ea typeface="Adobe 黑体 Std R" pitchFamily="34" charset="-122"/>
              </a:rPr>
              <a:t>Copyright © 2020 </a:t>
            </a:r>
            <a:r>
              <a:rPr lang="en-US" altLang="zh-CN" sz="1200" dirty="0" err="1">
                <a:latin typeface="Adobe Jenson Pro Capt" pitchFamily="18" charset="0"/>
                <a:ea typeface="Adobe 黑体 Std R" pitchFamily="34" charset="-122"/>
              </a:rPr>
              <a:t>Zhenlong</a:t>
            </a:r>
            <a:r>
              <a:rPr lang="en-US" altLang="zh-CN" sz="1200" dirty="0">
                <a:latin typeface="Adobe Jenson Pro Capt" pitchFamily="18" charset="0"/>
                <a:ea typeface="Adobe 黑体 Std R" pitchFamily="34" charset="-122"/>
              </a:rPr>
              <a:t> Zheng &amp; Rong Chen</a:t>
            </a:r>
            <a:r>
              <a:rPr lang="zh-CN" altLang="en-US" sz="1200" dirty="0">
                <a:latin typeface="Adobe Jenson Pro Capt" pitchFamily="18" charset="0"/>
                <a:ea typeface="Adobe 黑体 Std R" pitchFamily="34" charset="-122"/>
              </a:rPr>
              <a:t>，</a:t>
            </a:r>
            <a:r>
              <a:rPr lang="en-US" altLang="zh-CN" sz="1200" dirty="0" err="1">
                <a:latin typeface="Adobe Jenson Pro Capt" pitchFamily="18" charset="0"/>
                <a:ea typeface="Adobe 黑体 Std R" pitchFamily="34" charset="-122"/>
              </a:rPr>
              <a:t>XMU</a:t>
            </a:r>
            <a:endParaRPr lang="en-US" altLang="zh-CN" sz="12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931540365"/>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 id="2147483764" r:id="rId19"/>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1"/>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1"/>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1"/>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wmf"/><Relationship Id="rId7" Type="http://schemas.openxmlformats.org/officeDocument/2006/relationships/image" Target="../media/image9.w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oleObject" Target="../embeddings/oleObject3.bin"/><Relationship Id="rId5" Type="http://schemas.openxmlformats.org/officeDocument/2006/relationships/image" Target="../media/image8.w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9.bin"/><Relationship Id="rId18" Type="http://schemas.openxmlformats.org/officeDocument/2006/relationships/image" Target="../media/image17.wmf"/><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image" Target="../media/image14.wmf"/><Relationship Id="rId17" Type="http://schemas.openxmlformats.org/officeDocument/2006/relationships/oleObject" Target="../embeddings/oleObject11.bin"/><Relationship Id="rId2" Type="http://schemas.openxmlformats.org/officeDocument/2006/relationships/notesSlide" Target="../notesSlides/notesSlide4.xml"/><Relationship Id="rId16" Type="http://schemas.openxmlformats.org/officeDocument/2006/relationships/image" Target="../media/image16.wmf"/><Relationship Id="rId20" Type="http://schemas.openxmlformats.org/officeDocument/2006/relationships/image" Target="../media/image18.wmf"/><Relationship Id="rId1" Type="http://schemas.openxmlformats.org/officeDocument/2006/relationships/slideLayout" Target="../slideLayouts/slideLayout2.xml"/><Relationship Id="rId6" Type="http://schemas.openxmlformats.org/officeDocument/2006/relationships/image" Target="../media/image11.wmf"/><Relationship Id="rId11" Type="http://schemas.openxmlformats.org/officeDocument/2006/relationships/oleObject" Target="../embeddings/oleObject8.bin"/><Relationship Id="rId5" Type="http://schemas.openxmlformats.org/officeDocument/2006/relationships/oleObject" Target="../embeddings/oleObject5.bin"/><Relationship Id="rId15" Type="http://schemas.openxmlformats.org/officeDocument/2006/relationships/oleObject" Target="../embeddings/oleObject10.bin"/><Relationship Id="rId10" Type="http://schemas.openxmlformats.org/officeDocument/2006/relationships/image" Target="../media/image13.wmf"/><Relationship Id="rId19" Type="http://schemas.openxmlformats.org/officeDocument/2006/relationships/oleObject" Target="../embeddings/oleObject12.bin"/><Relationship Id="rId4" Type="http://schemas.openxmlformats.org/officeDocument/2006/relationships/image" Target="../media/image10.wmf"/><Relationship Id="rId9" Type="http://schemas.openxmlformats.org/officeDocument/2006/relationships/oleObject" Target="../embeddings/oleObject7.bin"/><Relationship Id="rId14" Type="http://schemas.openxmlformats.org/officeDocument/2006/relationships/image" Target="../media/image15.wmf"/></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image" Target="../media/image19.wmf"/><Relationship Id="rId7" Type="http://schemas.openxmlformats.org/officeDocument/2006/relationships/image" Target="../media/image21.wmf"/><Relationship Id="rId2" Type="http://schemas.openxmlformats.org/officeDocument/2006/relationships/oleObject" Target="../embeddings/oleObject13.bin"/><Relationship Id="rId1" Type="http://schemas.openxmlformats.org/officeDocument/2006/relationships/slideLayout" Target="../slideLayouts/slideLayout2.xml"/><Relationship Id="rId6" Type="http://schemas.openxmlformats.org/officeDocument/2006/relationships/oleObject" Target="../embeddings/oleObject15.bin"/><Relationship Id="rId5" Type="http://schemas.openxmlformats.org/officeDocument/2006/relationships/image" Target="../media/image20.wmf"/><Relationship Id="rId4" Type="http://schemas.openxmlformats.org/officeDocument/2006/relationships/oleObject" Target="../embeddings/oleObject14.bin"/><Relationship Id="rId9" Type="http://schemas.openxmlformats.org/officeDocument/2006/relationships/image" Target="../media/image22.wmf"/></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oleObject" Target="../embeddings/oleObject17.bin"/><Relationship Id="rId1" Type="http://schemas.openxmlformats.org/officeDocument/2006/relationships/slideLayout" Target="../slideLayouts/slideLayout2.xml"/><Relationship Id="rId5" Type="http://schemas.openxmlformats.org/officeDocument/2006/relationships/image" Target="../media/image24.wmf"/><Relationship Id="rId4" Type="http://schemas.openxmlformats.org/officeDocument/2006/relationships/oleObject" Target="../embeddings/oleObject18.bin"/></Relationships>
</file>

<file path=ppt/slides/_rels/slide25.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oleObject" Target="../embeddings/oleObject19.bin"/><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oleObject" Target="../embeddings/oleObject20.bin"/><Relationship Id="rId1" Type="http://schemas.openxmlformats.org/officeDocument/2006/relationships/slideLayout" Target="../slideLayouts/slideLayout2.xml"/><Relationship Id="rId5" Type="http://schemas.openxmlformats.org/officeDocument/2006/relationships/image" Target="../media/image29.wmf"/><Relationship Id="rId4" Type="http://schemas.openxmlformats.org/officeDocument/2006/relationships/oleObject" Target="../embeddings/oleObject2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oleObject" Target="../embeddings/oleObject22.bin"/><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1" Type="http://schemas.openxmlformats.org/officeDocument/2006/relationships/slideLayout" Target="../slideLayouts/slideLayout2.xml"/><Relationship Id="rId5" Type="http://schemas.openxmlformats.org/officeDocument/2006/relationships/image" Target="../media/image31.wmf"/><Relationship Id="rId4" Type="http://schemas.openxmlformats.org/officeDocument/2006/relationships/oleObject" Target="../embeddings/oleObject23.bin"/></Relationships>
</file>

<file path=ppt/slides/_rels/slide32.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oleObject" Target="../embeddings/oleObject24.bin"/><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oleObject" Target="../embeddings/oleObject25.bin"/><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5.wmf"/></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oleObject" Target="../embeddings/oleObject27.bin"/><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63552" y="1124744"/>
            <a:ext cx="8229600" cy="1584176"/>
          </a:xfrm>
        </p:spPr>
        <p:txBody>
          <a:bodyPr/>
          <a:lstStyle/>
          <a:p>
            <a:pPr>
              <a:lnSpc>
                <a:spcPct val="150000"/>
              </a:lnSpc>
            </a:pPr>
            <a:r>
              <a:rPr lang="en-US" altLang="zh-CN" dirty="0"/>
              <a:t>	</a:t>
            </a:r>
            <a:br>
              <a:rPr lang="en-US" altLang="zh-CN" dirty="0"/>
            </a:br>
            <a:r>
              <a:rPr lang="zh-CN" altLang="en-US" dirty="0"/>
              <a:t>金融工程</a:t>
            </a:r>
            <a:br>
              <a:rPr lang="en-US" altLang="zh-CN" dirty="0"/>
            </a:br>
            <a:r>
              <a:rPr lang="zh-CN" altLang="en-US" sz="3200" dirty="0"/>
              <a:t>第十一章  布莱克 </a:t>
            </a:r>
            <a:r>
              <a:rPr lang="en-US" altLang="zh-CN" sz="3200" dirty="0"/>
              <a:t>-</a:t>
            </a:r>
            <a:r>
              <a:rPr lang="zh-CN" altLang="en-US" sz="3200" dirty="0"/>
              <a:t>舒尔斯 </a:t>
            </a:r>
            <a:r>
              <a:rPr lang="en-US" altLang="zh-CN" sz="3200" dirty="0"/>
              <a:t>-</a:t>
            </a:r>
            <a:r>
              <a:rPr lang="zh-CN" altLang="en-US" sz="3200" dirty="0"/>
              <a:t>默顿期权定价模型</a:t>
            </a:r>
            <a:r>
              <a:rPr lang="en-US" altLang="zh-CN" dirty="0"/>
              <a:t>	</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对普通布朗运动的理解</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96753"/>
                <a:ext cx="10945216" cy="5328590"/>
              </a:xfrm>
            </p:spPr>
            <p:txBody>
              <a:bodyPr>
                <a:normAutofit fontScale="92500" lnSpcReduction="20000"/>
              </a:bodyPr>
              <a:lstStyle/>
              <a:p>
                <a:pPr>
                  <a:buNone/>
                </a:pPr>
                <a:r>
                  <a:rPr lang="zh-CN" altLang="en-US" dirty="0"/>
                  <a:t>	</a:t>
                </a:r>
                <a:endParaRPr lang="en-US" altLang="zh-CN" dirty="0"/>
              </a:p>
              <a:p>
                <a:pPr>
                  <a:lnSpc>
                    <a:spcPct val="160000"/>
                  </a:lnSpc>
                </a:pPr>
                <a:r>
                  <a:rPr lang="zh-CN" altLang="en-US" dirty="0"/>
                  <a:t>普通布朗运动的离差形式为</a:t>
                </a:r>
                <a:endParaRPr lang="en-US" altLang="zh-CN" dirty="0"/>
              </a:p>
              <a:p>
                <a:pPr marL="0" indent="0">
                  <a:lnSpc>
                    <a:spcPct val="160000"/>
                  </a:lnSpc>
                  <a:buNone/>
                </a:pPr>
                <a:r>
                  <a:rPr lang="zh-CN" altLang="en-US" dirty="0"/>
                  <a:t>                       </a:t>
                </a:r>
                <a14:m>
                  <m:oMath xmlns:m="http://schemas.openxmlformats.org/officeDocument/2006/math">
                    <m:r>
                      <m:rPr>
                        <m:sty m:val="p"/>
                      </m:rPr>
                      <a:rPr lang="en-US" altLang="zh-CN" i="0" dirty="0" smtClean="0">
                        <a:latin typeface="Cambria Math" panose="02040503050406030204" pitchFamily="18" charset="0"/>
                      </a:rPr>
                      <m:t>Δ</m:t>
                    </m:r>
                    <m:r>
                      <a:rPr lang="en-US" altLang="zh-CN" i="1" dirty="0" err="1">
                        <a:latin typeface="Cambria Math" panose="02040503050406030204" pitchFamily="18" charset="0"/>
                      </a:rPr>
                      <m:t>𝑥</m:t>
                    </m:r>
                    <m:r>
                      <a:rPr lang="en-US" altLang="zh-CN" i="1" dirty="0">
                        <a:latin typeface="Cambria Math" panose="02040503050406030204" pitchFamily="18" charset="0"/>
                      </a:rPr>
                      <m:t>=</m:t>
                    </m:r>
                    <m:r>
                      <a:rPr lang="en-US" altLang="zh-CN" i="1" dirty="0">
                        <a:latin typeface="Cambria Math" panose="02040503050406030204" pitchFamily="18" charset="0"/>
                      </a:rPr>
                      <m:t>𝑎</m:t>
                    </m:r>
                    <m:r>
                      <a:rPr lang="en-US" altLang="zh-CN" i="1" dirty="0">
                        <a:latin typeface="Cambria Math" panose="02040503050406030204" pitchFamily="18" charset="0"/>
                      </a:rPr>
                      <m:t>(</m:t>
                    </m:r>
                    <m:r>
                      <a:rPr lang="en-US" altLang="zh-CN" i="1" dirty="0">
                        <a:latin typeface="Cambria Math" panose="02040503050406030204" pitchFamily="18" charset="0"/>
                      </a:rPr>
                      <m:t>𝑡</m:t>
                    </m:r>
                    <m:r>
                      <a:rPr lang="en-US" altLang="zh-CN" i="1" dirty="0">
                        <a:latin typeface="Cambria Math" panose="02040503050406030204" pitchFamily="18" charset="0"/>
                      </a:rPr>
                      <m:t>)</m:t>
                    </m:r>
                    <m:r>
                      <m:rPr>
                        <m:sty m:val="p"/>
                      </m:rPr>
                      <a:rPr lang="en-US" altLang="zh-CN" i="0" dirty="0" err="1">
                        <a:latin typeface="Cambria Math" panose="02040503050406030204" pitchFamily="18" charset="0"/>
                      </a:rPr>
                      <m:t>Δ</m:t>
                    </m:r>
                    <m:r>
                      <a:rPr lang="en-US" altLang="zh-CN" i="1" dirty="0" err="1">
                        <a:latin typeface="Cambria Math" panose="02040503050406030204" pitchFamily="18" charset="0"/>
                      </a:rPr>
                      <m:t>𝑡</m:t>
                    </m:r>
                    <m:r>
                      <a:rPr lang="en-US" altLang="zh-CN" i="1" dirty="0" err="1">
                        <a:latin typeface="Cambria Math" panose="02040503050406030204" pitchFamily="18" charset="0"/>
                      </a:rPr>
                      <m:t>+</m:t>
                    </m:r>
                    <m:r>
                      <a:rPr lang="en-US" altLang="zh-CN" i="1" dirty="0" err="1">
                        <a:latin typeface="Cambria Math" panose="02040503050406030204" pitchFamily="18" charset="0"/>
                      </a:rPr>
                      <m:t>𝑏</m:t>
                    </m:r>
                    <m:r>
                      <a:rPr lang="en-US" altLang="zh-CN" i="1" dirty="0">
                        <a:latin typeface="Cambria Math" panose="02040503050406030204" pitchFamily="18" charset="0"/>
                      </a:rPr>
                      <m:t>(</m:t>
                    </m:r>
                    <m:r>
                      <a:rPr lang="en-US" altLang="zh-CN" i="1" dirty="0">
                        <a:latin typeface="Cambria Math" panose="02040503050406030204" pitchFamily="18" charset="0"/>
                      </a:rPr>
                      <m:t>𝑡</m:t>
                    </m:r>
                    <m:r>
                      <a:rPr lang="en-US" altLang="zh-CN" i="1" dirty="0">
                        <a:latin typeface="Cambria Math" panose="02040503050406030204" pitchFamily="18" charset="0"/>
                      </a:rPr>
                      <m:t>)</m:t>
                    </m:r>
                    <m:r>
                      <a:rPr lang="en-US" altLang="zh-CN" i="1" dirty="0">
                        <a:latin typeface="Cambria Math" panose="02040503050406030204" pitchFamily="18" charset="0"/>
                      </a:rPr>
                      <m:t>𝜀</m:t>
                    </m:r>
                    <m:rad>
                      <m:radPr>
                        <m:degHide m:val="on"/>
                        <m:ctrlPr>
                          <a:rPr lang="zh-CN" altLang="zh-CN" i="1">
                            <a:latin typeface="Cambria Math" panose="02040503050406030204" pitchFamily="18" charset="0"/>
                          </a:rPr>
                        </m:ctrlPr>
                      </m:radPr>
                      <m:deg/>
                      <m:e>
                        <m:r>
                          <m:rPr>
                            <m:sty m:val="p"/>
                          </m:rPr>
                          <a:rPr lang="en-US" altLang="zh-CN">
                            <a:latin typeface="Cambria Math" panose="02040503050406030204" pitchFamily="18" charset="0"/>
                          </a:rPr>
                          <m:t>Δ</m:t>
                        </m:r>
                        <m:r>
                          <a:rPr lang="en-US" altLang="zh-CN" i="1">
                            <a:latin typeface="Cambria Math" panose="02040503050406030204" pitchFamily="18" charset="0"/>
                          </a:rPr>
                          <m:t>𝑡</m:t>
                        </m:r>
                      </m:e>
                    </m:rad>
                  </m:oMath>
                </a14:m>
                <a:endParaRPr lang="zh-CN" altLang="en-US" dirty="0"/>
              </a:p>
              <a:p>
                <a:pPr>
                  <a:lnSpc>
                    <a:spcPct val="160000"/>
                  </a:lnSpc>
                </a:pPr>
                <a:r>
                  <a:rPr lang="zh-CN" altLang="en-US" dirty="0"/>
                  <a:t> </a:t>
                </a:r>
                <a14:m>
                  <m:oMath xmlns:m="http://schemas.openxmlformats.org/officeDocument/2006/math">
                    <m:r>
                      <m:rPr>
                        <m:sty m:val="p"/>
                      </m:rPr>
                      <a:rPr lang="en-US" altLang="zh-CN" i="0" dirty="0" smtClean="0">
                        <a:latin typeface="Cambria Math" panose="02040503050406030204" pitchFamily="18" charset="0"/>
                      </a:rPr>
                      <m:t>Δ</m:t>
                    </m:r>
                    <m:r>
                      <a:rPr lang="en-US" altLang="zh-CN" i="1" dirty="0" err="1">
                        <a:latin typeface="Cambria Math" panose="02040503050406030204" pitchFamily="18" charset="0"/>
                      </a:rPr>
                      <m:t>𝑥</m:t>
                    </m:r>
                  </m:oMath>
                </a14:m>
                <a:r>
                  <a:rPr lang="zh-CN" altLang="zh-CN" dirty="0"/>
                  <a:t>也具有正态分布特征</a:t>
                </a:r>
                <a:r>
                  <a:rPr lang="en-US" altLang="zh-CN" dirty="0"/>
                  <a:t>,</a:t>
                </a:r>
                <a:r>
                  <a:rPr lang="zh-CN" altLang="zh-CN" dirty="0"/>
                  <a:t>其均值为</a:t>
                </a:r>
                <a14:m>
                  <m:oMath xmlns:m="http://schemas.openxmlformats.org/officeDocument/2006/math">
                    <m:r>
                      <a:rPr lang="en-US" altLang="zh-CN" i="1" dirty="0" smtClean="0">
                        <a:latin typeface="Cambria Math" panose="02040503050406030204" pitchFamily="18" charset="0"/>
                      </a:rPr>
                      <m:t>𝑎</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m:t>
                    </m:r>
                    <m:r>
                      <m:rPr>
                        <m:sty m:val="p"/>
                      </m:rPr>
                      <a:rPr lang="en-US" altLang="zh-CN" i="0" dirty="0" err="1">
                        <a:latin typeface="Cambria Math" panose="02040503050406030204" pitchFamily="18" charset="0"/>
                      </a:rPr>
                      <m:t>Δ</m:t>
                    </m:r>
                    <m:r>
                      <a:rPr lang="en-US" altLang="zh-CN" i="1" dirty="0" err="1">
                        <a:latin typeface="Cambria Math" panose="02040503050406030204" pitchFamily="18" charset="0"/>
                      </a:rPr>
                      <m:t>𝑡</m:t>
                    </m:r>
                  </m:oMath>
                </a14:m>
                <a:r>
                  <a:rPr lang="en-US" altLang="zh-CN" dirty="0"/>
                  <a:t>,</a:t>
                </a:r>
                <a:r>
                  <a:rPr lang="zh-CN" altLang="zh-CN" dirty="0"/>
                  <a:t>标准差为</a:t>
                </a:r>
                <a14:m>
                  <m:oMath xmlns:m="http://schemas.openxmlformats.org/officeDocument/2006/math">
                    <m:r>
                      <a:rPr lang="en-US" altLang="zh-CN" i="1" dirty="0" smtClean="0">
                        <a:latin typeface="Cambria Math" panose="02040503050406030204" pitchFamily="18" charset="0"/>
                      </a:rPr>
                      <m:t>𝑏</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m:t>
                    </m:r>
                    <m:rad>
                      <m:radPr>
                        <m:degHide m:val="on"/>
                        <m:ctrlPr>
                          <a:rPr lang="zh-CN" altLang="zh-CN" i="1">
                            <a:latin typeface="Cambria Math" panose="02040503050406030204" pitchFamily="18" charset="0"/>
                          </a:rPr>
                        </m:ctrlPr>
                      </m:radPr>
                      <m:deg/>
                      <m:e>
                        <m:r>
                          <m:rPr>
                            <m:sty m:val="p"/>
                          </m:rPr>
                          <a:rPr lang="en-US" altLang="zh-CN">
                            <a:latin typeface="Cambria Math" panose="02040503050406030204" pitchFamily="18" charset="0"/>
                          </a:rPr>
                          <m:t>Δ</m:t>
                        </m:r>
                        <m:r>
                          <a:rPr lang="en-US" altLang="zh-CN" i="1">
                            <a:latin typeface="Cambria Math" panose="02040503050406030204" pitchFamily="18" charset="0"/>
                          </a:rPr>
                          <m:t>𝑡</m:t>
                        </m:r>
                      </m:e>
                    </m:rad>
                  </m:oMath>
                </a14:m>
                <a:r>
                  <a:rPr lang="en-US" altLang="zh-CN" dirty="0"/>
                  <a:t>,</a:t>
                </a:r>
                <a:r>
                  <a:rPr lang="zh-CN" altLang="zh-CN" dirty="0"/>
                  <a:t>方差为</a:t>
                </a:r>
                <a14:m>
                  <m:oMath xmlns:m="http://schemas.openxmlformats.org/officeDocument/2006/math">
                    <m:r>
                      <a:rPr lang="en-US" altLang="zh-CN" i="1" dirty="0" smtClean="0">
                        <a:latin typeface="Cambria Math" panose="02040503050406030204" pitchFamily="18" charset="0"/>
                      </a:rPr>
                      <m:t>𝑏</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)2</m:t>
                    </m:r>
                    <m:r>
                      <m:rPr>
                        <m:sty m:val="p"/>
                      </m:rPr>
                      <a:rPr lang="en-US" altLang="zh-CN" i="0" dirty="0">
                        <a:latin typeface="Cambria Math" panose="02040503050406030204" pitchFamily="18" charset="0"/>
                      </a:rPr>
                      <m:t>Δ</m:t>
                    </m:r>
                    <m:r>
                      <a:rPr lang="en-US" altLang="zh-CN" i="1" dirty="0">
                        <a:latin typeface="Cambria Math" panose="02040503050406030204" pitchFamily="18" charset="0"/>
                      </a:rPr>
                      <m:t>𝑡</m:t>
                    </m:r>
                  </m:oMath>
                </a14:m>
                <a:r>
                  <a:rPr lang="zh-CN" altLang="zh-CN" dirty="0"/>
                  <a:t>。</a:t>
                </a:r>
                <a:endParaRPr lang="en-US" altLang="zh-CN" dirty="0"/>
              </a:p>
              <a:p>
                <a:pPr>
                  <a:lnSpc>
                    <a:spcPct val="160000"/>
                  </a:lnSpc>
                </a:pPr>
                <a:r>
                  <a:rPr lang="zh-CN" altLang="zh-CN" dirty="0"/>
                  <a:t>在任意时间长度</a:t>
                </a:r>
                <a14:m>
                  <m:oMath xmlns:m="http://schemas.openxmlformats.org/officeDocument/2006/math">
                    <m:r>
                      <a:rPr lang="en-US" altLang="zh-CN" i="1" dirty="0" smtClean="0">
                        <a:latin typeface="Cambria Math" panose="02040503050406030204" pitchFamily="18" charset="0"/>
                      </a:rPr>
                      <m:t>𝑇</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oMath>
                </a14:m>
                <a:r>
                  <a:rPr lang="zh-CN" altLang="zh-CN" dirty="0"/>
                  <a:t>后</a:t>
                </a:r>
                <a14:m>
                  <m:oMath xmlns:m="http://schemas.openxmlformats.org/officeDocument/2006/math">
                    <m:r>
                      <a:rPr lang="en-US" altLang="zh-CN" i="1" dirty="0" smtClean="0">
                        <a:latin typeface="Cambria Math" panose="02040503050406030204" pitchFamily="18" charset="0"/>
                      </a:rPr>
                      <m:t>𝑥</m:t>
                    </m:r>
                  </m:oMath>
                </a14:m>
                <a:r>
                  <a:rPr lang="zh-CN" altLang="zh-CN" dirty="0"/>
                  <a:t>值的变化也具有正态分布特征</a:t>
                </a:r>
                <a:r>
                  <a:rPr lang="en-US" altLang="zh-CN" dirty="0"/>
                  <a:t>,</a:t>
                </a:r>
                <a:r>
                  <a:rPr lang="zh-CN" altLang="zh-CN" dirty="0"/>
                  <a:t>其均值为</a:t>
                </a:r>
                <a14:m>
                  <m:oMath xmlns:m="http://schemas.openxmlformats.org/officeDocument/2006/math">
                    <m:r>
                      <a:rPr lang="en-US" altLang="zh-CN" i="1" dirty="0" smtClean="0">
                        <a:latin typeface="Cambria Math" panose="02040503050406030204" pitchFamily="18" charset="0"/>
                      </a:rPr>
                      <m:t>𝑎</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𝑇</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m:t>
                    </m:r>
                  </m:oMath>
                </a14:m>
                <a:r>
                  <a:rPr lang="en-US" altLang="zh-CN" dirty="0"/>
                  <a:t>,</a:t>
                </a:r>
                <a:r>
                  <a:rPr lang="zh-CN" altLang="zh-CN" dirty="0"/>
                  <a:t>标准差为</a:t>
                </a:r>
                <a14:m>
                  <m:oMath xmlns:m="http://schemas.openxmlformats.org/officeDocument/2006/math">
                    <m:r>
                      <a:rPr lang="en-US" altLang="zh-CN" i="1" dirty="0" smtClean="0">
                        <a:latin typeface="Cambria Math" panose="02040503050406030204" pitchFamily="18" charset="0"/>
                      </a:rPr>
                      <m:t>𝑏</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m:t>
                    </m:r>
                    <m:rad>
                      <m:radPr>
                        <m:degHide m:val="on"/>
                        <m:ctrlPr>
                          <a:rPr lang="zh-CN" altLang="zh-CN" i="1">
                            <a:latin typeface="Cambria Math" panose="02040503050406030204" pitchFamily="18" charset="0"/>
                          </a:rPr>
                        </m:ctrlPr>
                      </m:radPr>
                      <m:deg/>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rad>
                  </m:oMath>
                </a14:m>
                <a:r>
                  <a:rPr lang="en-US" altLang="zh-CN" dirty="0"/>
                  <a:t>,</a:t>
                </a:r>
                <a:r>
                  <a:rPr lang="zh-CN" altLang="zh-CN" dirty="0"/>
                  <a:t>方差为</a:t>
                </a:r>
                <a14:m>
                  <m:oMath xmlns:m="http://schemas.openxmlformats.org/officeDocument/2006/math">
                    <m:r>
                      <a:rPr lang="en-US" altLang="zh-CN" i="1" dirty="0" smtClean="0">
                        <a:latin typeface="Cambria Math" panose="02040503050406030204" pitchFamily="18" charset="0"/>
                      </a:rPr>
                      <m:t>𝑏</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)2·(</m:t>
                    </m:r>
                    <m:r>
                      <a:rPr lang="en-US" altLang="zh-CN" i="1" dirty="0">
                        <a:latin typeface="Cambria Math" panose="02040503050406030204" pitchFamily="18" charset="0"/>
                      </a:rPr>
                      <m:t>𝑇</m:t>
                    </m:r>
                    <m:r>
                      <a:rPr lang="en-US" altLang="zh-CN" i="1" dirty="0">
                        <a:latin typeface="Cambria Math" panose="02040503050406030204" pitchFamily="18" charset="0"/>
                      </a:rPr>
                      <m:t>−</m:t>
                    </m:r>
                    <m:r>
                      <a:rPr lang="en-US" altLang="zh-CN" i="1" dirty="0">
                        <a:latin typeface="Cambria Math" panose="02040503050406030204" pitchFamily="18" charset="0"/>
                      </a:rPr>
                      <m:t>𝑡</m:t>
                    </m:r>
                    <m:r>
                      <a:rPr lang="en-US" altLang="zh-CN" i="1" dirty="0">
                        <a:latin typeface="Cambria Math" panose="02040503050406030204" pitchFamily="18" charset="0"/>
                      </a:rPr>
                      <m:t>)</m:t>
                    </m:r>
                  </m:oMath>
                </a14:m>
                <a:endParaRPr lang="zh-CN" altLang="en-US" dirty="0"/>
              </a:p>
              <a:p>
                <a:pPr>
                  <a:lnSpc>
                    <a:spcPct val="160000"/>
                  </a:lnSpc>
                </a:pPr>
                <a:r>
                  <a:rPr lang="zh-CN" altLang="en-US" dirty="0"/>
                  <a:t>标准布朗运动为普通布朗运动的特例。</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96753"/>
                <a:ext cx="10945216" cy="5328590"/>
              </a:xfrm>
              <a:blipFill>
                <a:blip r:embed="rId2"/>
                <a:stretch>
                  <a:fillRect b="-1373"/>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10</a:t>
            </a:fld>
            <a:endParaRPr lang="en-US" altLang="zh-CN" dirty="0">
              <a:solidFill>
                <a:srgbClr val="000000"/>
              </a:solidFill>
            </a:endParaRPr>
          </a:p>
        </p:txBody>
      </p:sp>
    </p:spTree>
    <p:extLst>
      <p:ext uri="{BB962C8B-B14F-4D97-AF65-F5344CB8AC3E}">
        <p14:creationId xmlns:p14="http://schemas.microsoft.com/office/powerpoint/2010/main" val="6096378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对普通布朗运动的理解</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96753"/>
                <a:ext cx="10945216" cy="5328590"/>
              </a:xfrm>
            </p:spPr>
            <p:txBody>
              <a:bodyPr>
                <a:normAutofit fontScale="92500" lnSpcReduction="20000"/>
              </a:bodyPr>
              <a:lstStyle/>
              <a:p>
                <a:pPr>
                  <a:buNone/>
                </a:pPr>
                <a:r>
                  <a:rPr lang="zh-CN" altLang="en-US" dirty="0"/>
                  <a:t>	</a:t>
                </a:r>
                <a:endParaRPr lang="en-US" altLang="zh-CN" dirty="0"/>
              </a:p>
              <a:p>
                <a:pPr>
                  <a:lnSpc>
                    <a:spcPct val="160000"/>
                  </a:lnSpc>
                </a:pPr>
                <a:r>
                  <a:rPr lang="zh-CN" altLang="en-US" dirty="0"/>
                  <a:t>普通布朗运动的离差形式为</a:t>
                </a:r>
                <a:endParaRPr lang="en-US" altLang="zh-CN" dirty="0"/>
              </a:p>
              <a:p>
                <a:pPr marL="0" indent="0">
                  <a:lnSpc>
                    <a:spcPct val="160000"/>
                  </a:lnSpc>
                  <a:buNone/>
                </a:pPr>
                <a:r>
                  <a:rPr lang="zh-CN" altLang="en-US" dirty="0"/>
                  <a:t>                       </a:t>
                </a:r>
                <a14:m>
                  <m:oMath xmlns:m="http://schemas.openxmlformats.org/officeDocument/2006/math">
                    <m:r>
                      <m:rPr>
                        <m:sty m:val="p"/>
                      </m:rPr>
                      <a:rPr lang="en-US" altLang="zh-CN" i="0" dirty="0" smtClean="0">
                        <a:latin typeface="Cambria Math" panose="02040503050406030204" pitchFamily="18" charset="0"/>
                      </a:rPr>
                      <m:t>Δ</m:t>
                    </m:r>
                    <m:r>
                      <a:rPr lang="en-US" altLang="zh-CN" i="1" dirty="0" err="1">
                        <a:latin typeface="Cambria Math" panose="02040503050406030204" pitchFamily="18" charset="0"/>
                      </a:rPr>
                      <m:t>𝑥</m:t>
                    </m:r>
                    <m:r>
                      <a:rPr lang="en-US" altLang="zh-CN" i="1" dirty="0">
                        <a:latin typeface="Cambria Math" panose="02040503050406030204" pitchFamily="18" charset="0"/>
                      </a:rPr>
                      <m:t>=</m:t>
                    </m:r>
                    <m:r>
                      <a:rPr lang="en-US" altLang="zh-CN" i="1" dirty="0">
                        <a:latin typeface="Cambria Math" panose="02040503050406030204" pitchFamily="18" charset="0"/>
                      </a:rPr>
                      <m:t>𝑎</m:t>
                    </m:r>
                    <m:r>
                      <a:rPr lang="en-US" altLang="zh-CN" i="1" dirty="0">
                        <a:latin typeface="Cambria Math" panose="02040503050406030204" pitchFamily="18" charset="0"/>
                      </a:rPr>
                      <m:t>(</m:t>
                    </m:r>
                    <m:r>
                      <a:rPr lang="en-US" altLang="zh-CN" i="1" dirty="0">
                        <a:latin typeface="Cambria Math" panose="02040503050406030204" pitchFamily="18" charset="0"/>
                      </a:rPr>
                      <m:t>𝑡</m:t>
                    </m:r>
                    <m:r>
                      <a:rPr lang="en-US" altLang="zh-CN" i="1" dirty="0">
                        <a:latin typeface="Cambria Math" panose="02040503050406030204" pitchFamily="18" charset="0"/>
                      </a:rPr>
                      <m:t>)</m:t>
                    </m:r>
                    <m:r>
                      <m:rPr>
                        <m:sty m:val="p"/>
                      </m:rPr>
                      <a:rPr lang="en-US" altLang="zh-CN" i="0" dirty="0" err="1">
                        <a:latin typeface="Cambria Math" panose="02040503050406030204" pitchFamily="18" charset="0"/>
                      </a:rPr>
                      <m:t>Δ</m:t>
                    </m:r>
                    <m:r>
                      <a:rPr lang="en-US" altLang="zh-CN" i="1" dirty="0" err="1">
                        <a:latin typeface="Cambria Math" panose="02040503050406030204" pitchFamily="18" charset="0"/>
                      </a:rPr>
                      <m:t>𝑡</m:t>
                    </m:r>
                    <m:r>
                      <a:rPr lang="en-US" altLang="zh-CN" i="1" dirty="0" err="1">
                        <a:latin typeface="Cambria Math" panose="02040503050406030204" pitchFamily="18" charset="0"/>
                      </a:rPr>
                      <m:t>+</m:t>
                    </m:r>
                    <m:r>
                      <a:rPr lang="en-US" altLang="zh-CN" i="1" dirty="0" err="1">
                        <a:latin typeface="Cambria Math" panose="02040503050406030204" pitchFamily="18" charset="0"/>
                      </a:rPr>
                      <m:t>𝑏</m:t>
                    </m:r>
                    <m:r>
                      <a:rPr lang="en-US" altLang="zh-CN" i="1" dirty="0">
                        <a:latin typeface="Cambria Math" panose="02040503050406030204" pitchFamily="18" charset="0"/>
                      </a:rPr>
                      <m:t>(</m:t>
                    </m:r>
                    <m:r>
                      <a:rPr lang="en-US" altLang="zh-CN" i="1" dirty="0">
                        <a:latin typeface="Cambria Math" panose="02040503050406030204" pitchFamily="18" charset="0"/>
                      </a:rPr>
                      <m:t>𝑡</m:t>
                    </m:r>
                    <m:r>
                      <a:rPr lang="en-US" altLang="zh-CN" i="1" dirty="0">
                        <a:latin typeface="Cambria Math" panose="02040503050406030204" pitchFamily="18" charset="0"/>
                      </a:rPr>
                      <m:t>)</m:t>
                    </m:r>
                    <m:r>
                      <a:rPr lang="en-US" altLang="zh-CN" i="1" dirty="0">
                        <a:latin typeface="Cambria Math" panose="02040503050406030204" pitchFamily="18" charset="0"/>
                      </a:rPr>
                      <m:t>𝜀</m:t>
                    </m:r>
                    <m:rad>
                      <m:radPr>
                        <m:degHide m:val="on"/>
                        <m:ctrlPr>
                          <a:rPr lang="zh-CN" altLang="zh-CN" i="1">
                            <a:latin typeface="Cambria Math" panose="02040503050406030204" pitchFamily="18" charset="0"/>
                          </a:rPr>
                        </m:ctrlPr>
                      </m:radPr>
                      <m:deg/>
                      <m:e>
                        <m:r>
                          <m:rPr>
                            <m:sty m:val="p"/>
                          </m:rPr>
                          <a:rPr lang="en-US" altLang="zh-CN">
                            <a:latin typeface="Cambria Math" panose="02040503050406030204" pitchFamily="18" charset="0"/>
                          </a:rPr>
                          <m:t>Δ</m:t>
                        </m:r>
                        <m:r>
                          <a:rPr lang="en-US" altLang="zh-CN" i="1">
                            <a:latin typeface="Cambria Math" panose="02040503050406030204" pitchFamily="18" charset="0"/>
                          </a:rPr>
                          <m:t>𝑡</m:t>
                        </m:r>
                      </m:e>
                    </m:rad>
                  </m:oMath>
                </a14:m>
                <a:endParaRPr lang="zh-CN" altLang="en-US" dirty="0"/>
              </a:p>
              <a:p>
                <a:pPr>
                  <a:lnSpc>
                    <a:spcPct val="160000"/>
                  </a:lnSpc>
                </a:pPr>
                <a:r>
                  <a:rPr lang="zh-CN" altLang="en-US" dirty="0"/>
                  <a:t> </a:t>
                </a:r>
                <a14:m>
                  <m:oMath xmlns:m="http://schemas.openxmlformats.org/officeDocument/2006/math">
                    <m:r>
                      <m:rPr>
                        <m:sty m:val="p"/>
                      </m:rPr>
                      <a:rPr lang="en-US" altLang="zh-CN" i="0" dirty="0" smtClean="0">
                        <a:latin typeface="Cambria Math" panose="02040503050406030204" pitchFamily="18" charset="0"/>
                      </a:rPr>
                      <m:t>Δ</m:t>
                    </m:r>
                    <m:r>
                      <a:rPr lang="en-US" altLang="zh-CN" i="1" dirty="0" err="1">
                        <a:latin typeface="Cambria Math" panose="02040503050406030204" pitchFamily="18" charset="0"/>
                      </a:rPr>
                      <m:t>𝑥</m:t>
                    </m:r>
                  </m:oMath>
                </a14:m>
                <a:r>
                  <a:rPr lang="zh-CN" altLang="zh-CN" dirty="0"/>
                  <a:t>也具有正态分布特征</a:t>
                </a:r>
                <a:r>
                  <a:rPr lang="en-US" altLang="zh-CN" dirty="0"/>
                  <a:t>,</a:t>
                </a:r>
                <a:r>
                  <a:rPr lang="zh-CN" altLang="zh-CN" dirty="0"/>
                  <a:t>其均值为</a:t>
                </a:r>
                <a14:m>
                  <m:oMath xmlns:m="http://schemas.openxmlformats.org/officeDocument/2006/math">
                    <m:r>
                      <a:rPr lang="en-US" altLang="zh-CN" i="1" dirty="0" smtClean="0">
                        <a:latin typeface="Cambria Math" panose="02040503050406030204" pitchFamily="18" charset="0"/>
                      </a:rPr>
                      <m:t>𝑎</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m:t>
                    </m:r>
                    <m:r>
                      <m:rPr>
                        <m:sty m:val="p"/>
                      </m:rPr>
                      <a:rPr lang="en-US" altLang="zh-CN" i="0" dirty="0" err="1">
                        <a:latin typeface="Cambria Math" panose="02040503050406030204" pitchFamily="18" charset="0"/>
                      </a:rPr>
                      <m:t>Δ</m:t>
                    </m:r>
                    <m:r>
                      <a:rPr lang="en-US" altLang="zh-CN" i="1" dirty="0" err="1">
                        <a:latin typeface="Cambria Math" panose="02040503050406030204" pitchFamily="18" charset="0"/>
                      </a:rPr>
                      <m:t>𝑡</m:t>
                    </m:r>
                  </m:oMath>
                </a14:m>
                <a:r>
                  <a:rPr lang="en-US" altLang="zh-CN" dirty="0"/>
                  <a:t>,</a:t>
                </a:r>
                <a:r>
                  <a:rPr lang="zh-CN" altLang="zh-CN" dirty="0"/>
                  <a:t>标准差为</a:t>
                </a:r>
                <a14:m>
                  <m:oMath xmlns:m="http://schemas.openxmlformats.org/officeDocument/2006/math">
                    <m:r>
                      <a:rPr lang="en-US" altLang="zh-CN" i="1" dirty="0" smtClean="0">
                        <a:latin typeface="Cambria Math" panose="02040503050406030204" pitchFamily="18" charset="0"/>
                      </a:rPr>
                      <m:t>𝑏</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m:t>
                    </m:r>
                    <m:rad>
                      <m:radPr>
                        <m:degHide m:val="on"/>
                        <m:ctrlPr>
                          <a:rPr lang="zh-CN" altLang="zh-CN" i="1">
                            <a:latin typeface="Cambria Math" panose="02040503050406030204" pitchFamily="18" charset="0"/>
                          </a:rPr>
                        </m:ctrlPr>
                      </m:radPr>
                      <m:deg/>
                      <m:e>
                        <m:r>
                          <m:rPr>
                            <m:sty m:val="p"/>
                          </m:rPr>
                          <a:rPr lang="en-US" altLang="zh-CN">
                            <a:latin typeface="Cambria Math" panose="02040503050406030204" pitchFamily="18" charset="0"/>
                          </a:rPr>
                          <m:t>Δ</m:t>
                        </m:r>
                        <m:r>
                          <a:rPr lang="en-US" altLang="zh-CN" i="1">
                            <a:latin typeface="Cambria Math" panose="02040503050406030204" pitchFamily="18" charset="0"/>
                          </a:rPr>
                          <m:t>𝑡</m:t>
                        </m:r>
                      </m:e>
                    </m:rad>
                  </m:oMath>
                </a14:m>
                <a:r>
                  <a:rPr lang="en-US" altLang="zh-CN" dirty="0"/>
                  <a:t>,</a:t>
                </a:r>
                <a:r>
                  <a:rPr lang="zh-CN" altLang="zh-CN" dirty="0"/>
                  <a:t>方差为</a:t>
                </a:r>
                <a14:m>
                  <m:oMath xmlns:m="http://schemas.openxmlformats.org/officeDocument/2006/math">
                    <m:sSup>
                      <m:sSupPr>
                        <m:ctrlPr>
                          <a:rPr lang="zh-CN" altLang="zh-CN" i="1">
                            <a:latin typeface="Cambria Math" panose="02040503050406030204" pitchFamily="18" charset="0"/>
                          </a:rPr>
                        </m:ctrlPr>
                      </m:sSupPr>
                      <m:e>
                        <m:r>
                          <a:rPr lang="en-US" altLang="zh-CN" i="1">
                            <a:latin typeface="Cambria Math" panose="02040503050406030204" pitchFamily="18" charset="0"/>
                          </a:rPr>
                          <m:t>𝑏</m:t>
                        </m:r>
                        <m:d>
                          <m:dPr>
                            <m:ctrlPr>
                              <a:rPr lang="zh-CN" altLang="zh-CN" i="1">
                                <a:latin typeface="Cambria Math" panose="02040503050406030204" pitchFamily="18" charset="0"/>
                              </a:rPr>
                            </m:ctrlPr>
                          </m:dPr>
                          <m:e>
                            <m:r>
                              <a:rPr lang="en-US" altLang="zh-CN" i="1">
                                <a:latin typeface="Cambria Math" panose="02040503050406030204" pitchFamily="18" charset="0"/>
                              </a:rPr>
                              <m:t>𝑡</m:t>
                            </m:r>
                          </m:e>
                        </m:d>
                      </m:e>
                      <m:sup>
                        <m:r>
                          <a:rPr lang="en-US" altLang="zh-CN" i="1">
                            <a:latin typeface="Cambria Math" panose="02040503050406030204" pitchFamily="18" charset="0"/>
                          </a:rPr>
                          <m:t>2</m:t>
                        </m:r>
                      </m:sup>
                    </m:sSup>
                    <m:r>
                      <a:rPr lang="en-US" altLang="zh-CN" i="1">
                        <a:latin typeface="Cambria Math" panose="02040503050406030204" pitchFamily="18" charset="0"/>
                      </a:rPr>
                      <m:t>∆</m:t>
                    </m:r>
                    <m:r>
                      <a:rPr lang="en-US" altLang="zh-CN" i="1">
                        <a:latin typeface="Cambria Math" panose="02040503050406030204" pitchFamily="18" charset="0"/>
                      </a:rPr>
                      <m:t>𝑡</m:t>
                    </m:r>
                  </m:oMath>
                </a14:m>
                <a:r>
                  <a:rPr lang="zh-CN" altLang="zh-CN" dirty="0"/>
                  <a:t>。</a:t>
                </a:r>
                <a:endParaRPr lang="en-US" altLang="zh-CN" dirty="0"/>
              </a:p>
              <a:p>
                <a:pPr>
                  <a:lnSpc>
                    <a:spcPct val="160000"/>
                  </a:lnSpc>
                </a:pPr>
                <a:r>
                  <a:rPr lang="zh-CN" altLang="zh-CN" dirty="0"/>
                  <a:t>在任意时间长度</a:t>
                </a:r>
                <a14:m>
                  <m:oMath xmlns:m="http://schemas.openxmlformats.org/officeDocument/2006/math">
                    <m:r>
                      <a:rPr lang="en-US" altLang="zh-CN" i="1" dirty="0" smtClean="0">
                        <a:latin typeface="Cambria Math" panose="02040503050406030204" pitchFamily="18" charset="0"/>
                      </a:rPr>
                      <m:t>𝑇</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oMath>
                </a14:m>
                <a:r>
                  <a:rPr lang="zh-CN" altLang="zh-CN" dirty="0"/>
                  <a:t>后</a:t>
                </a:r>
                <a14:m>
                  <m:oMath xmlns:m="http://schemas.openxmlformats.org/officeDocument/2006/math">
                    <m:r>
                      <a:rPr lang="en-US" altLang="zh-CN" i="1" dirty="0" smtClean="0">
                        <a:latin typeface="Cambria Math" panose="02040503050406030204" pitchFamily="18" charset="0"/>
                      </a:rPr>
                      <m:t>𝑥</m:t>
                    </m:r>
                  </m:oMath>
                </a14:m>
                <a:r>
                  <a:rPr lang="zh-CN" altLang="zh-CN" dirty="0"/>
                  <a:t>值的变化也具有正态分布特征</a:t>
                </a:r>
                <a:r>
                  <a:rPr lang="en-US" altLang="zh-CN" dirty="0"/>
                  <a:t>,</a:t>
                </a:r>
                <a:r>
                  <a:rPr lang="zh-CN" altLang="zh-CN" dirty="0"/>
                  <a:t>其均值为</a:t>
                </a:r>
                <a14:m>
                  <m:oMath xmlns:m="http://schemas.openxmlformats.org/officeDocument/2006/math">
                    <m:r>
                      <a:rPr lang="en-US" altLang="zh-CN" i="1" dirty="0" smtClean="0">
                        <a:latin typeface="Cambria Math" panose="02040503050406030204" pitchFamily="18" charset="0"/>
                      </a:rPr>
                      <m:t>𝑎</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𝑇</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m:t>
                    </m:r>
                  </m:oMath>
                </a14:m>
                <a:r>
                  <a:rPr lang="en-US" altLang="zh-CN" dirty="0"/>
                  <a:t>,</a:t>
                </a:r>
                <a:r>
                  <a:rPr lang="zh-CN" altLang="zh-CN" dirty="0"/>
                  <a:t>标准差为</a:t>
                </a:r>
                <a14:m>
                  <m:oMath xmlns:m="http://schemas.openxmlformats.org/officeDocument/2006/math">
                    <m:r>
                      <a:rPr lang="en-US" altLang="zh-CN" i="1" dirty="0" smtClean="0">
                        <a:latin typeface="Cambria Math" panose="02040503050406030204" pitchFamily="18" charset="0"/>
                      </a:rPr>
                      <m:t>𝑏</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𝑡</m:t>
                    </m:r>
                    <m:r>
                      <a:rPr lang="en-US" altLang="zh-CN" i="1" dirty="0" smtClean="0">
                        <a:latin typeface="Cambria Math" panose="02040503050406030204" pitchFamily="18" charset="0"/>
                      </a:rPr>
                      <m:t>)·</m:t>
                    </m:r>
                    <m:rad>
                      <m:radPr>
                        <m:degHide m:val="on"/>
                        <m:ctrlPr>
                          <a:rPr lang="zh-CN" altLang="zh-CN" i="1">
                            <a:latin typeface="Cambria Math" panose="02040503050406030204" pitchFamily="18" charset="0"/>
                          </a:rPr>
                        </m:ctrlPr>
                      </m:radPr>
                      <m:deg/>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rad>
                  </m:oMath>
                </a14:m>
                <a:r>
                  <a:rPr lang="en-US" altLang="zh-CN" dirty="0"/>
                  <a:t>,</a:t>
                </a:r>
                <a:r>
                  <a:rPr lang="zh-CN" altLang="zh-CN" dirty="0"/>
                  <a:t>方差为</a:t>
                </a:r>
                <a14:m>
                  <m:oMath xmlns:m="http://schemas.openxmlformats.org/officeDocument/2006/math">
                    <m:sSup>
                      <m:sSupPr>
                        <m:ctrlPr>
                          <a:rPr lang="zh-CN" altLang="zh-CN" i="1">
                            <a:latin typeface="Cambria Math" panose="02040503050406030204" pitchFamily="18" charset="0"/>
                          </a:rPr>
                        </m:ctrlPr>
                      </m:sSupPr>
                      <m:e>
                        <m:r>
                          <a:rPr lang="en-US" altLang="zh-CN" i="1">
                            <a:latin typeface="Cambria Math" panose="02040503050406030204" pitchFamily="18" charset="0"/>
                          </a:rPr>
                          <m:t>𝑏</m:t>
                        </m:r>
                        <m:d>
                          <m:dPr>
                            <m:ctrlPr>
                              <a:rPr lang="zh-CN" altLang="zh-CN" i="1">
                                <a:latin typeface="Cambria Math" panose="02040503050406030204" pitchFamily="18" charset="0"/>
                              </a:rPr>
                            </m:ctrlPr>
                          </m:dPr>
                          <m:e>
                            <m:r>
                              <a:rPr lang="en-US" altLang="zh-CN" i="1">
                                <a:latin typeface="Cambria Math" panose="02040503050406030204" pitchFamily="18" charset="0"/>
                              </a:rPr>
                              <m:t>𝑡</m:t>
                            </m:r>
                          </m:e>
                        </m:d>
                      </m:e>
                      <m:sup>
                        <m:r>
                          <a:rPr lang="en-US" altLang="zh-CN" i="1">
                            <a:latin typeface="Cambria Math" panose="02040503050406030204" pitchFamily="18" charset="0"/>
                          </a:rPr>
                          <m:t>2</m:t>
                        </m:r>
                      </m:sup>
                    </m:sSup>
                    <m:r>
                      <a:rPr lang="en-US" altLang="zh-CN" i="1" dirty="0" smtClean="0">
                        <a:latin typeface="Cambria Math" panose="02040503050406030204" pitchFamily="18" charset="0"/>
                      </a:rPr>
                      <m:t>·(</m:t>
                    </m:r>
                    <m:r>
                      <a:rPr lang="en-US" altLang="zh-CN" i="1" dirty="0">
                        <a:latin typeface="Cambria Math" panose="02040503050406030204" pitchFamily="18" charset="0"/>
                      </a:rPr>
                      <m:t>𝑇</m:t>
                    </m:r>
                    <m:r>
                      <a:rPr lang="en-US" altLang="zh-CN" i="1" dirty="0">
                        <a:latin typeface="Cambria Math" panose="02040503050406030204" pitchFamily="18" charset="0"/>
                      </a:rPr>
                      <m:t>−</m:t>
                    </m:r>
                    <m:r>
                      <a:rPr lang="en-US" altLang="zh-CN" i="1" dirty="0">
                        <a:latin typeface="Cambria Math" panose="02040503050406030204" pitchFamily="18" charset="0"/>
                      </a:rPr>
                      <m:t>𝑡</m:t>
                    </m:r>
                    <m:r>
                      <a:rPr lang="en-US" altLang="zh-CN" i="1" dirty="0">
                        <a:latin typeface="Cambria Math" panose="02040503050406030204" pitchFamily="18" charset="0"/>
                      </a:rPr>
                      <m:t>)</m:t>
                    </m:r>
                  </m:oMath>
                </a14:m>
                <a:endParaRPr lang="zh-CN" altLang="en-US" dirty="0"/>
              </a:p>
              <a:p>
                <a:pPr>
                  <a:lnSpc>
                    <a:spcPct val="160000"/>
                  </a:lnSpc>
                </a:pPr>
                <a:r>
                  <a:rPr lang="zh-CN" altLang="en-US" dirty="0"/>
                  <a:t>标准布朗运动为普通布朗运动的特例。</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96753"/>
                <a:ext cx="10945216" cy="5328590"/>
              </a:xfrm>
              <a:blipFill>
                <a:blip r:embed="rId2"/>
                <a:stretch>
                  <a:fillRect b="-1602"/>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11</a:t>
            </a:fld>
            <a:endParaRPr lang="en-US" altLang="zh-CN" dirty="0">
              <a:solidFill>
                <a:srgbClr val="000000"/>
              </a:solidFill>
            </a:endParaRPr>
          </a:p>
        </p:txBody>
      </p:sp>
    </p:spTree>
    <p:extLst>
      <p:ext uri="{BB962C8B-B14F-4D97-AF65-F5344CB8AC3E}">
        <p14:creationId xmlns:p14="http://schemas.microsoft.com/office/powerpoint/2010/main" val="30274213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伊藤过程（ </a:t>
            </a:r>
            <a:r>
              <a:rPr lang="en-US" altLang="zh-CN" dirty="0" err="1">
                <a:latin typeface="Adobe Jenson Pro" pitchFamily="18" charset="0"/>
              </a:rPr>
              <a:t>Itô</a:t>
            </a:r>
            <a:r>
              <a:rPr lang="en-US" altLang="zh-CN" dirty="0">
                <a:latin typeface="Adobe Jenson Pro" pitchFamily="18" charset="0"/>
              </a:rPr>
              <a:t> Process </a:t>
            </a:r>
            <a:r>
              <a:rPr lang="zh-CN" altLang="en-US" dirty="0"/>
              <a:t>）</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79589"/>
                <a:ext cx="10945216" cy="5345754"/>
              </a:xfrm>
            </p:spPr>
            <p:txBody>
              <a:bodyPr/>
              <a:lstStyle/>
              <a:p>
                <a:endParaRPr lang="en-US" altLang="zh-CN" dirty="0"/>
              </a:p>
              <a:p>
                <a:r>
                  <a:rPr lang="zh-CN" altLang="en-US" dirty="0"/>
                  <a:t>伊藤过程</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en-US" i="1" smtClean="0">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m:rPr>
                          <m:aln/>
                        </m:rP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𝑑𝑡</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𝑏</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𝑡</m:t>
                          </m:r>
                        </m:sub>
                      </m:sSub>
                    </m:oMath>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m:rPr>
                          <m:aln/>
                        </m:rP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nary>
                        <m:naryPr>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𝑡</m:t>
                          </m:r>
                        </m:sup>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𝑠</m:t>
                              </m:r>
                            </m:sub>
                          </m:sSub>
                          <m:r>
                            <a:rPr lang="zh-CN" altLang="en-US" i="1">
                              <a:solidFill>
                                <a:srgbClr val="000000"/>
                              </a:solidFill>
                              <a:latin typeface="Cambria Math" panose="02040503050406030204" pitchFamily="18" charset="0"/>
                            </a:rPr>
                            <m:t>𝑑𝑠</m:t>
                          </m:r>
                        </m:e>
                      </m:nary>
                      <m:r>
                        <a:rPr lang="zh-CN" altLang="en-US" i="1">
                          <a:solidFill>
                            <a:srgbClr val="000000"/>
                          </a:solidFill>
                          <a:latin typeface="Cambria Math" panose="02040503050406030204" pitchFamily="18" charset="0"/>
                        </a:rPr>
                        <m:t>+</m:t>
                      </m:r>
                      <m:nary>
                        <m:naryPr>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𝑡</m:t>
                          </m:r>
                        </m:sup>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𝑏</m:t>
                              </m:r>
                            </m:e>
                            <m:sub>
                              <m:r>
                                <a:rPr lang="zh-CN" altLang="en-US" i="1">
                                  <a:solidFill>
                                    <a:srgbClr val="000000"/>
                                  </a:solidFill>
                                  <a:latin typeface="Cambria Math" panose="02040503050406030204" pitchFamily="18" charset="0"/>
                                </a:rPr>
                                <m:t>𝑠</m:t>
                              </m:r>
                            </m:sub>
                          </m:sSub>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𝑠</m:t>
                              </m:r>
                            </m:sub>
                          </m:sSub>
                        </m:e>
                      </m:nary>
                    </m:oMath>
                  </m:oMathPara>
                </a14:m>
                <a:endParaRPr lang="en-US" altLang="zh-CN" dirty="0"/>
              </a:p>
              <a:p>
                <a:pPr>
                  <a:buNone/>
                </a:pPr>
                <a:r>
                  <a:rPr lang="en-US" altLang="zh-CN" dirty="0"/>
                  <a:t>	</a:t>
                </a:r>
                <a:r>
                  <a:rPr lang="zh-CN" altLang="en-US" dirty="0"/>
                  <a:t>其中，</a:t>
                </a:r>
                <a14:m>
                  <m:oMath xmlns:m="http://schemas.openxmlformats.org/officeDocument/2006/math">
                    <m:r>
                      <a:rPr lang="en-US" altLang="zh-CN" b="0" i="1" smtClean="0">
                        <a:latin typeface="Cambria Math" panose="02040503050406030204" pitchFamily="18" charset="0"/>
                      </a:rPr>
                      <m:t>𝑑𝑧</m:t>
                    </m:r>
                  </m:oMath>
                </a14:m>
                <a:r>
                  <a:rPr lang="zh-CN" altLang="en-US" dirty="0"/>
                  <a:t>   是一个标准布朗运动， </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a:rPr>
                          <m:t>𝑎</m:t>
                        </m:r>
                      </m:e>
                      <m:sub>
                        <m:r>
                          <a:rPr lang="en-US" altLang="zh-CN" b="0" i="1" smtClean="0">
                            <a:latin typeface="Cambria Math"/>
                          </a:rPr>
                          <m:t>𝑡</m:t>
                        </m:r>
                      </m:sub>
                    </m:sSub>
                  </m:oMath>
                </a14:m>
                <a:r>
                  <a:rPr lang="en-US" altLang="zh-CN" dirty="0"/>
                  <a:t> </a:t>
                </a:r>
                <a:r>
                  <a:rPr lang="zh-CN" altLang="en-US" dirty="0"/>
                  <a:t>、 </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a:rPr>
                          <m:t>𝑏</m:t>
                        </m:r>
                      </m:e>
                      <m:sub>
                        <m:r>
                          <a:rPr lang="en-US" altLang="zh-CN" b="0" i="1" smtClean="0">
                            <a:latin typeface="Cambria Math"/>
                          </a:rPr>
                          <m:t>𝑡</m:t>
                        </m:r>
                      </m:sub>
                    </m:sSub>
                  </m:oMath>
                </a14:m>
                <a:r>
                  <a:rPr lang="en-US" altLang="zh-CN" dirty="0"/>
                  <a:t> </a:t>
                </a:r>
                <a:r>
                  <a:rPr lang="zh-CN" altLang="en-US" dirty="0"/>
                  <a:t>是满足一定正则性条件的任意函数或随机过程</a:t>
                </a:r>
                <a:endParaRPr lang="en-US" altLang="zh-CN" dirty="0"/>
              </a:p>
              <a:p>
                <a:pPr>
                  <a:buNone/>
                </a:pPr>
                <a14:m>
                  <m:oMathPara xmlns:m="http://schemas.openxmlformats.org/officeDocument/2006/math">
                    <m:oMathParaPr>
                      <m:jc m:val="centerGroup"/>
                    </m:oMathParaPr>
                    <m:oMath xmlns:m="http://schemas.openxmlformats.org/officeDocument/2006/math">
                      <m:nary>
                        <m:naryPr>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𝑡</m:t>
                          </m:r>
                        </m:sup>
                        <m:e>
                          <m:d>
                            <m:dPr>
                              <m:begChr m:val="|"/>
                              <m:endChr m:val="|"/>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𝑎</m:t>
                                  </m:r>
                                </m:e>
                                <m:sub>
                                  <m:r>
                                    <a:rPr lang="zh-CN" altLang="en-US" i="1">
                                      <a:solidFill>
                                        <a:srgbClr val="000000"/>
                                      </a:solidFill>
                                      <a:latin typeface="Cambria Math" panose="02040503050406030204" pitchFamily="18" charset="0"/>
                                    </a:rPr>
                                    <m:t>𝑠</m:t>
                                  </m:r>
                                </m:sub>
                              </m:sSub>
                            </m:e>
                          </m:d>
                        </m:e>
                      </m:nary>
                      <m:r>
                        <a:rPr lang="zh-CN" altLang="en-US" i="1">
                          <a:solidFill>
                            <a:srgbClr val="000000"/>
                          </a:solidFill>
                          <a:latin typeface="Cambria Math" panose="02040503050406030204" pitchFamily="18" charset="0"/>
                        </a:rPr>
                        <m:t>𝑑𝑠</m:t>
                      </m:r>
                      <m:r>
                        <a:rPr lang="zh-CN" altLang="en-US" i="1">
                          <a:solidFill>
                            <a:srgbClr val="000000"/>
                          </a:solidFill>
                          <a:latin typeface="Cambria Math" panose="02040503050406030204" pitchFamily="18" charset="0"/>
                        </a:rPr>
                        <m:t>&lt;∞,</m:t>
                      </m:r>
                      <m:r>
                        <a:rPr lang="zh-CN" altLang="en-US" i="1">
                          <a:solidFill>
                            <a:srgbClr val="000000"/>
                          </a:solidFill>
                          <a:latin typeface="Cambria Math" panose="02040503050406030204" pitchFamily="18" charset="0"/>
                        </a:rPr>
                        <m:t>𝔼</m:t>
                      </m:r>
                      <m:d>
                        <m:dPr>
                          <m:begChr m:val="["/>
                          <m:endChr m:val="]"/>
                          <m:ctrlPr>
                            <a:rPr lang="zh-CN" altLang="en-US" i="1">
                              <a:solidFill>
                                <a:srgbClr val="000000"/>
                              </a:solidFill>
                              <a:latin typeface="Cambria Math" panose="02040503050406030204" pitchFamily="18" charset="0"/>
                            </a:rPr>
                          </m:ctrlPr>
                        </m:dPr>
                        <m:e>
                          <m:nary>
                            <m:naryPr>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𝑡</m:t>
                              </m:r>
                            </m:sup>
                            <m:e>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𝑏</m:t>
                                  </m:r>
                                </m:e>
                                <m:sub>
                                  <m:r>
                                    <a:rPr lang="zh-CN" altLang="en-US" i="1">
                                      <a:solidFill>
                                        <a:srgbClr val="000000"/>
                                      </a:solidFill>
                                      <a:latin typeface="Cambria Math" panose="02040503050406030204" pitchFamily="18" charset="0"/>
                                    </a:rPr>
                                    <m:t>𝑠</m:t>
                                  </m:r>
                                </m:sub>
                                <m:sup>
                                  <m:r>
                                    <a:rPr lang="zh-CN" altLang="en-US" i="1">
                                      <a:solidFill>
                                        <a:srgbClr val="000000"/>
                                      </a:solidFill>
                                      <a:latin typeface="Cambria Math" panose="02040503050406030204" pitchFamily="18" charset="0"/>
                                    </a:rPr>
                                    <m:t>2</m:t>
                                  </m:r>
                                </m:sup>
                              </m:sSubSup>
                              <m:r>
                                <a:rPr lang="zh-CN" altLang="en-US" i="1">
                                  <a:solidFill>
                                    <a:srgbClr val="000000"/>
                                  </a:solidFill>
                                  <a:latin typeface="Cambria Math" panose="02040503050406030204" pitchFamily="18" charset="0"/>
                                </a:rPr>
                                <m:t>𝑑𝑠</m:t>
                              </m:r>
                            </m:e>
                          </m:nary>
                        </m:e>
                      </m:d>
                      <m:r>
                        <a:rPr lang="zh-CN" altLang="en-US" i="1">
                          <a:solidFill>
                            <a:srgbClr val="000000"/>
                          </a:solidFill>
                          <a:latin typeface="Cambria Math" panose="02040503050406030204" pitchFamily="18" charset="0"/>
                        </a:rPr>
                        <m:t>&lt;∞</m:t>
                      </m:r>
                    </m:oMath>
                  </m:oMathPara>
                </a14:m>
                <a:endParaRPr lang="zh-CN" altLang="en-US" dirty="0"/>
              </a:p>
              <a:p>
                <a:pPr>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79589"/>
                <a:ext cx="10945216" cy="5345754"/>
              </a:xfrm>
              <a:blipFill>
                <a:blip r:embed="rId2"/>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12</a:t>
            </a:fld>
            <a:endParaRPr lang="en-US" altLang="zh-CN">
              <a:solidFill>
                <a:srgbClr val="000000"/>
              </a:solidFill>
            </a:endParaRPr>
          </a:p>
        </p:txBody>
      </p:sp>
      <p:sp>
        <p:nvSpPr>
          <p:cNvPr id="4" name="Rectangle 5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0189583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扩散过程（</a:t>
            </a:r>
            <a:r>
              <a:rPr lang="en-US" altLang="zh-CN" dirty="0"/>
              <a:t>diffusion process</a:t>
            </a:r>
            <a:r>
              <a:rPr lang="zh-CN" altLang="en-US" dirty="0"/>
              <a:t>）</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79588"/>
                <a:ext cx="10945216" cy="5345756"/>
              </a:xfrm>
            </p:spPr>
            <p:txBody>
              <a:bodyPr/>
              <a:lstStyle/>
              <a:p>
                <a:r>
                  <a:rPr lang="zh-CN" altLang="en-US" dirty="0"/>
                  <a:t>扩散过程是一类伊藤过程</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en-US" i="1" smtClean="0">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m:rPr>
                          <m:aln/>
                        </m:rP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𝑎</m:t>
                      </m:r>
                      <m:d>
                        <m:dPr>
                          <m:ctrlPr>
                            <a:rPr lang="zh-CN" altLang="en-US" i="1" smtClean="0">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d>
                      <m:r>
                        <a:rPr lang="zh-CN" altLang="en-US" i="1">
                          <a:solidFill>
                            <a:srgbClr val="000000"/>
                          </a:solidFill>
                          <a:latin typeface="Cambria Math" panose="02040503050406030204" pitchFamily="18" charset="0"/>
                        </a:rPr>
                        <m:t>𝑑𝑡</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𝑏</m:t>
                      </m:r>
                      <m:d>
                        <m:dPr>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d>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𝑡</m:t>
                          </m:r>
                        </m:sub>
                      </m:sSub>
                    </m:oMath>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m:rPr>
                          <m:aln/>
                        </m:rP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0</m:t>
                          </m:r>
                        </m:sub>
                      </m:sSub>
                      <m:r>
                        <a:rPr lang="zh-CN" altLang="en-US" i="1">
                          <a:solidFill>
                            <a:srgbClr val="000000"/>
                          </a:solidFill>
                          <a:latin typeface="Cambria Math" panose="02040503050406030204" pitchFamily="18" charset="0"/>
                        </a:rPr>
                        <m:t>+</m:t>
                      </m:r>
                      <m:nary>
                        <m:naryPr>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𝑡</m:t>
                          </m:r>
                        </m:sup>
                        <m:e>
                          <m:r>
                            <a:rPr lang="zh-CN" altLang="en-US" i="1">
                              <a:solidFill>
                                <a:srgbClr val="000000"/>
                              </a:solidFill>
                              <a:latin typeface="Cambria Math" panose="02040503050406030204" pitchFamily="18" charset="0"/>
                            </a:rPr>
                            <m:t>𝑎</m:t>
                          </m:r>
                          <m:d>
                            <m:dPr>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𝑠</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𝑠</m:t>
                              </m:r>
                            </m:e>
                          </m:d>
                          <m:r>
                            <a:rPr lang="zh-CN" altLang="en-US" i="1">
                              <a:solidFill>
                                <a:srgbClr val="000000"/>
                              </a:solidFill>
                              <a:latin typeface="Cambria Math" panose="02040503050406030204" pitchFamily="18" charset="0"/>
                            </a:rPr>
                            <m:t>𝑑𝑠</m:t>
                          </m:r>
                        </m:e>
                      </m:nary>
                      <m:r>
                        <a:rPr lang="zh-CN" altLang="en-US" i="1">
                          <a:solidFill>
                            <a:srgbClr val="000000"/>
                          </a:solidFill>
                          <a:latin typeface="Cambria Math" panose="02040503050406030204" pitchFamily="18" charset="0"/>
                        </a:rPr>
                        <m:t>+</m:t>
                      </m:r>
                      <m:nary>
                        <m:naryPr>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0</m:t>
                          </m:r>
                        </m:sub>
                        <m:sup>
                          <m:r>
                            <a:rPr lang="zh-CN" altLang="en-US" i="1">
                              <a:solidFill>
                                <a:srgbClr val="000000"/>
                              </a:solidFill>
                              <a:latin typeface="Cambria Math" panose="02040503050406030204" pitchFamily="18" charset="0"/>
                            </a:rPr>
                            <m:t>𝑡</m:t>
                          </m:r>
                        </m:sup>
                        <m:e>
                          <m:r>
                            <a:rPr lang="zh-CN" altLang="en-US" i="1">
                              <a:solidFill>
                                <a:srgbClr val="000000"/>
                              </a:solidFill>
                              <a:latin typeface="Cambria Math" panose="02040503050406030204" pitchFamily="18" charset="0"/>
                            </a:rPr>
                            <m:t>𝑏</m:t>
                          </m:r>
                          <m:d>
                            <m:dPr>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𝑠</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𝑠</m:t>
                              </m:r>
                            </m:e>
                          </m:d>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𝑠</m:t>
                              </m:r>
                            </m:sub>
                          </m:sSub>
                        </m:e>
                      </m:nary>
                    </m:oMath>
                  </m:oMathPara>
                </a14:m>
                <a:endParaRPr lang="en-US" altLang="zh-CN" dirty="0"/>
              </a:p>
              <a:p>
                <a:pPr lvl="2"/>
                <a:r>
                  <a:rPr lang="zh-CN" altLang="en-US" sz="2400" dirty="0"/>
                  <a:t>其中</a:t>
                </a:r>
                <a14:m>
                  <m:oMath xmlns:m="http://schemas.openxmlformats.org/officeDocument/2006/math">
                    <m:r>
                      <a:rPr lang="zh-CN" altLang="en-US" sz="2000" i="1" smtClean="0">
                        <a:solidFill>
                          <a:srgbClr val="000000"/>
                        </a:solidFill>
                        <a:latin typeface="Cambria Math" panose="02040503050406030204" pitchFamily="18" charset="0"/>
                      </a:rPr>
                      <m:t>𝑎</m:t>
                    </m:r>
                    <m:d>
                      <m:dPr>
                        <m:ctrlPr>
                          <a:rPr lang="zh-CN" altLang="en-US" sz="2000" i="1">
                            <a:solidFill>
                              <a:srgbClr val="000000"/>
                            </a:solidFill>
                            <a:latin typeface="Cambria Math" panose="02040503050406030204" pitchFamily="18" charset="0"/>
                          </a:rPr>
                        </m:ctrlPr>
                      </m:dPr>
                      <m:e>
                        <m:sSub>
                          <m:sSubPr>
                            <m:ctrlPr>
                              <a:rPr lang="zh-CN" altLang="en-US" sz="2000" i="1">
                                <a:solidFill>
                                  <a:srgbClr val="000000"/>
                                </a:solidFill>
                                <a:latin typeface="Cambria Math" panose="02040503050406030204" pitchFamily="18" charset="0"/>
                              </a:rPr>
                            </m:ctrlPr>
                          </m:sSubPr>
                          <m:e>
                            <m:r>
                              <a:rPr lang="zh-CN" altLang="en-US" sz="2000" i="1">
                                <a:solidFill>
                                  <a:srgbClr val="000000"/>
                                </a:solidFill>
                                <a:latin typeface="Cambria Math" panose="02040503050406030204" pitchFamily="18" charset="0"/>
                              </a:rPr>
                              <m:t>𝑥</m:t>
                            </m:r>
                          </m:e>
                          <m:sub>
                            <m:r>
                              <a:rPr lang="zh-CN" altLang="en-US" sz="2000" i="1">
                                <a:solidFill>
                                  <a:srgbClr val="000000"/>
                                </a:solidFill>
                                <a:latin typeface="Cambria Math" panose="02040503050406030204" pitchFamily="18" charset="0"/>
                              </a:rPr>
                              <m:t>𝑡</m:t>
                            </m:r>
                          </m:sub>
                        </m:sSub>
                        <m:r>
                          <a:rPr lang="zh-CN" altLang="en-US" sz="2000" i="1">
                            <a:solidFill>
                              <a:srgbClr val="000000"/>
                            </a:solidFill>
                            <a:latin typeface="Cambria Math" panose="02040503050406030204" pitchFamily="18" charset="0"/>
                          </a:rPr>
                          <m:t>,</m:t>
                        </m:r>
                        <m:r>
                          <a:rPr lang="zh-CN" altLang="en-US" sz="2000" i="1">
                            <a:solidFill>
                              <a:srgbClr val="000000"/>
                            </a:solidFill>
                            <a:latin typeface="Cambria Math" panose="02040503050406030204" pitchFamily="18" charset="0"/>
                          </a:rPr>
                          <m:t>𝑡</m:t>
                        </m:r>
                      </m:e>
                    </m:d>
                  </m:oMath>
                </a14:m>
                <a:r>
                  <a:rPr lang="zh-CN" altLang="en-US" sz="2400" dirty="0"/>
                  <a:t> 和</a:t>
                </a:r>
                <a14:m>
                  <m:oMath xmlns:m="http://schemas.openxmlformats.org/officeDocument/2006/math">
                    <m:r>
                      <a:rPr lang="zh-CN" altLang="en-US" sz="2400" i="1">
                        <a:solidFill>
                          <a:srgbClr val="000000"/>
                        </a:solidFill>
                        <a:latin typeface="Cambria Math" panose="02040503050406030204" pitchFamily="18" charset="0"/>
                      </a:rPr>
                      <m:t>𝑏</m:t>
                    </m:r>
                    <m:d>
                      <m:dPr>
                        <m:ctrlPr>
                          <a:rPr lang="zh-CN" altLang="en-US" sz="2400" i="1">
                            <a:solidFill>
                              <a:srgbClr val="000000"/>
                            </a:solidFill>
                            <a:latin typeface="Cambria Math" panose="02040503050406030204" pitchFamily="18" charset="0"/>
                          </a:rPr>
                        </m:ctrlPr>
                      </m:dPr>
                      <m:e>
                        <m:sSub>
                          <m:sSubPr>
                            <m:ctrlPr>
                              <a:rPr lang="zh-CN" altLang="en-US" sz="2400" i="1">
                                <a:solidFill>
                                  <a:srgbClr val="000000"/>
                                </a:solidFill>
                                <a:latin typeface="Cambria Math" panose="02040503050406030204" pitchFamily="18" charset="0"/>
                              </a:rPr>
                            </m:ctrlPr>
                          </m:sSubPr>
                          <m:e>
                            <m:r>
                              <a:rPr lang="zh-CN" altLang="en-US" sz="2400" i="1">
                                <a:solidFill>
                                  <a:srgbClr val="000000"/>
                                </a:solidFill>
                                <a:latin typeface="Cambria Math" panose="02040503050406030204" pitchFamily="18" charset="0"/>
                              </a:rPr>
                              <m:t>𝑥</m:t>
                            </m:r>
                          </m:e>
                          <m:sub>
                            <m:r>
                              <a:rPr lang="zh-CN" altLang="en-US" sz="2400" i="1">
                                <a:solidFill>
                                  <a:srgbClr val="000000"/>
                                </a:solidFill>
                                <a:latin typeface="Cambria Math" panose="02040503050406030204" pitchFamily="18" charset="0"/>
                              </a:rPr>
                              <m:t>𝑡</m:t>
                            </m:r>
                          </m:sub>
                        </m:sSub>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𝑡</m:t>
                        </m:r>
                      </m:e>
                    </m:d>
                  </m:oMath>
                </a14:m>
                <a:r>
                  <a:rPr lang="zh-CN" altLang="en-US" sz="2400" dirty="0"/>
                  <a:t> 为</a:t>
                </a:r>
                <a14:m>
                  <m:oMath xmlns:m="http://schemas.openxmlformats.org/officeDocument/2006/math">
                    <m:r>
                      <a:rPr lang="en-US" altLang="zh-CN" sz="2400" i="1" dirty="0" smtClean="0">
                        <a:latin typeface="Cambria Math" panose="02040503050406030204" pitchFamily="18" charset="0"/>
                      </a:rPr>
                      <m:t>𝑥</m:t>
                    </m:r>
                    <m:r>
                      <a:rPr lang="en-US" altLang="zh-CN" sz="2400" i="1" baseline="-25000" dirty="0" err="1">
                        <a:latin typeface="Cambria Math" panose="02040503050406030204" pitchFamily="18" charset="0"/>
                      </a:rPr>
                      <m:t>𝑡</m:t>
                    </m:r>
                  </m:oMath>
                </a14:m>
                <a:r>
                  <a:rPr lang="zh-CN" altLang="en-US" sz="2400" dirty="0"/>
                  <a:t>和</a:t>
                </a:r>
                <a14:m>
                  <m:oMath xmlns:m="http://schemas.openxmlformats.org/officeDocument/2006/math">
                    <m:r>
                      <a:rPr lang="en-US" altLang="zh-CN" sz="2400" i="1" dirty="0" smtClean="0">
                        <a:latin typeface="Cambria Math" panose="02040503050406030204" pitchFamily="18" charset="0"/>
                      </a:rPr>
                      <m:t>𝑡</m:t>
                    </m:r>
                  </m:oMath>
                </a14:m>
                <a:r>
                  <a:rPr lang="zh-CN" altLang="en-US" sz="2400" dirty="0"/>
                  <a:t>的确定性函数</a:t>
                </a:r>
                <a:endParaRPr lang="en-US" altLang="zh-CN" sz="2400" dirty="0"/>
              </a:p>
              <a:p>
                <a:r>
                  <a:rPr lang="zh-CN" altLang="zh-CN" sz="2800" dirty="0"/>
                  <a:t>由于每一期的漂移项和方差项中都包含着随机变量</a:t>
                </a:r>
                <a14:m>
                  <m:oMath xmlns:m="http://schemas.openxmlformats.org/officeDocument/2006/math">
                    <m:r>
                      <a:rPr lang="en-US" altLang="zh-CN" sz="2800" i="1" dirty="0" smtClean="0">
                        <a:latin typeface="Cambria Math" panose="02040503050406030204" pitchFamily="18" charset="0"/>
                      </a:rPr>
                      <m:t>𝑥</m:t>
                    </m:r>
                    <m:r>
                      <a:rPr lang="en-US" altLang="zh-CN" sz="2800" i="1" baseline="-25000" dirty="0" err="1">
                        <a:latin typeface="Cambria Math" panose="02040503050406030204" pitchFamily="18" charset="0"/>
                      </a:rPr>
                      <m:t>𝑡</m:t>
                    </m:r>
                  </m:oMath>
                </a14:m>
                <a:r>
                  <a:rPr lang="zh-CN" altLang="zh-CN" sz="2800" dirty="0"/>
                  <a:t>自身，多期之后扩散过程的条件分布就无法保证仍然是正态分布</a:t>
                </a:r>
                <a:r>
                  <a:rPr lang="zh-CN" altLang="en-US" sz="2800" dirty="0"/>
                  <a:t>，从而能刻画更为一般的动态变化。</a:t>
                </a:r>
                <a:endParaRPr lang="en-US" altLang="zh-CN" sz="2800" dirty="0"/>
              </a:p>
              <a:p>
                <a:r>
                  <a:rPr lang="zh-CN" altLang="en-US" sz="2800" dirty="0"/>
                  <a:t>扩散过程并未引入新的风险源，并且仍然是连续的随机过程，仍然具有独立增量性质、马尔可夫性和方差可加性，因而在数学上仍然相对易于处理。</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79588"/>
                <a:ext cx="10945216" cy="5345756"/>
              </a:xfrm>
              <a:blipFill>
                <a:blip r:embed="rId2"/>
                <a:stretch>
                  <a:fillRect t="-1712" b="-1484"/>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13</a:t>
            </a:fld>
            <a:endParaRPr lang="zh-CN" altLang="en-US" dirty="0"/>
          </a:p>
        </p:txBody>
      </p:sp>
    </p:spTree>
    <p:extLst>
      <p:ext uri="{BB962C8B-B14F-4D97-AF65-F5344CB8AC3E}">
        <p14:creationId xmlns:p14="http://schemas.microsoft.com/office/powerpoint/2010/main" val="41299255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3392" y="332657"/>
            <a:ext cx="10044608" cy="846931"/>
          </a:xfrm>
        </p:spPr>
        <p:txBody>
          <a:bodyPr/>
          <a:lstStyle/>
          <a:p>
            <a:r>
              <a:rPr lang="zh-CN" altLang="en-US" sz="3200" dirty="0"/>
              <a:t>几何布朗运动（ </a:t>
            </a:r>
            <a:r>
              <a:rPr lang="en-US" altLang="zh-CN" sz="3200" dirty="0"/>
              <a:t>Geometric Brownian Motion </a:t>
            </a:r>
            <a:r>
              <a:rPr lang="zh-CN" altLang="en-US" sz="3200" dirty="0"/>
              <a:t>）</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79588"/>
                <a:ext cx="10945216" cy="5273748"/>
              </a:xfrm>
            </p:spPr>
            <p:txBody>
              <a:bodyPr>
                <a:normAutofit/>
              </a:bodyPr>
              <a:lstStyle/>
              <a:p>
                <a:endParaRPr lang="en-US" altLang="zh-CN" dirty="0"/>
              </a:p>
              <a:p>
                <a:r>
                  <a:rPr lang="zh-CN" altLang="en-US" dirty="0"/>
                  <a:t>几何布朗运动：扩散过程的特例</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en-US" i="1" smtClean="0">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𝜇</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𝑑𝑡</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𝜎</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𝑡</m:t>
                          </m:r>
                        </m:sub>
                      </m:sSub>
                    </m:oMath>
                  </m:oMathPara>
                </a14:m>
                <a:endParaRPr lang="en-US" altLang="zh-CN" dirty="0"/>
              </a:p>
              <a:p>
                <a:pPr>
                  <a:buNone/>
                </a:pPr>
                <a:r>
                  <a:rPr lang="en-US" altLang="zh-CN" dirty="0"/>
                  <a:t>	</a:t>
                </a:r>
                <a:r>
                  <a:rPr lang="zh-CN" altLang="en-US" dirty="0"/>
                  <a:t>其中 </a:t>
                </a:r>
                <a:r>
                  <a:rPr lang="en-US" altLang="zh-CN" dirty="0"/>
                  <a:t>µ </a:t>
                </a:r>
                <a:r>
                  <a:rPr lang="zh-CN" altLang="en-US" dirty="0"/>
                  <a:t>和 </a:t>
                </a:r>
                <a:r>
                  <a:rPr lang="en-US" altLang="zh-CN" dirty="0"/>
                  <a:t>σ </a:t>
                </a:r>
                <a:r>
                  <a:rPr lang="zh-CN" altLang="en-US" dirty="0"/>
                  <a:t>均为常数</a:t>
                </a:r>
              </a:p>
              <a:p>
                <a:endParaRPr lang="zh-CN" altLang="en-US" dirty="0"/>
              </a:p>
              <a:p>
                <a:r>
                  <a:rPr lang="zh-CN" altLang="en-US" dirty="0"/>
                  <a:t>一般用几何布朗运动描述股票价格的随机过程</a:t>
                </a:r>
              </a:p>
              <a:p>
                <a:pPr lvl="1"/>
                <a:r>
                  <a:rPr lang="zh-CN" altLang="en-US" dirty="0"/>
                  <a:t>可以避免股票价格为负从而与有限责任相矛盾的问题</a:t>
                </a:r>
              </a:p>
              <a:p>
                <a:pPr lvl="1"/>
                <a:r>
                  <a:rPr lang="zh-CN" altLang="en-US" dirty="0"/>
                  <a:t>几何布朗运动意味着股票连续复利收益率服从正态分布，这与实际较为吻合。</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79588"/>
                <a:ext cx="10945216" cy="5273748"/>
              </a:xfrm>
              <a:blipFill>
                <a:blip r:embed="rId2"/>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14</a:t>
            </a:fld>
            <a:endParaRPr lang="en-US" altLang="zh-CN">
              <a:solidFill>
                <a:srgbClr val="000000"/>
              </a:solidFill>
            </a:endParaRPr>
          </a:p>
        </p:txBody>
      </p:sp>
    </p:spTree>
    <p:extLst>
      <p:ext uri="{BB962C8B-B14F-4D97-AF65-F5344CB8AC3E}">
        <p14:creationId xmlns:p14="http://schemas.microsoft.com/office/powerpoint/2010/main" val="41513907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3392" y="260648"/>
            <a:ext cx="10972800" cy="846931"/>
          </a:xfrm>
        </p:spPr>
        <p:txBody>
          <a:bodyPr/>
          <a:lstStyle/>
          <a:p>
            <a:r>
              <a:rPr lang="zh-CN" altLang="en-US" dirty="0"/>
              <a:t>伊藤引理</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79589"/>
                <a:ext cx="10945216" cy="5345754"/>
              </a:xfrm>
            </p:spPr>
            <p:txBody>
              <a:bodyPr/>
              <a:lstStyle/>
              <a:p>
                <a:r>
                  <a:rPr lang="zh-CN" altLang="en-US" sz="3200" dirty="0"/>
                  <a:t>若变量 </a:t>
                </a:r>
                <a:r>
                  <a:rPr lang="en-US" altLang="zh-CN" sz="3200" i="1" dirty="0"/>
                  <a:t>x</a:t>
                </a:r>
                <a:r>
                  <a:rPr lang="en-US" altLang="zh-CN" sz="3200" dirty="0"/>
                  <a:t> </a:t>
                </a:r>
                <a:r>
                  <a:rPr lang="zh-CN" altLang="en-US" sz="3200" dirty="0"/>
                  <a:t>遵循伊藤过程，</a:t>
                </a:r>
                <a:endParaRPr lang="en-US" altLang="zh-CN" sz="3200" dirty="0"/>
              </a:p>
              <a:p>
                <a:pPr marL="0" indent="0">
                  <a:buNone/>
                </a:pPr>
                <a14:m>
                  <m:oMathPara xmlns:m="http://schemas.openxmlformats.org/officeDocument/2006/math">
                    <m:oMathParaPr>
                      <m:jc m:val="centerGroup"/>
                    </m:oMathParaPr>
                    <m:oMath xmlns:m="http://schemas.openxmlformats.org/officeDocument/2006/math">
                      <m:r>
                        <a:rPr lang="zh-CN" altLang="en-US" sz="3200" i="1" smtClean="0">
                          <a:solidFill>
                            <a:srgbClr val="000000"/>
                          </a:solidFill>
                          <a:latin typeface="Cambria Math" panose="02040503050406030204" pitchFamily="18" charset="0"/>
                        </a:rPr>
                        <m:t>𝑑</m:t>
                      </m:r>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𝑥</m:t>
                          </m:r>
                        </m:e>
                        <m:sub>
                          <m:r>
                            <a:rPr lang="zh-CN" altLang="en-US" sz="3200" i="1">
                              <a:solidFill>
                                <a:srgbClr val="000000"/>
                              </a:solidFill>
                              <a:latin typeface="Cambria Math" panose="02040503050406030204" pitchFamily="18" charset="0"/>
                            </a:rPr>
                            <m:t>𝑡</m:t>
                          </m:r>
                        </m:sub>
                      </m:sSub>
                      <m:r>
                        <a:rPr lang="zh-CN" altLang="en-US" sz="3200" i="1">
                          <a:solidFill>
                            <a:srgbClr val="000000"/>
                          </a:solidFill>
                          <a:latin typeface="Cambria Math" panose="02040503050406030204" pitchFamily="18" charset="0"/>
                        </a:rPr>
                        <m:t>=</m:t>
                      </m:r>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𝑎</m:t>
                          </m:r>
                        </m:e>
                        <m:sub>
                          <m:r>
                            <a:rPr lang="zh-CN" altLang="en-US" sz="3200" i="1">
                              <a:solidFill>
                                <a:srgbClr val="000000"/>
                              </a:solidFill>
                              <a:latin typeface="Cambria Math" panose="02040503050406030204" pitchFamily="18" charset="0"/>
                            </a:rPr>
                            <m:t>𝑡</m:t>
                          </m:r>
                        </m:sub>
                      </m:sSub>
                      <m:r>
                        <a:rPr lang="zh-CN" altLang="en-US" sz="3200" i="1">
                          <a:solidFill>
                            <a:srgbClr val="000000"/>
                          </a:solidFill>
                          <a:latin typeface="Cambria Math" panose="02040503050406030204" pitchFamily="18" charset="0"/>
                        </a:rPr>
                        <m:t>𝑑𝑡</m:t>
                      </m:r>
                      <m:r>
                        <a:rPr lang="zh-CN" altLang="en-US" sz="3200" i="1">
                          <a:solidFill>
                            <a:srgbClr val="000000"/>
                          </a:solidFill>
                          <a:latin typeface="Cambria Math" panose="02040503050406030204" pitchFamily="18" charset="0"/>
                        </a:rPr>
                        <m:t>+</m:t>
                      </m:r>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𝑏</m:t>
                          </m:r>
                        </m:e>
                        <m:sub>
                          <m:r>
                            <a:rPr lang="zh-CN" altLang="en-US" sz="3200" i="1">
                              <a:solidFill>
                                <a:srgbClr val="000000"/>
                              </a:solidFill>
                              <a:latin typeface="Cambria Math" panose="02040503050406030204" pitchFamily="18" charset="0"/>
                            </a:rPr>
                            <m:t>𝑡</m:t>
                          </m:r>
                        </m:sub>
                      </m:sSub>
                      <m:r>
                        <a:rPr lang="zh-CN" altLang="en-US" sz="3200" i="1">
                          <a:solidFill>
                            <a:srgbClr val="000000"/>
                          </a:solidFill>
                          <a:latin typeface="Cambria Math" panose="02040503050406030204" pitchFamily="18" charset="0"/>
                        </a:rPr>
                        <m:t>𝑑</m:t>
                      </m:r>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𝑧</m:t>
                          </m:r>
                        </m:e>
                        <m:sub>
                          <m:r>
                            <a:rPr lang="zh-CN" altLang="en-US" sz="3200" i="1">
                              <a:solidFill>
                                <a:srgbClr val="000000"/>
                              </a:solidFill>
                              <a:latin typeface="Cambria Math" panose="02040503050406030204" pitchFamily="18" charset="0"/>
                            </a:rPr>
                            <m:t>𝑡</m:t>
                          </m:r>
                        </m:sub>
                      </m:sSub>
                    </m:oMath>
                  </m:oMathPara>
                </a14:m>
                <a:endParaRPr lang="en-US" altLang="zh-CN" sz="3200" dirty="0"/>
              </a:p>
              <a:p>
                <a:r>
                  <a:rPr lang="zh-CN" altLang="en-US" sz="3200" dirty="0"/>
                  <a:t>则变量 </a:t>
                </a:r>
                <a:r>
                  <a:rPr lang="en-US" altLang="zh-CN" sz="3200" i="1" dirty="0"/>
                  <a:t>x</a:t>
                </a:r>
                <a:r>
                  <a:rPr lang="en-US" altLang="zh-CN" sz="3200" dirty="0"/>
                  <a:t> </a:t>
                </a:r>
                <a:r>
                  <a:rPr lang="zh-CN" altLang="en-US" sz="3200" dirty="0"/>
                  <a:t>和 </a:t>
                </a:r>
                <a:r>
                  <a:rPr lang="en-US" altLang="zh-CN" sz="3200" i="1" dirty="0"/>
                  <a:t>t</a:t>
                </a:r>
                <a:r>
                  <a:rPr lang="en-US" altLang="zh-CN" sz="3200" dirty="0"/>
                  <a:t> </a:t>
                </a:r>
                <a:r>
                  <a:rPr lang="zh-CN" altLang="en-US" sz="3200" dirty="0"/>
                  <a:t>的函数 </a:t>
                </a:r>
                <a:r>
                  <a:rPr lang="en-US" altLang="zh-CN" sz="3200" dirty="0"/>
                  <a:t>G </a:t>
                </a:r>
                <a:r>
                  <a:rPr lang="zh-CN" altLang="en-US" sz="3200" dirty="0"/>
                  <a:t>将遵循如下过程：</a:t>
                </a:r>
                <a:endParaRPr lang="en-US" altLang="zh-CN" sz="3200" dirty="0"/>
              </a:p>
              <a:p>
                <a:pPr marL="0" indent="0">
                  <a:buNone/>
                </a:pPr>
                <a14:m>
                  <m:oMathPara xmlns:m="http://schemas.openxmlformats.org/officeDocument/2006/math">
                    <m:oMathParaPr>
                      <m:jc m:val="centerGroup"/>
                    </m:oMathParaPr>
                    <m:oMath xmlns:m="http://schemas.openxmlformats.org/officeDocument/2006/math">
                      <m:r>
                        <a:rPr lang="zh-CN" altLang="en-US" sz="3200" i="1" smtClean="0">
                          <a:solidFill>
                            <a:srgbClr val="000000"/>
                          </a:solidFill>
                          <a:latin typeface="Cambria Math" panose="02040503050406030204" pitchFamily="18" charset="0"/>
                        </a:rPr>
                        <m:t>𝑑</m:t>
                      </m:r>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𝐺</m:t>
                          </m:r>
                        </m:e>
                        <m:sub>
                          <m:r>
                            <a:rPr lang="zh-CN" altLang="en-US" sz="3200" i="1">
                              <a:solidFill>
                                <a:srgbClr val="000000"/>
                              </a:solidFill>
                              <a:latin typeface="Cambria Math" panose="02040503050406030204" pitchFamily="18" charset="0"/>
                            </a:rPr>
                            <m:t>𝑡</m:t>
                          </m:r>
                        </m:sub>
                      </m:sSub>
                      <m:r>
                        <a:rPr lang="zh-CN" altLang="en-US" sz="3200" i="1">
                          <a:solidFill>
                            <a:srgbClr val="000000"/>
                          </a:solidFill>
                          <a:latin typeface="Cambria Math" panose="02040503050406030204" pitchFamily="18" charset="0"/>
                        </a:rPr>
                        <m:t>=</m:t>
                      </m:r>
                      <m:d>
                        <m:dPr>
                          <m:ctrlPr>
                            <a:rPr lang="zh-CN" altLang="en-US" sz="3200" i="1">
                              <a:solidFill>
                                <a:srgbClr val="000000"/>
                              </a:solidFill>
                              <a:latin typeface="Cambria Math" panose="02040503050406030204" pitchFamily="18" charset="0"/>
                            </a:rPr>
                          </m:ctrlPr>
                        </m:dPr>
                        <m:e>
                          <m:f>
                            <m:fPr>
                              <m:ctrlPr>
                                <a:rPr lang="zh-CN" altLang="en-US" sz="3200" i="1">
                                  <a:solidFill>
                                    <a:srgbClr val="000000"/>
                                  </a:solidFill>
                                  <a:latin typeface="Cambria Math" panose="02040503050406030204" pitchFamily="18" charset="0"/>
                                </a:rPr>
                              </m:ctrlPr>
                            </m:fPr>
                            <m:num>
                              <m:r>
                                <a:rPr lang="zh-CN" altLang="en-US" sz="3200" i="1">
                                  <a:solidFill>
                                    <a:srgbClr val="000000"/>
                                  </a:solidFill>
                                  <a:latin typeface="Cambria Math" panose="02040503050406030204" pitchFamily="18" charset="0"/>
                                </a:rPr>
                                <m:t>𝜕</m:t>
                              </m:r>
                              <m:r>
                                <a:rPr lang="zh-CN" altLang="en-US" sz="3200" i="1">
                                  <a:solidFill>
                                    <a:srgbClr val="000000"/>
                                  </a:solidFill>
                                  <a:latin typeface="Cambria Math" panose="02040503050406030204" pitchFamily="18" charset="0"/>
                                </a:rPr>
                                <m:t>𝐺</m:t>
                              </m:r>
                            </m:num>
                            <m:den>
                              <m:r>
                                <a:rPr lang="zh-CN" altLang="en-US" sz="3200" i="1">
                                  <a:solidFill>
                                    <a:srgbClr val="000000"/>
                                  </a:solidFill>
                                  <a:latin typeface="Cambria Math" panose="02040503050406030204" pitchFamily="18" charset="0"/>
                                </a:rPr>
                                <m:t>𝜕</m:t>
                              </m:r>
                              <m:r>
                                <a:rPr lang="zh-CN" altLang="en-US" sz="3200" i="1">
                                  <a:solidFill>
                                    <a:srgbClr val="000000"/>
                                  </a:solidFill>
                                  <a:latin typeface="Cambria Math" panose="02040503050406030204" pitchFamily="18" charset="0"/>
                                </a:rPr>
                                <m:t>𝑥</m:t>
                              </m:r>
                            </m:den>
                          </m:f>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𝑎</m:t>
                              </m:r>
                            </m:e>
                            <m:sub>
                              <m:r>
                                <a:rPr lang="zh-CN" altLang="en-US" sz="3200" i="1">
                                  <a:solidFill>
                                    <a:srgbClr val="000000"/>
                                  </a:solidFill>
                                  <a:latin typeface="Cambria Math" panose="02040503050406030204" pitchFamily="18" charset="0"/>
                                </a:rPr>
                                <m:t>𝑡</m:t>
                              </m:r>
                            </m:sub>
                          </m:sSub>
                          <m:r>
                            <a:rPr lang="zh-CN" altLang="en-US" sz="3200" i="1">
                              <a:solidFill>
                                <a:srgbClr val="000000"/>
                              </a:solidFill>
                              <a:latin typeface="Cambria Math" panose="02040503050406030204" pitchFamily="18" charset="0"/>
                            </a:rPr>
                            <m:t>+</m:t>
                          </m:r>
                          <m:f>
                            <m:fPr>
                              <m:ctrlPr>
                                <a:rPr lang="zh-CN" altLang="en-US" sz="3200" i="1">
                                  <a:solidFill>
                                    <a:srgbClr val="000000"/>
                                  </a:solidFill>
                                  <a:latin typeface="Cambria Math" panose="02040503050406030204" pitchFamily="18" charset="0"/>
                                </a:rPr>
                              </m:ctrlPr>
                            </m:fPr>
                            <m:num>
                              <m:r>
                                <a:rPr lang="zh-CN" altLang="en-US" sz="3200" i="1">
                                  <a:solidFill>
                                    <a:srgbClr val="000000"/>
                                  </a:solidFill>
                                  <a:latin typeface="Cambria Math" panose="02040503050406030204" pitchFamily="18" charset="0"/>
                                </a:rPr>
                                <m:t>𝜕</m:t>
                              </m:r>
                              <m:r>
                                <a:rPr lang="zh-CN" altLang="en-US" sz="3200" i="1">
                                  <a:solidFill>
                                    <a:srgbClr val="000000"/>
                                  </a:solidFill>
                                  <a:latin typeface="Cambria Math" panose="02040503050406030204" pitchFamily="18" charset="0"/>
                                </a:rPr>
                                <m:t>𝐺</m:t>
                              </m:r>
                            </m:num>
                            <m:den>
                              <m:r>
                                <a:rPr lang="zh-CN" altLang="en-US" sz="3200" i="1">
                                  <a:solidFill>
                                    <a:srgbClr val="000000"/>
                                  </a:solidFill>
                                  <a:latin typeface="Cambria Math" panose="02040503050406030204" pitchFamily="18" charset="0"/>
                                </a:rPr>
                                <m:t>𝜕</m:t>
                              </m:r>
                              <m:r>
                                <a:rPr lang="zh-CN" altLang="en-US" sz="3200" i="1">
                                  <a:solidFill>
                                    <a:srgbClr val="000000"/>
                                  </a:solidFill>
                                  <a:latin typeface="Cambria Math" panose="02040503050406030204" pitchFamily="18" charset="0"/>
                                </a:rPr>
                                <m:t>𝑡</m:t>
                              </m:r>
                            </m:den>
                          </m:f>
                          <m:r>
                            <a:rPr lang="zh-CN" altLang="en-US" sz="3200" i="1">
                              <a:solidFill>
                                <a:srgbClr val="000000"/>
                              </a:solidFill>
                              <a:latin typeface="Cambria Math" panose="02040503050406030204" pitchFamily="18" charset="0"/>
                            </a:rPr>
                            <m:t>+</m:t>
                          </m:r>
                          <m:f>
                            <m:fPr>
                              <m:ctrlPr>
                                <a:rPr lang="zh-CN" altLang="en-US" sz="3200" i="1">
                                  <a:solidFill>
                                    <a:srgbClr val="000000"/>
                                  </a:solidFill>
                                  <a:latin typeface="Cambria Math" panose="02040503050406030204" pitchFamily="18" charset="0"/>
                                </a:rPr>
                              </m:ctrlPr>
                            </m:fPr>
                            <m:num>
                              <m:r>
                                <a:rPr lang="zh-CN" altLang="en-US" sz="3200" i="1">
                                  <a:solidFill>
                                    <a:srgbClr val="000000"/>
                                  </a:solidFill>
                                  <a:latin typeface="Cambria Math" panose="02040503050406030204" pitchFamily="18" charset="0"/>
                                </a:rPr>
                                <m:t>1</m:t>
                              </m:r>
                            </m:num>
                            <m:den>
                              <m:r>
                                <a:rPr lang="zh-CN" altLang="en-US" sz="3200" i="1">
                                  <a:solidFill>
                                    <a:srgbClr val="000000"/>
                                  </a:solidFill>
                                  <a:latin typeface="Cambria Math" panose="02040503050406030204" pitchFamily="18" charset="0"/>
                                </a:rPr>
                                <m:t>2</m:t>
                              </m:r>
                            </m:den>
                          </m:f>
                          <m:f>
                            <m:fPr>
                              <m:ctrlPr>
                                <a:rPr lang="zh-CN" altLang="en-US" sz="3200" i="1">
                                  <a:solidFill>
                                    <a:srgbClr val="000000"/>
                                  </a:solidFill>
                                  <a:latin typeface="Cambria Math" panose="02040503050406030204" pitchFamily="18" charset="0"/>
                                </a:rPr>
                              </m:ctrlPr>
                            </m:fPr>
                            <m:num>
                              <m:sSup>
                                <m:sSupPr>
                                  <m:ctrlPr>
                                    <a:rPr lang="zh-CN" altLang="en-US" sz="3200" i="1">
                                      <a:solidFill>
                                        <a:srgbClr val="000000"/>
                                      </a:solidFill>
                                      <a:latin typeface="Cambria Math" panose="02040503050406030204" pitchFamily="18" charset="0"/>
                                    </a:rPr>
                                  </m:ctrlPr>
                                </m:sSupPr>
                                <m:e>
                                  <m:r>
                                    <a:rPr lang="zh-CN" altLang="en-US" sz="3200" i="1">
                                      <a:solidFill>
                                        <a:srgbClr val="000000"/>
                                      </a:solidFill>
                                      <a:latin typeface="Cambria Math" panose="02040503050406030204" pitchFamily="18" charset="0"/>
                                    </a:rPr>
                                    <m:t>𝜕</m:t>
                                  </m:r>
                                </m:e>
                                <m:sup>
                                  <m:r>
                                    <a:rPr lang="zh-CN" altLang="en-US" sz="3200" i="1">
                                      <a:solidFill>
                                        <a:srgbClr val="000000"/>
                                      </a:solidFill>
                                      <a:latin typeface="Cambria Math" panose="02040503050406030204" pitchFamily="18" charset="0"/>
                                    </a:rPr>
                                    <m:t>2</m:t>
                                  </m:r>
                                </m:sup>
                              </m:sSup>
                              <m:r>
                                <a:rPr lang="zh-CN" altLang="en-US" sz="3200" i="1">
                                  <a:solidFill>
                                    <a:srgbClr val="000000"/>
                                  </a:solidFill>
                                  <a:latin typeface="Cambria Math" panose="02040503050406030204" pitchFamily="18" charset="0"/>
                                </a:rPr>
                                <m:t>𝐺</m:t>
                              </m:r>
                            </m:num>
                            <m:den>
                              <m:r>
                                <a:rPr lang="zh-CN" altLang="en-US" sz="3200" i="1">
                                  <a:solidFill>
                                    <a:srgbClr val="000000"/>
                                  </a:solidFill>
                                  <a:latin typeface="Cambria Math" panose="02040503050406030204" pitchFamily="18" charset="0"/>
                                </a:rPr>
                                <m:t>𝜕</m:t>
                              </m:r>
                              <m:sSup>
                                <m:sSupPr>
                                  <m:ctrlPr>
                                    <a:rPr lang="zh-CN" altLang="en-US" sz="3200" i="1">
                                      <a:solidFill>
                                        <a:srgbClr val="000000"/>
                                      </a:solidFill>
                                      <a:latin typeface="Cambria Math" panose="02040503050406030204" pitchFamily="18" charset="0"/>
                                    </a:rPr>
                                  </m:ctrlPr>
                                </m:sSupPr>
                                <m:e>
                                  <m:r>
                                    <a:rPr lang="zh-CN" altLang="en-US" sz="3200" i="1">
                                      <a:solidFill>
                                        <a:srgbClr val="000000"/>
                                      </a:solidFill>
                                      <a:latin typeface="Cambria Math" panose="02040503050406030204" pitchFamily="18" charset="0"/>
                                    </a:rPr>
                                    <m:t>𝑥</m:t>
                                  </m:r>
                                </m:e>
                                <m:sup>
                                  <m:r>
                                    <a:rPr lang="zh-CN" altLang="en-US" sz="3200" i="1">
                                      <a:solidFill>
                                        <a:srgbClr val="000000"/>
                                      </a:solidFill>
                                      <a:latin typeface="Cambria Math" panose="02040503050406030204" pitchFamily="18" charset="0"/>
                                    </a:rPr>
                                    <m:t>2</m:t>
                                  </m:r>
                                </m:sup>
                              </m:sSup>
                            </m:den>
                          </m:f>
                          <m:sSubSup>
                            <m:sSubSupPr>
                              <m:ctrlPr>
                                <a:rPr lang="zh-CN" altLang="en-US" sz="3200" i="1">
                                  <a:solidFill>
                                    <a:srgbClr val="000000"/>
                                  </a:solidFill>
                                  <a:latin typeface="Cambria Math" panose="02040503050406030204" pitchFamily="18" charset="0"/>
                                </a:rPr>
                              </m:ctrlPr>
                            </m:sSubSupPr>
                            <m:e>
                              <m:r>
                                <a:rPr lang="zh-CN" altLang="en-US" sz="3200" i="1">
                                  <a:solidFill>
                                    <a:srgbClr val="000000"/>
                                  </a:solidFill>
                                  <a:latin typeface="Cambria Math" panose="02040503050406030204" pitchFamily="18" charset="0"/>
                                </a:rPr>
                                <m:t>𝑏</m:t>
                              </m:r>
                            </m:e>
                            <m:sub>
                              <m:r>
                                <a:rPr lang="zh-CN" altLang="en-US" sz="3200" i="1">
                                  <a:solidFill>
                                    <a:srgbClr val="000000"/>
                                  </a:solidFill>
                                  <a:latin typeface="Cambria Math" panose="02040503050406030204" pitchFamily="18" charset="0"/>
                                </a:rPr>
                                <m:t>𝑡</m:t>
                              </m:r>
                            </m:sub>
                            <m:sup>
                              <m:r>
                                <a:rPr lang="zh-CN" altLang="en-US" sz="3200" i="1">
                                  <a:solidFill>
                                    <a:srgbClr val="000000"/>
                                  </a:solidFill>
                                  <a:latin typeface="Cambria Math" panose="02040503050406030204" pitchFamily="18" charset="0"/>
                                </a:rPr>
                                <m:t>2</m:t>
                              </m:r>
                            </m:sup>
                          </m:sSubSup>
                        </m:e>
                      </m:d>
                      <m:r>
                        <a:rPr lang="zh-CN" altLang="en-US" sz="3200" i="1">
                          <a:solidFill>
                            <a:srgbClr val="000000"/>
                          </a:solidFill>
                          <a:latin typeface="Cambria Math" panose="02040503050406030204" pitchFamily="18" charset="0"/>
                        </a:rPr>
                        <m:t>𝑑𝑡</m:t>
                      </m:r>
                      <m:r>
                        <a:rPr lang="zh-CN" altLang="en-US" sz="3200" i="1">
                          <a:solidFill>
                            <a:srgbClr val="000000"/>
                          </a:solidFill>
                          <a:latin typeface="Cambria Math" panose="02040503050406030204" pitchFamily="18" charset="0"/>
                        </a:rPr>
                        <m:t>+</m:t>
                      </m:r>
                      <m:f>
                        <m:fPr>
                          <m:ctrlPr>
                            <a:rPr lang="zh-CN" altLang="en-US" sz="3200" i="1">
                              <a:solidFill>
                                <a:srgbClr val="000000"/>
                              </a:solidFill>
                              <a:latin typeface="Cambria Math" panose="02040503050406030204" pitchFamily="18" charset="0"/>
                            </a:rPr>
                          </m:ctrlPr>
                        </m:fPr>
                        <m:num>
                          <m:r>
                            <a:rPr lang="zh-CN" altLang="en-US" sz="3200" i="1">
                              <a:solidFill>
                                <a:srgbClr val="000000"/>
                              </a:solidFill>
                              <a:latin typeface="Cambria Math" panose="02040503050406030204" pitchFamily="18" charset="0"/>
                            </a:rPr>
                            <m:t>𝜕</m:t>
                          </m:r>
                          <m:r>
                            <a:rPr lang="zh-CN" altLang="en-US" sz="3200" i="1">
                              <a:solidFill>
                                <a:srgbClr val="000000"/>
                              </a:solidFill>
                              <a:latin typeface="Cambria Math" panose="02040503050406030204" pitchFamily="18" charset="0"/>
                            </a:rPr>
                            <m:t>𝐺</m:t>
                          </m:r>
                        </m:num>
                        <m:den>
                          <m:r>
                            <a:rPr lang="zh-CN" altLang="en-US" sz="3200" i="1">
                              <a:solidFill>
                                <a:srgbClr val="000000"/>
                              </a:solidFill>
                              <a:latin typeface="Cambria Math" panose="02040503050406030204" pitchFamily="18" charset="0"/>
                            </a:rPr>
                            <m:t>𝜕</m:t>
                          </m:r>
                          <m:r>
                            <a:rPr lang="zh-CN" altLang="en-US" sz="3200" i="1">
                              <a:solidFill>
                                <a:srgbClr val="000000"/>
                              </a:solidFill>
                              <a:latin typeface="Cambria Math" panose="02040503050406030204" pitchFamily="18" charset="0"/>
                            </a:rPr>
                            <m:t>𝑥</m:t>
                          </m:r>
                        </m:den>
                      </m:f>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𝑏</m:t>
                          </m:r>
                        </m:e>
                        <m:sub>
                          <m:r>
                            <a:rPr lang="zh-CN" altLang="en-US" sz="3200" i="1">
                              <a:solidFill>
                                <a:srgbClr val="000000"/>
                              </a:solidFill>
                              <a:latin typeface="Cambria Math" panose="02040503050406030204" pitchFamily="18" charset="0"/>
                            </a:rPr>
                            <m:t>𝑡</m:t>
                          </m:r>
                        </m:sub>
                      </m:sSub>
                      <m:r>
                        <a:rPr lang="zh-CN" altLang="en-US" sz="3200" i="1">
                          <a:solidFill>
                            <a:srgbClr val="000000"/>
                          </a:solidFill>
                          <a:latin typeface="Cambria Math" panose="02040503050406030204" pitchFamily="18" charset="0"/>
                        </a:rPr>
                        <m:t>𝑑</m:t>
                      </m:r>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𝑧</m:t>
                          </m:r>
                        </m:e>
                        <m:sub>
                          <m:r>
                            <a:rPr lang="zh-CN" altLang="en-US" sz="3200" i="1">
                              <a:solidFill>
                                <a:srgbClr val="000000"/>
                              </a:solidFill>
                              <a:latin typeface="Cambria Math" panose="02040503050406030204" pitchFamily="18" charset="0"/>
                            </a:rPr>
                            <m:t>𝑡</m:t>
                          </m:r>
                        </m:sub>
                      </m:sSub>
                    </m:oMath>
                  </m:oMathPara>
                </a14:m>
                <a:endParaRPr lang="en-US" altLang="zh-CN" sz="3200" dirty="0"/>
              </a:p>
              <a:p>
                <a:pPr>
                  <a:buNone/>
                </a:pPr>
                <a:r>
                  <a:rPr lang="en-US" altLang="zh-CN" sz="3200" dirty="0"/>
                  <a:t>	    </a:t>
                </a:r>
                <a:r>
                  <a:rPr lang="zh-CN" altLang="en-US" sz="3200" dirty="0"/>
                  <a:t>前提条件是上述导数都存在并连续。其中，</a:t>
                </a:r>
                <a14:m>
                  <m:oMath xmlns:m="http://schemas.openxmlformats.org/officeDocument/2006/math">
                    <m:r>
                      <a:rPr lang="en-US" altLang="zh-CN" sz="3200" i="1" dirty="0" smtClean="0">
                        <a:latin typeface="Cambria Math" panose="02040503050406030204" pitchFamily="18" charset="0"/>
                      </a:rPr>
                      <m:t>𝑑𝑧</m:t>
                    </m:r>
                    <m:r>
                      <a:rPr lang="en-US" altLang="zh-CN" sz="3200" i="1" baseline="-25000" dirty="0" err="1">
                        <a:latin typeface="Cambria Math" panose="02040503050406030204" pitchFamily="18" charset="0"/>
                      </a:rPr>
                      <m:t>𝑡</m:t>
                    </m:r>
                  </m:oMath>
                </a14:m>
                <a:r>
                  <a:rPr lang="zh-CN" altLang="en-US" sz="3200" dirty="0"/>
                  <a:t>是一个标准布朗运动。</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79589"/>
                <a:ext cx="10945216" cy="5345754"/>
              </a:xfrm>
              <a:blipFill>
                <a:blip r:embed="rId2"/>
                <a:stretch>
                  <a:fillRect t="-2055"/>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15</a:t>
            </a:fld>
            <a:endParaRPr lang="en-US" altLang="zh-CN">
              <a:solidFill>
                <a:srgbClr val="000000"/>
              </a:solidFill>
            </a:endParaRPr>
          </a:p>
        </p:txBody>
      </p:sp>
    </p:spTree>
    <p:extLst>
      <p:ext uri="{BB962C8B-B14F-4D97-AF65-F5344CB8AC3E}">
        <p14:creationId xmlns:p14="http://schemas.microsoft.com/office/powerpoint/2010/main" val="529433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证明（</a:t>
            </a:r>
            <a:r>
              <a:rPr lang="en-US" altLang="zh-CN" dirty="0"/>
              <a:t>1</a:t>
            </a:r>
            <a:r>
              <a:rPr lang="zh-CN" altLang="en-US" dirty="0"/>
              <a:t>）泰勒展开</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marL="0" indent="0">
                  <a:buNone/>
                </a:pPr>
                <a:endParaRPr lang="en-US" altLang="zh-CN" dirty="0"/>
              </a:p>
              <a:p>
                <a:r>
                  <a:rPr lang="en-US" altLang="zh-CN" dirty="0"/>
                  <a:t>G </a:t>
                </a:r>
                <a:r>
                  <a:rPr lang="zh-CN" altLang="en-US" dirty="0"/>
                  <a:t>的泰勒展开式为：</a:t>
                </a:r>
                <a:endParaRPr lang="en-US" altLang="zh-CN" dirty="0"/>
              </a:p>
              <a:p>
                <a:pPr marL="0" indent="0">
                  <a:buNone/>
                </a:pPr>
                <a14:m>
                  <m:oMathPara xmlns:m="http://schemas.openxmlformats.org/officeDocument/2006/math">
                    <m:oMathParaPr>
                      <m:jc m:val="centerGroup"/>
                    </m:oMathParaPr>
                    <m:oMath xmlns:m="http://schemas.openxmlformats.org/officeDocument/2006/math">
                      <m:r>
                        <m:rPr>
                          <m:sty m:val="p"/>
                        </m:rPr>
                        <a:rPr lang="zh-CN" altLang="en-US" i="1" smtClean="0">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𝐺</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den>
                      </m:f>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den>
                      </m:f>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den>
                      </m:f>
                      <m:r>
                        <m:rPr>
                          <m:sty m:val="p"/>
                        </m:rPr>
                        <a:rPr lang="zh-CN" altLang="en-US" i="1">
                          <a:solidFill>
                            <a:srgbClr val="000000"/>
                          </a:solidFill>
                          <a:latin typeface="Cambria Math" panose="02040503050406030204" pitchFamily="18" charset="0"/>
                        </a:rPr>
                        <m:t>Δ</m:t>
                      </m:r>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up>
                          <m:r>
                            <a:rPr lang="zh-CN" altLang="en-US" i="1">
                              <a:solidFill>
                                <a:srgbClr val="000000"/>
                              </a:solidFill>
                              <a:latin typeface="Cambria Math" panose="02040503050406030204" pitchFamily="18" charset="0"/>
                            </a:rPr>
                            <m:t>2</m:t>
                          </m:r>
                        </m:sup>
                      </m:sSubSup>
                    </m:oMath>
                    <m:oMath xmlns:m="http://schemas.openxmlformats.org/officeDocument/2006/math">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den>
                      </m:f>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𝑡</m:t>
                              </m:r>
                            </m:e>
                            <m:sup>
                              <m:r>
                                <a:rPr lang="zh-CN" altLang="en-US" i="1">
                                  <a:solidFill>
                                    <a:srgbClr val="000000"/>
                                  </a:solidFill>
                                  <a:latin typeface="Cambria Math" panose="02040503050406030204" pitchFamily="18" charset="0"/>
                                </a:rPr>
                                <m:t>2</m:t>
                              </m:r>
                            </m:sup>
                          </m:sSup>
                        </m:den>
                      </m:f>
                      <m:r>
                        <m:rPr>
                          <m:sty m:val="p"/>
                        </m:rPr>
                        <a:rPr lang="zh-CN" altLang="en-US" i="1">
                          <a:solidFill>
                            <a:srgbClr val="000000"/>
                          </a:solidFill>
                          <a:latin typeface="Cambria Math" panose="02040503050406030204" pitchFamily="18" charset="0"/>
                        </a:rPr>
                        <m:t>Δ</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𝑡</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m:t>
                      </m:r>
                    </m:oMath>
                  </m:oMathPara>
                </a14:m>
                <a:endParaRPr lang="zh-CN" altLang="en-US" dirty="0"/>
              </a:p>
              <a:p>
                <a:endParaRPr lang="en-US"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3"/>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16</a:t>
            </a:fld>
            <a:endParaRPr lang="en-US" altLang="zh-CN">
              <a:solidFill>
                <a:srgbClr val="000000"/>
              </a:solidFill>
            </a:endParaRPr>
          </a:p>
        </p:txBody>
      </p:sp>
    </p:spTree>
    <p:extLst>
      <p:ext uri="{BB962C8B-B14F-4D97-AF65-F5344CB8AC3E}">
        <p14:creationId xmlns:p14="http://schemas.microsoft.com/office/powerpoint/2010/main" val="32687278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a:t>
            </a:r>
            <a:r>
              <a:rPr lang="en-US" altLang="zh-CN" dirty="0"/>
              <a:t>2</a:t>
            </a:r>
            <a:r>
              <a:rPr lang="zh-CN" altLang="en-US" dirty="0"/>
              <a:t>）忽略比 ∆</a:t>
            </a:r>
            <a:r>
              <a:rPr lang="en-US" altLang="zh-CN" dirty="0"/>
              <a:t>t </a:t>
            </a:r>
            <a:r>
              <a:rPr lang="zh-CN" altLang="en-US" dirty="0"/>
              <a:t>高阶的项</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79589"/>
                <a:ext cx="10972800" cy="5345754"/>
              </a:xfrm>
            </p:spPr>
            <p:txBody>
              <a:bodyPr/>
              <a:lstStyle/>
              <a:p>
                <a:endParaRPr lang="en-US" altLang="zh-CN" dirty="0"/>
              </a:p>
              <a:p>
                <a:r>
                  <a:rPr lang="zh-CN" altLang="en-US" dirty="0"/>
                  <a:t>在常微分中，我们得到</a:t>
                </a:r>
                <a:endParaRPr lang="en-US" altLang="zh-CN" dirty="0"/>
              </a:p>
              <a:p>
                <a:pPr marL="0" indent="0">
                  <a:buNone/>
                </a:pPr>
                <a14:m>
                  <m:oMathPara xmlns:m="http://schemas.openxmlformats.org/officeDocument/2006/math">
                    <m:oMathParaPr>
                      <m:jc m:val="centerGroup"/>
                    </m:oMathParaPr>
                    <m:oMath xmlns:m="http://schemas.openxmlformats.org/officeDocument/2006/math">
                      <m:r>
                        <m:rPr>
                          <m:sty m:val="p"/>
                        </m:rPr>
                        <a:rPr lang="zh-CN" altLang="en-US" i="1" smtClean="0">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𝐺</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den>
                      </m:f>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den>
                      </m:f>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oMath>
                  </m:oMathPara>
                </a14:m>
                <a:endParaRPr lang="en-US" altLang="zh-CN" dirty="0"/>
              </a:p>
              <a:p>
                <a:r>
                  <a:rPr lang="zh-CN" altLang="en-US" dirty="0"/>
                  <a:t>但在随机微分中，我们必须多保留一项，即：</a:t>
                </a:r>
                <a:endParaRPr lang="en-US" altLang="zh-CN" dirty="0"/>
              </a:p>
              <a:p>
                <a:pPr marL="0" indent="0">
                  <a:buNone/>
                </a:pPr>
                <a14:m>
                  <m:oMathPara xmlns:m="http://schemas.openxmlformats.org/officeDocument/2006/math">
                    <m:oMathParaPr>
                      <m:jc m:val="centerGroup"/>
                    </m:oMathParaPr>
                    <m:oMath xmlns:m="http://schemas.openxmlformats.org/officeDocument/2006/math">
                      <m:r>
                        <m:rPr>
                          <m:sty m:val="p"/>
                        </m:rPr>
                        <a:rPr lang="zh-CN" altLang="en-US" i="1" smtClean="0">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𝐺</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den>
                      </m:f>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den>
                      </m:f>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den>
                      </m:f>
                      <m:r>
                        <m:rPr>
                          <m:sty m:val="p"/>
                        </m:rPr>
                        <a:rPr lang="zh-CN" altLang="en-US" i="1">
                          <a:solidFill>
                            <a:srgbClr val="000000"/>
                          </a:solidFill>
                          <a:latin typeface="Cambria Math" panose="02040503050406030204" pitchFamily="18" charset="0"/>
                        </a:rPr>
                        <m:t>Δ</m:t>
                      </m:r>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up>
                          <m:r>
                            <a:rPr lang="zh-CN" altLang="en-US" i="1">
                              <a:solidFill>
                                <a:srgbClr val="000000"/>
                              </a:solidFill>
                              <a:latin typeface="Cambria Math" panose="02040503050406030204" pitchFamily="18" charset="0"/>
                            </a:rPr>
                            <m:t>2</m:t>
                          </m:r>
                        </m:sup>
                      </m:sSubSup>
                    </m:oMath>
                  </m:oMathPara>
                </a14:m>
                <a:endParaRPr lang="zh-CN" altLang="en-US" dirty="0"/>
              </a:p>
              <a:p>
                <a:pPr marL="0" indent="0">
                  <a:buNone/>
                </a:pPr>
                <a:endParaRPr lang="en-US" altLang="zh-CN" dirty="0"/>
              </a:p>
              <a:p>
                <a:pPr>
                  <a:buNone/>
                </a:pPr>
                <a:r>
                  <a:rPr lang="en-US" altLang="zh-CN" dirty="0"/>
                  <a:t>	</a:t>
                </a:r>
                <a:r>
                  <a:rPr lang="zh-CN" altLang="en-US" dirty="0"/>
                  <a:t>这是因为最后一项的阶数为 ∆</a:t>
                </a:r>
                <a:r>
                  <a:rPr lang="en-US" altLang="zh-CN" dirty="0"/>
                  <a:t>t</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79589"/>
                <a:ext cx="10972800" cy="5345754"/>
              </a:xfrm>
              <a:blipFill>
                <a:blip r:embed="rId2"/>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17</a:t>
            </a:fld>
            <a:endParaRPr lang="en-US" altLang="zh-CN">
              <a:solidFill>
                <a:srgbClr val="000000"/>
              </a:solidFill>
            </a:endParaRPr>
          </a:p>
        </p:txBody>
      </p:sp>
    </p:spTree>
    <p:extLst>
      <p:ext uri="{BB962C8B-B14F-4D97-AF65-F5344CB8AC3E}">
        <p14:creationId xmlns:p14="http://schemas.microsoft.com/office/powerpoint/2010/main" val="830830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a:t>
            </a:r>
            <a:r>
              <a:rPr lang="en-US" altLang="zh-CN" dirty="0"/>
              <a:t>3</a:t>
            </a:r>
            <a:r>
              <a:rPr lang="zh-CN" altLang="en-US" dirty="0"/>
              <a:t>）将 ∆</a:t>
            </a:r>
            <a:r>
              <a:rPr lang="en-US" altLang="zh-CN" dirty="0"/>
              <a:t>x </a:t>
            </a:r>
            <a:r>
              <a:rPr lang="zh-CN" altLang="en-US" dirty="0"/>
              <a:t>代入</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96752"/>
                <a:ext cx="10873208" cy="5328591"/>
              </a:xfrm>
            </p:spPr>
            <p:txBody>
              <a:bodyPr/>
              <a:lstStyle/>
              <a:p>
                <a:r>
                  <a:rPr lang="zh-CN" altLang="en-US" dirty="0"/>
                  <a:t>将</a:t>
                </a:r>
                <a14:m>
                  <m:oMath xmlns:m="http://schemas.openxmlformats.org/officeDocument/2006/math">
                    <m:r>
                      <m:rPr>
                        <m:sty m:val="p"/>
                      </m:rPr>
                      <a:rPr lang="zh-CN" altLang="en-US" i="1" smtClean="0">
                        <a:solidFill>
                          <a:srgbClr val="000000"/>
                        </a:solidFill>
                        <a:latin typeface="Cambria Math" panose="02040503050406030204" pitchFamily="18" charset="0"/>
                      </a:rPr>
                      <m:t>Δ</m:t>
                    </m:r>
                    <m:r>
                      <a:rPr lang="zh-CN" altLang="en-US" i="1" smtClean="0">
                        <a:solidFill>
                          <a:srgbClr val="000000"/>
                        </a:solidFill>
                        <a:latin typeface="Cambria Math" panose="02040503050406030204" pitchFamily="18" charset="0"/>
                      </a:rPr>
                      <m:t>𝑥</m:t>
                    </m:r>
                    <m:r>
                      <a:rPr lang="zh-CN" altLang="en-US" i="1" smtClean="0">
                        <a:solidFill>
                          <a:srgbClr val="000000"/>
                        </a:solidFill>
                        <a:latin typeface="Cambria Math" panose="02040503050406030204" pitchFamily="18" charset="0"/>
                      </a:rPr>
                      <m:t>=</m:t>
                    </m:r>
                    <m:r>
                      <a:rPr lang="zh-CN" altLang="en-US" i="1" smtClean="0">
                        <a:solidFill>
                          <a:srgbClr val="000000"/>
                        </a:solidFill>
                        <a:latin typeface="Cambria Math" panose="02040503050406030204" pitchFamily="18" charset="0"/>
                      </a:rPr>
                      <m:t>𝑎</m:t>
                    </m:r>
                    <m:r>
                      <m:rPr>
                        <m:sty m:val="p"/>
                      </m:rPr>
                      <a:rPr lang="zh-CN" altLang="en-US" i="1" smtClean="0">
                        <a:solidFill>
                          <a:srgbClr val="000000"/>
                        </a:solidFill>
                        <a:latin typeface="Cambria Math" panose="02040503050406030204" pitchFamily="18" charset="0"/>
                      </a:rPr>
                      <m:t>Δ</m:t>
                    </m:r>
                    <m:r>
                      <a:rPr lang="zh-CN" altLang="en-US" i="1" smtClean="0">
                        <a:solidFill>
                          <a:srgbClr val="000000"/>
                        </a:solidFill>
                        <a:latin typeface="Cambria Math" panose="02040503050406030204" pitchFamily="18" charset="0"/>
                      </a:rPr>
                      <m:t>𝑡</m:t>
                    </m:r>
                    <m:r>
                      <a:rPr lang="zh-CN" altLang="en-US" i="1" smtClean="0">
                        <a:solidFill>
                          <a:srgbClr val="000000"/>
                        </a:solidFill>
                        <a:latin typeface="Cambria Math" panose="02040503050406030204" pitchFamily="18" charset="0"/>
                      </a:rPr>
                      <m:t>+</m:t>
                    </m:r>
                    <m:r>
                      <a:rPr lang="zh-CN" altLang="en-US" i="1" smtClean="0">
                        <a:solidFill>
                          <a:srgbClr val="000000"/>
                        </a:solidFill>
                        <a:latin typeface="Cambria Math" panose="02040503050406030204" pitchFamily="18" charset="0"/>
                      </a:rPr>
                      <m:t>𝑏</m:t>
                    </m:r>
                    <m:r>
                      <a:rPr lang="zh-CN" altLang="en-US" i="1" smtClean="0">
                        <a:solidFill>
                          <a:srgbClr val="000000"/>
                        </a:solidFill>
                        <a:latin typeface="Cambria Math" panose="02040503050406030204" pitchFamily="18" charset="0"/>
                      </a:rPr>
                      <m:t>𝜀</m:t>
                    </m:r>
                    <m:rad>
                      <m:radPr>
                        <m:degHide m:val="on"/>
                        <m:ctrlPr>
                          <a:rPr lang="zh-CN" altLang="en-US" i="1">
                            <a:solidFill>
                              <a:srgbClr val="000000"/>
                            </a:solidFill>
                            <a:latin typeface="Cambria Math" panose="02040503050406030204" pitchFamily="18" charset="0"/>
                          </a:rPr>
                        </m:ctrlPr>
                      </m:radPr>
                      <m:deg/>
                      <m:e>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e>
                    </m:rad>
                  </m:oMath>
                </a14:m>
                <a:r>
                  <a:rPr lang="zh-CN" altLang="en-US" dirty="0"/>
                  <a:t>  代入最后一项，并忽略比 ∆</a:t>
                </a:r>
                <a:r>
                  <a:rPr lang="en-US" altLang="zh-CN" dirty="0"/>
                  <a:t>t </a:t>
                </a:r>
                <a:r>
                  <a:rPr lang="zh-CN" altLang="en-US" dirty="0"/>
                  <a:t>高阶的项，则</a:t>
                </a:r>
                <a14:m>
                  <m:oMath xmlns:m="http://schemas.openxmlformats.org/officeDocument/2006/math">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𝐺</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den>
                    </m:f>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den>
                    </m:f>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den>
                    </m:f>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𝑏</m:t>
                        </m:r>
                      </m:e>
                      <m:sub>
                        <m:r>
                          <a:rPr lang="zh-CN" altLang="en-US" i="1">
                            <a:solidFill>
                              <a:srgbClr val="000000"/>
                            </a:solidFill>
                            <a:latin typeface="Cambria Math" panose="02040503050406030204" pitchFamily="18" charset="0"/>
                          </a:rPr>
                          <m:t>𝑡</m:t>
                        </m:r>
                      </m:sub>
                      <m:sup>
                        <m:r>
                          <a:rPr lang="zh-CN" altLang="en-US" i="1">
                            <a:solidFill>
                              <a:srgbClr val="000000"/>
                            </a:solidFill>
                            <a:latin typeface="Cambria Math" panose="02040503050406030204" pitchFamily="18" charset="0"/>
                          </a:rPr>
                          <m:t>2</m:t>
                        </m:r>
                      </m:sup>
                    </m:sSub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𝜀</m:t>
                        </m:r>
                      </m:e>
                      <m:sup>
                        <m:r>
                          <a:rPr lang="zh-CN" altLang="en-US" i="1">
                            <a:solidFill>
                              <a:srgbClr val="000000"/>
                            </a:solidFill>
                            <a:latin typeface="Cambria Math" panose="02040503050406030204" pitchFamily="18" charset="0"/>
                          </a:rPr>
                          <m:t>2</m:t>
                        </m:r>
                      </m:sup>
                    </m:sSup>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oMath>
                </a14:m>
                <a:endParaRPr lang="en-US" altLang="zh-CN" dirty="0"/>
              </a:p>
              <a:p>
                <a:r>
                  <a:rPr lang="zh-CN" altLang="en-US" dirty="0"/>
                  <a:t>由于</a:t>
                </a:r>
                <a14:m>
                  <m:oMath xmlns:m="http://schemas.openxmlformats.org/officeDocument/2006/math">
                    <m:r>
                      <a:rPr lang="zh-CN" altLang="en-US" i="1" smtClean="0">
                        <a:solidFill>
                          <a:srgbClr val="000000"/>
                        </a:solidFill>
                        <a:latin typeface="Cambria Math" panose="02040503050406030204" pitchFamily="18" charset="0"/>
                      </a:rPr>
                      <m:t>𝜀</m:t>
                    </m:r>
                    <m:r>
                      <a:rPr lang="zh-CN" altLang="en-US" i="1" smtClean="0">
                        <a:solidFill>
                          <a:srgbClr val="000000"/>
                        </a:solidFill>
                        <a:latin typeface="Cambria Math" panose="02040503050406030204" pitchFamily="18" charset="0"/>
                      </a:rPr>
                      <m:t>~</m:t>
                    </m:r>
                    <m:r>
                      <a:rPr lang="zh-CN" altLang="en-US" i="1" smtClean="0">
                        <a:solidFill>
                          <a:srgbClr val="000000"/>
                        </a:solidFill>
                        <a:latin typeface="Cambria Math" panose="02040503050406030204" pitchFamily="18" charset="0"/>
                      </a:rPr>
                      <m:t>𝜑</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0,1</m:t>
                        </m:r>
                      </m:e>
                    </m:d>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𝐸</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𝜀</m:t>
                        </m:r>
                      </m:e>
                    </m:d>
                    <m:r>
                      <a:rPr lang="zh-CN" altLang="en-US" i="1">
                        <a:solidFill>
                          <a:srgbClr val="000000"/>
                        </a:solidFill>
                        <a:latin typeface="Cambria Math" panose="02040503050406030204" pitchFamily="18" charset="0"/>
                      </a:rPr>
                      <m:t>=0,</m:t>
                    </m:r>
                    <m:r>
                      <a:rPr lang="zh-CN" altLang="en-US" i="1">
                        <a:solidFill>
                          <a:srgbClr val="000000"/>
                        </a:solidFill>
                        <a:latin typeface="Cambria Math" panose="02040503050406030204" pitchFamily="18" charset="0"/>
                      </a:rPr>
                      <m:t>𝐸</m:t>
                    </m:r>
                    <m:d>
                      <m:dPr>
                        <m:ctrlPr>
                          <a:rPr lang="zh-CN" altLang="en-US" i="1">
                            <a:solidFill>
                              <a:srgbClr val="000000"/>
                            </a:solidFill>
                            <a:latin typeface="Cambria Math" panose="02040503050406030204" pitchFamily="18" charset="0"/>
                          </a:rPr>
                        </m:ctrlPr>
                      </m:dPr>
                      <m:e>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𝜀</m:t>
                            </m:r>
                          </m:e>
                          <m:sup>
                            <m:r>
                              <a:rPr lang="zh-CN" altLang="en-US" i="1">
                                <a:solidFill>
                                  <a:srgbClr val="000000"/>
                                </a:solidFill>
                                <a:latin typeface="Cambria Math" panose="02040503050406030204" pitchFamily="18" charset="0"/>
                              </a:rPr>
                              <m:t>2</m:t>
                            </m:r>
                          </m:sup>
                        </m:sSup>
                      </m:e>
                    </m:d>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d>
                          <m:dPr>
                            <m:begChr m:val="["/>
                            <m:endChr m:val="]"/>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𝐸</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𝜀</m:t>
                                </m:r>
                              </m:e>
                            </m:d>
                          </m:e>
                        </m:d>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=1</m:t>
                    </m:r>
                  </m:oMath>
                </a14:m>
                <a:br>
                  <a:rPr lang="zh-CN" altLang="en-US" i="1" dirty="0">
                    <a:solidFill>
                      <a:srgbClr val="000000"/>
                    </a:solidFill>
                    <a:latin typeface="Cambria Math" panose="02040503050406030204" pitchFamily="18" charset="0"/>
                  </a:rPr>
                </a:br>
                <a14:m>
                  <m:oMath xmlns:m="http://schemas.openxmlformats.org/officeDocument/2006/math">
                    <m:r>
                      <a:rPr lang="zh-CN" altLang="en-US" i="1">
                        <a:solidFill>
                          <a:srgbClr val="000000"/>
                        </a:solidFill>
                        <a:latin typeface="Cambria Math" panose="02040503050406030204" pitchFamily="18" charset="0"/>
                      </a:rPr>
                      <m:t>𝐸</m:t>
                    </m:r>
                    <m:d>
                      <m:dPr>
                        <m:ctrlPr>
                          <a:rPr lang="zh-CN" altLang="en-US" i="1">
                            <a:solidFill>
                              <a:srgbClr val="000000"/>
                            </a:solidFill>
                            <a:latin typeface="Cambria Math" panose="02040503050406030204" pitchFamily="18" charset="0"/>
                          </a:rPr>
                        </m:ctrlPr>
                      </m:dPr>
                      <m:e>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𝜀</m:t>
                            </m:r>
                          </m:e>
                          <m:sup>
                            <m:r>
                              <a:rPr lang="zh-CN" altLang="en-US" i="1">
                                <a:solidFill>
                                  <a:srgbClr val="000000"/>
                                </a:solidFill>
                                <a:latin typeface="Cambria Math" panose="02040503050406030204" pitchFamily="18" charset="0"/>
                              </a:rPr>
                              <m:t>2</m:t>
                            </m:r>
                          </m:sup>
                        </m:sSup>
                      </m:e>
                    </m:d>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因此</m:t>
                    </m:r>
                    <m:r>
                      <a:rPr lang="zh-CN" altLang="en-US" i="1">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𝐸</m:t>
                    </m:r>
                    <m:d>
                      <m:dPr>
                        <m:ctrlPr>
                          <a:rPr lang="zh-CN" altLang="en-US" i="1">
                            <a:solidFill>
                              <a:srgbClr val="000000"/>
                            </a:solidFill>
                            <a:latin typeface="Cambria Math" panose="02040503050406030204" pitchFamily="18" charset="0"/>
                          </a:rPr>
                        </m:ctrlPr>
                      </m:dPr>
                      <m:e>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𝜀</m:t>
                            </m:r>
                          </m:e>
                          <m:sup>
                            <m:r>
                              <a:rPr lang="zh-CN" altLang="en-US" i="1">
                                <a:solidFill>
                                  <a:srgbClr val="000000"/>
                                </a:solidFill>
                                <a:latin typeface="Cambria Math" panose="02040503050406030204" pitchFamily="18" charset="0"/>
                              </a:rPr>
                              <m:t>2</m:t>
                            </m:r>
                          </m:sup>
                        </m:sSup>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e>
                    </m:d>
                    <m:r>
                      <a:rPr lang="zh-CN" altLang="en-US" i="1">
                        <a:solidFill>
                          <a:srgbClr val="000000"/>
                        </a:solidFill>
                        <a:latin typeface="Cambria Math" panose="02040503050406030204" pitchFamily="18" charset="0"/>
                      </a:rPr>
                      <m:t>=</m:t>
                    </m:r>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oMath>
                </a14:m>
                <a:endParaRPr lang="en-US" altLang="zh-CN" dirty="0"/>
              </a:p>
              <a:p>
                <a:r>
                  <a:rPr lang="zh-CN" altLang="en-US" dirty="0"/>
                  <a:t>而</a:t>
                </a:r>
                <a14:m>
                  <m:oMath xmlns:m="http://schemas.openxmlformats.org/officeDocument/2006/math">
                    <m:sSup>
                      <m:sSupPr>
                        <m:ctrlPr>
                          <a:rPr lang="zh-CN" altLang="en-US" i="1" smtClean="0">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𝜀</m:t>
                        </m:r>
                      </m:e>
                      <m:sup>
                        <m:r>
                          <a:rPr lang="zh-CN" altLang="en-US" i="1">
                            <a:solidFill>
                              <a:srgbClr val="000000"/>
                            </a:solidFill>
                            <a:latin typeface="Cambria Math" panose="02040503050406030204" pitchFamily="18" charset="0"/>
                          </a:rPr>
                          <m:t>2</m:t>
                        </m:r>
                      </m:sup>
                    </m:sSup>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oMath>
                </a14:m>
                <a:r>
                  <a:rPr lang="zh-CN" altLang="en-US" dirty="0"/>
                  <a:t>的方差和 </a:t>
                </a:r>
                <a14:m>
                  <m:oMath xmlns:m="http://schemas.openxmlformats.org/officeDocument/2006/math">
                    <m:r>
                      <m:rPr>
                        <m:sty m:val="p"/>
                      </m:rPr>
                      <a:rPr lang="zh-CN" altLang="en-US" i="1">
                        <a:solidFill>
                          <a:srgbClr val="000000"/>
                        </a:solidFill>
                        <a:latin typeface="Cambria Math" panose="02040503050406030204" pitchFamily="18" charset="0"/>
                      </a:rPr>
                      <m:t>Δ</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𝑡</m:t>
                        </m:r>
                      </m:e>
                      <m:sup>
                        <m:r>
                          <a:rPr lang="zh-CN" altLang="en-US" i="1">
                            <a:solidFill>
                              <a:srgbClr val="000000"/>
                            </a:solidFill>
                            <a:latin typeface="Cambria Math" panose="02040503050406030204" pitchFamily="18" charset="0"/>
                          </a:rPr>
                          <m:t>2</m:t>
                        </m:r>
                      </m:sup>
                    </m:sSup>
                  </m:oMath>
                </a14:m>
                <a:r>
                  <a:rPr lang="zh-CN" altLang="en-US" dirty="0"/>
                  <a:t>同阶，可以忽略，因此有</a:t>
                </a:r>
                <a:endParaRPr lang="en-US" altLang="zh-CN" dirty="0"/>
              </a:p>
              <a:p>
                <a:pPr marL="0" indent="0">
                  <a:buNone/>
                </a:pPr>
                <a14:m>
                  <m:oMathPara xmlns:m="http://schemas.openxmlformats.org/officeDocument/2006/math">
                    <m:oMathParaPr>
                      <m:jc m:val="centerGroup"/>
                    </m:oMathParaPr>
                    <m:oMath xmlns:m="http://schemas.openxmlformats.org/officeDocument/2006/math">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𝐺</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𝑥</m:t>
                          </m:r>
                        </m:den>
                      </m:f>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𝑥</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den>
                      </m:f>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𝐺</m:t>
                          </m:r>
                        </m:num>
                        <m:den>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𝑥</m:t>
                              </m:r>
                            </m:e>
                            <m:sup>
                              <m:r>
                                <a:rPr lang="zh-CN" altLang="en-US" i="1">
                                  <a:solidFill>
                                    <a:srgbClr val="000000"/>
                                  </a:solidFill>
                                  <a:latin typeface="Cambria Math" panose="02040503050406030204" pitchFamily="18" charset="0"/>
                                </a:rPr>
                                <m:t>2</m:t>
                              </m:r>
                            </m:sup>
                          </m:sSup>
                        </m:den>
                      </m:f>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𝑏</m:t>
                          </m:r>
                        </m:e>
                        <m:sub>
                          <m:r>
                            <a:rPr lang="zh-CN" altLang="en-US" i="1">
                              <a:solidFill>
                                <a:srgbClr val="000000"/>
                              </a:solidFill>
                              <a:latin typeface="Cambria Math" panose="02040503050406030204" pitchFamily="18" charset="0"/>
                            </a:rPr>
                            <m:t>𝑡</m:t>
                          </m:r>
                        </m:sub>
                        <m:sup>
                          <m:r>
                            <a:rPr lang="zh-CN" altLang="en-US" i="1">
                              <a:solidFill>
                                <a:srgbClr val="000000"/>
                              </a:solidFill>
                              <a:latin typeface="Cambria Math" panose="02040503050406030204" pitchFamily="18" charset="0"/>
                            </a:rPr>
                            <m:t>2</m:t>
                          </m:r>
                        </m:sup>
                      </m:sSubSup>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oMath>
                  </m:oMathPara>
                </a14:m>
                <a:endParaRPr lang="zh-CN" altLang="en-US"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96752"/>
                <a:ext cx="10873208" cy="5328591"/>
              </a:xfrm>
              <a:blipFill>
                <a:blip r:embed="rId2"/>
                <a:stretch>
                  <a:fillRect t="-915" r="-224"/>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18</a:t>
            </a:fld>
            <a:endParaRPr lang="en-US" altLang="zh-CN">
              <a:solidFill>
                <a:srgbClr val="000000"/>
              </a:solidFill>
            </a:endParaRPr>
          </a:p>
        </p:txBody>
      </p:sp>
    </p:spTree>
    <p:extLst>
      <p:ext uri="{BB962C8B-B14F-4D97-AF65-F5344CB8AC3E}">
        <p14:creationId xmlns:p14="http://schemas.microsoft.com/office/powerpoint/2010/main" val="41817244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a:t>
            </a:r>
            <a:r>
              <a:rPr lang="en-US" altLang="zh-CN" dirty="0"/>
              <a:t>4</a:t>
            </a:r>
            <a:r>
              <a:rPr lang="zh-CN" altLang="en-US" dirty="0"/>
              <a:t>）取极限</a:t>
            </a:r>
          </a:p>
        </p:txBody>
      </p:sp>
      <p:sp>
        <p:nvSpPr>
          <p:cNvPr id="3" name="内容占位符 2"/>
          <p:cNvSpPr>
            <a:spLocks noGrp="1"/>
          </p:cNvSpPr>
          <p:nvPr>
            <p:ph idx="1"/>
          </p:nvPr>
        </p:nvSpPr>
        <p:spPr/>
        <p:txBody>
          <a:bodyPr/>
          <a:lstStyle/>
          <a:p>
            <a:r>
              <a:rPr lang="zh-CN" altLang="en-US" dirty="0"/>
              <a:t>取极限</a:t>
            </a:r>
            <a:endParaRPr lang="en-US" altLang="zh-CN" dirty="0"/>
          </a:p>
          <a:p>
            <a:endParaRPr lang="en-US" altLang="zh-CN" dirty="0"/>
          </a:p>
          <a:p>
            <a:pPr>
              <a:buNone/>
            </a:pPr>
            <a:endParaRPr lang="en-US" altLang="zh-CN" dirty="0"/>
          </a:p>
          <a:p>
            <a:r>
              <a:rPr lang="zh-CN" altLang="pl-PL" dirty="0"/>
              <a:t>代入</a:t>
            </a:r>
          </a:p>
          <a:p>
            <a:pPr>
              <a:buNone/>
            </a:pPr>
            <a:r>
              <a:rPr lang="en-US" altLang="zh-CN" dirty="0"/>
              <a:t>			</a:t>
            </a:r>
            <a:r>
              <a:rPr lang="zh-CN" altLang="pl-PL" dirty="0"/>
              <a:t>	</a:t>
            </a:r>
            <a:endParaRPr lang="pl-PL" altLang="zh-CN" dirty="0"/>
          </a:p>
          <a:p>
            <a:r>
              <a:rPr lang="zh-CN" altLang="pl-PL" dirty="0"/>
              <a:t>可得</a:t>
            </a:r>
            <a:endParaRPr lang="en-US" altLang="zh-CN" dirty="0"/>
          </a:p>
          <a:p>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19</a:t>
            </a:fld>
            <a:endParaRPr lang="en-US" altLang="zh-CN">
              <a:solidFill>
                <a:srgbClr val="000000"/>
              </a:solidFill>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517941457"/>
              </p:ext>
            </p:extLst>
          </p:nvPr>
        </p:nvGraphicFramePr>
        <p:xfrm>
          <a:off x="4119563" y="2143126"/>
          <a:ext cx="3833812" cy="785813"/>
        </p:xfrm>
        <a:graphic>
          <a:graphicData uri="http://schemas.openxmlformats.org/presentationml/2006/ole">
            <mc:AlternateContent xmlns:mc="http://schemas.openxmlformats.org/markup-compatibility/2006">
              <mc:Choice xmlns:v="urn:schemas-microsoft-com:vml" Requires="v">
                <p:oleObj name="Equation" r:id="rId2" imgW="2044440" imgH="419040" progId="Equation.DSMT4">
                  <p:embed/>
                </p:oleObj>
              </mc:Choice>
              <mc:Fallback>
                <p:oleObj name="Equation" r:id="rId2" imgW="2044440" imgH="419040" progId="Equation.DSMT4">
                  <p:embed/>
                  <p:pic>
                    <p:nvPicPr>
                      <p:cNvPr id="0" name=""/>
                      <p:cNvPicPr>
                        <a:picLocks noChangeAspect="1" noChangeArrowheads="1"/>
                      </p:cNvPicPr>
                      <p:nvPr/>
                    </p:nvPicPr>
                    <p:blipFill>
                      <a:blip r:embed="rId3"/>
                      <a:srcRect/>
                      <a:stretch>
                        <a:fillRect/>
                      </a:stretch>
                    </p:blipFill>
                    <p:spPr bwMode="auto">
                      <a:xfrm>
                        <a:off x="4119563" y="2143126"/>
                        <a:ext cx="3833812" cy="785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037518852"/>
              </p:ext>
            </p:extLst>
          </p:nvPr>
        </p:nvGraphicFramePr>
        <p:xfrm>
          <a:off x="4556126" y="3354389"/>
          <a:ext cx="2867025" cy="669925"/>
        </p:xfrm>
        <a:graphic>
          <a:graphicData uri="http://schemas.openxmlformats.org/presentationml/2006/ole">
            <mc:AlternateContent xmlns:mc="http://schemas.openxmlformats.org/markup-compatibility/2006">
              <mc:Choice xmlns:v="urn:schemas-microsoft-com:vml" Requires="v">
                <p:oleObj name="Equation" r:id="rId4" imgW="977760" imgH="228600" progId="Equation.DSMT4">
                  <p:embed/>
                </p:oleObj>
              </mc:Choice>
              <mc:Fallback>
                <p:oleObj name="Equation" r:id="rId4" imgW="977760" imgH="228600" progId="Equation.DSMT4">
                  <p:embed/>
                  <p:pic>
                    <p:nvPicPr>
                      <p:cNvPr id="0" name=""/>
                      <p:cNvPicPr>
                        <a:picLocks noChangeAspect="1" noChangeArrowheads="1"/>
                      </p:cNvPicPr>
                      <p:nvPr/>
                    </p:nvPicPr>
                    <p:blipFill>
                      <a:blip r:embed="rId5"/>
                      <a:srcRect/>
                      <a:stretch>
                        <a:fillRect/>
                      </a:stretch>
                    </p:blipFill>
                    <p:spPr bwMode="auto">
                      <a:xfrm>
                        <a:off x="4556126" y="3354389"/>
                        <a:ext cx="2867025" cy="669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638397422"/>
              </p:ext>
            </p:extLst>
          </p:nvPr>
        </p:nvGraphicFramePr>
        <p:xfrm>
          <a:off x="3727451" y="4643438"/>
          <a:ext cx="4670425" cy="857250"/>
        </p:xfrm>
        <a:graphic>
          <a:graphicData uri="http://schemas.openxmlformats.org/presentationml/2006/ole">
            <mc:AlternateContent xmlns:mc="http://schemas.openxmlformats.org/markup-compatibility/2006">
              <mc:Choice xmlns:v="urn:schemas-microsoft-com:vml" Requires="v">
                <p:oleObj name="Equation" r:id="rId6" imgW="2628720" imgH="482400" progId="Equation.DSMT4">
                  <p:embed/>
                </p:oleObj>
              </mc:Choice>
              <mc:Fallback>
                <p:oleObj name="Equation" r:id="rId6" imgW="2628720" imgH="482400" progId="Equation.DSMT4">
                  <p:embed/>
                  <p:pic>
                    <p:nvPicPr>
                      <p:cNvPr id="0" name=""/>
                      <p:cNvPicPr>
                        <a:picLocks noChangeAspect="1" noChangeArrowheads="1"/>
                      </p:cNvPicPr>
                      <p:nvPr/>
                    </p:nvPicPr>
                    <p:blipFill>
                      <a:blip r:embed="rId7"/>
                      <a:srcRect/>
                      <a:stretch>
                        <a:fillRect/>
                      </a:stretch>
                    </p:blipFill>
                    <p:spPr bwMode="auto">
                      <a:xfrm>
                        <a:off x="3727451" y="4643438"/>
                        <a:ext cx="4670425"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434867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BSM</a:t>
            </a:r>
            <a:r>
              <a:rPr lang="zh-CN" altLang="en-US" dirty="0"/>
              <a:t>模型的基本思路是</a:t>
            </a:r>
          </a:p>
        </p:txBody>
      </p:sp>
      <p:sp>
        <p:nvSpPr>
          <p:cNvPr id="3" name="内容占位符 2"/>
          <p:cNvSpPr>
            <a:spLocks noGrp="1"/>
          </p:cNvSpPr>
          <p:nvPr>
            <p:ph idx="1"/>
          </p:nvPr>
        </p:nvSpPr>
        <p:spPr>
          <a:xfrm>
            <a:off x="623392" y="1196752"/>
            <a:ext cx="10945216" cy="5328592"/>
          </a:xfrm>
        </p:spPr>
        <p:txBody>
          <a:bodyPr/>
          <a:lstStyle/>
          <a:p>
            <a:pPr>
              <a:buFont typeface="Wingdings" panose="05000000000000000000" pitchFamily="2" charset="2"/>
              <a:buChar char="Ø"/>
            </a:pPr>
            <a:r>
              <a:rPr lang="zh-CN" altLang="en-US" sz="4000" dirty="0"/>
              <a:t>首先，用一个合适的随机过程来刻画股价的变动过程	</a:t>
            </a:r>
            <a:endParaRPr lang="en-US" altLang="zh-CN" sz="4000" dirty="0"/>
          </a:p>
          <a:p>
            <a:pPr>
              <a:buFont typeface="Wingdings" panose="05000000000000000000" pitchFamily="2" charset="2"/>
              <a:buChar char="Ø"/>
            </a:pPr>
            <a:r>
              <a:rPr lang="zh-CN" altLang="en-US" sz="4000" dirty="0"/>
              <a:t>然后，利用 </a:t>
            </a:r>
            <a:r>
              <a:rPr lang="en-US" altLang="zh-CN" sz="4000" dirty="0" err="1"/>
              <a:t>Itô-Doeblin</a:t>
            </a:r>
            <a:r>
              <a:rPr lang="en-US" altLang="zh-CN" sz="4000" dirty="0"/>
              <a:t> </a:t>
            </a:r>
            <a:r>
              <a:rPr lang="zh-CN" altLang="en-US" sz="4000" dirty="0"/>
              <a:t>引理，求得期权价格遵循的随机过程</a:t>
            </a:r>
          </a:p>
          <a:p>
            <a:pPr>
              <a:buFont typeface="Wingdings" panose="05000000000000000000" pitchFamily="2" charset="2"/>
              <a:buChar char="Ø"/>
            </a:pPr>
            <a:r>
              <a:rPr lang="zh-CN" altLang="en-US" sz="4000" dirty="0"/>
              <a:t>接着，利用股票和债券动态复制期权，在无套利假设下，得到</a:t>
            </a:r>
            <a:r>
              <a:rPr lang="en-US" altLang="zh-CN" sz="4000" dirty="0"/>
              <a:t>BSM </a:t>
            </a:r>
            <a:r>
              <a:rPr lang="zh-CN" altLang="en-US" sz="4000" dirty="0"/>
              <a:t>微分方程</a:t>
            </a:r>
            <a:endParaRPr lang="en-US" altLang="zh-CN" sz="4000" dirty="0"/>
          </a:p>
          <a:p>
            <a:pPr>
              <a:buFont typeface="Wingdings" panose="05000000000000000000" pitchFamily="2" charset="2"/>
              <a:buChar char="Ø"/>
            </a:pPr>
            <a:r>
              <a:rPr lang="zh-CN" altLang="en-US" sz="4000" dirty="0"/>
              <a:t>最后，求解该偏微分方程，就可以得到</a:t>
            </a:r>
            <a:r>
              <a:rPr lang="en-US" altLang="zh-CN" sz="4000" dirty="0"/>
              <a:t>BSM </a:t>
            </a:r>
            <a:r>
              <a:rPr lang="zh-CN" altLang="en-US" sz="4000" dirty="0"/>
              <a:t>期权定价公式。</a:t>
            </a:r>
            <a:endParaRPr lang="en-US" altLang="zh-CN" sz="4000" dirty="0"/>
          </a:p>
          <a:p>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a:t>
            </a:fld>
            <a:endParaRPr lang="en-US" altLang="zh-CN">
              <a:solidFill>
                <a:srgbClr val="000000"/>
              </a:solidFill>
            </a:endParaRPr>
          </a:p>
        </p:txBody>
      </p:sp>
    </p:spTree>
    <p:extLst>
      <p:ext uri="{BB962C8B-B14F-4D97-AF65-F5344CB8AC3E}">
        <p14:creationId xmlns:p14="http://schemas.microsoft.com/office/powerpoint/2010/main" val="39670829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伊藤引理的运用</a:t>
            </a:r>
          </a:p>
        </p:txBody>
      </p:sp>
      <p:sp>
        <p:nvSpPr>
          <p:cNvPr id="3" name="内容占位符 2"/>
          <p:cNvSpPr>
            <a:spLocks noGrp="1"/>
          </p:cNvSpPr>
          <p:nvPr>
            <p:ph idx="1"/>
          </p:nvPr>
        </p:nvSpPr>
        <p:spPr>
          <a:xfrm>
            <a:off x="623392" y="1179587"/>
            <a:ext cx="10945216" cy="5345755"/>
          </a:xfrm>
        </p:spPr>
        <p:txBody>
          <a:bodyPr/>
          <a:lstStyle/>
          <a:p>
            <a:endParaRPr lang="en-US" altLang="zh-CN" dirty="0"/>
          </a:p>
          <a:p>
            <a:endParaRPr lang="en-US" altLang="zh-CN" dirty="0"/>
          </a:p>
          <a:p>
            <a:r>
              <a:rPr lang="zh-CN" altLang="en-US" dirty="0"/>
              <a:t>如果我们知道 </a:t>
            </a:r>
            <a:r>
              <a:rPr lang="en-US" altLang="zh-CN" dirty="0" err="1"/>
              <a:t>x</a:t>
            </a:r>
            <a:r>
              <a:rPr lang="en-US" altLang="zh-CN" baseline="-25000" dirty="0" err="1"/>
              <a:t>t</a:t>
            </a:r>
            <a:r>
              <a:rPr lang="en-US" altLang="zh-CN" dirty="0"/>
              <a:t> </a:t>
            </a:r>
            <a:r>
              <a:rPr lang="zh-CN" altLang="en-US" dirty="0"/>
              <a:t>遵循的伊藤过程，通过</a:t>
            </a:r>
            <a:r>
              <a:rPr lang="en-US" altLang="zh-CN" dirty="0" err="1"/>
              <a:t>Itô-Doeblin</a:t>
            </a:r>
            <a:r>
              <a:rPr lang="zh-CN" altLang="en-US" dirty="0"/>
              <a:t>引理可以推导出 </a:t>
            </a:r>
            <a:r>
              <a:rPr lang="en-US" altLang="zh-CN" dirty="0"/>
              <a:t>G(x, t) </a:t>
            </a:r>
            <a:r>
              <a:rPr lang="zh-CN" altLang="en-US" dirty="0"/>
              <a:t>遵循的随机过程</a:t>
            </a:r>
          </a:p>
          <a:p>
            <a:endParaRPr lang="zh-CN" altLang="en-US" dirty="0"/>
          </a:p>
          <a:p>
            <a:r>
              <a:rPr lang="zh-CN" altLang="en-US" dirty="0"/>
              <a:t>由于衍生产品价格是标的资产价格和时间的函数，因此伊藤引理在衍生产品分析中扮演重要角色。</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20</a:t>
            </a:fld>
            <a:endParaRPr lang="en-US" altLang="zh-CN">
              <a:solidFill>
                <a:srgbClr val="000000"/>
              </a:solidFill>
            </a:endParaRPr>
          </a:p>
        </p:txBody>
      </p:sp>
    </p:spTree>
    <p:extLst>
      <p:ext uri="{BB962C8B-B14F-4D97-AF65-F5344CB8AC3E}">
        <p14:creationId xmlns:p14="http://schemas.microsoft.com/office/powerpoint/2010/main" val="38921159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应用</a:t>
            </a:r>
            <a:r>
              <a:rPr lang="en-US" altLang="zh-CN" dirty="0"/>
              <a:t>1</a:t>
            </a:r>
            <a:r>
              <a:rPr lang="zh-CN" altLang="en-US" dirty="0"/>
              <a:t> ： </a:t>
            </a:r>
            <a:r>
              <a:rPr lang="en-US" altLang="zh-CN" dirty="0"/>
              <a:t>ln S</a:t>
            </a:r>
            <a:r>
              <a:rPr lang="en-US" altLang="zh-CN" baseline="-25000" dirty="0"/>
              <a:t>t</a:t>
            </a:r>
            <a:r>
              <a:rPr lang="en-US" altLang="zh-CN" dirty="0"/>
              <a:t> </a:t>
            </a:r>
            <a:r>
              <a:rPr lang="zh-CN" altLang="en-US" dirty="0"/>
              <a:t>所遵循的随机过程</a:t>
            </a:r>
          </a:p>
        </p:txBody>
      </p:sp>
      <p:sp>
        <p:nvSpPr>
          <p:cNvPr id="3" name="内容占位符 2"/>
          <p:cNvSpPr>
            <a:spLocks noGrp="1"/>
          </p:cNvSpPr>
          <p:nvPr>
            <p:ph idx="1"/>
          </p:nvPr>
        </p:nvSpPr>
        <p:spPr/>
        <p:txBody>
          <a:bodyPr>
            <a:normAutofit lnSpcReduction="10000"/>
          </a:bodyPr>
          <a:lstStyle/>
          <a:p>
            <a:r>
              <a:rPr lang="zh-CN" altLang="en-US" dirty="0"/>
              <a:t>假设变量 </a:t>
            </a:r>
            <a:r>
              <a:rPr lang="en-US" altLang="zh-CN" dirty="0"/>
              <a:t>S</a:t>
            </a:r>
            <a:r>
              <a:rPr lang="en-US" altLang="zh-CN" baseline="-25000" dirty="0"/>
              <a:t>t</a:t>
            </a:r>
            <a:r>
              <a:rPr lang="en-US" altLang="zh-CN" dirty="0"/>
              <a:t> </a:t>
            </a:r>
            <a:r>
              <a:rPr lang="zh-CN" altLang="en-US" dirty="0"/>
              <a:t>服从几何布朗运动</a:t>
            </a:r>
            <a:endParaRPr lang="en-US" altLang="zh-CN" dirty="0"/>
          </a:p>
          <a:p>
            <a:r>
              <a:rPr lang="zh-CN" altLang="en-US" dirty="0"/>
              <a:t>令                     ，则</a:t>
            </a:r>
            <a:endParaRPr lang="en-US" altLang="zh-CN" dirty="0"/>
          </a:p>
          <a:p>
            <a:endParaRPr lang="en-US" altLang="zh-CN" dirty="0"/>
          </a:p>
          <a:p>
            <a:endParaRPr lang="en-US" altLang="zh-CN" dirty="0"/>
          </a:p>
          <a:p>
            <a:r>
              <a:rPr lang="zh-CN" altLang="en-US" dirty="0"/>
              <a:t>运用伊藤引理可得   </a:t>
            </a:r>
            <a:r>
              <a:rPr lang="en-US" altLang="zh-CN" dirty="0"/>
              <a:t>             </a:t>
            </a:r>
            <a:r>
              <a:rPr lang="zh-CN" altLang="en-US" dirty="0"/>
              <a:t>所遵循的随机过程为</a:t>
            </a:r>
            <a:endParaRPr lang="en-US" altLang="zh-CN" dirty="0"/>
          </a:p>
          <a:p>
            <a:endParaRPr lang="en-US" altLang="zh-CN" dirty="0"/>
          </a:p>
          <a:p>
            <a:endParaRPr lang="en-US" altLang="zh-CN" dirty="0"/>
          </a:p>
          <a:p>
            <a:r>
              <a:rPr lang="zh-CN" altLang="en-US" dirty="0"/>
              <a:t>说明连续复利收益率          服从期望值                    方差为           的正态分布</a:t>
            </a:r>
          </a:p>
          <a:p>
            <a:pPr>
              <a:buNone/>
            </a:pPr>
            <a:r>
              <a:rPr lang="en-US" altLang="zh-CN" dirty="0"/>
              <a:t>	                               </a:t>
            </a:r>
            <a:r>
              <a:rPr lang="zh-CN" altLang="en-US" dirty="0">
                <a:solidFill>
                  <a:srgbClr val="FF0000"/>
                </a:solidFill>
              </a:rPr>
              <a:t>注意：</a:t>
            </a:r>
            <a:endParaRPr lang="en-US" altLang="zh-CN" dirty="0">
              <a:solidFill>
                <a:srgbClr val="FF0000"/>
              </a:solidFill>
            </a:endParaRPr>
          </a:p>
          <a:p>
            <a:endParaRPr lang="en-US" altLang="zh-CN" dirty="0"/>
          </a:p>
          <a:p>
            <a:pPr>
              <a:buNone/>
            </a:pP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21</a:t>
            </a:fld>
            <a:endParaRPr lang="en-US" altLang="zh-CN">
              <a:solidFill>
                <a:srgbClr val="000000"/>
              </a:solidFill>
            </a:endParaRPr>
          </a:p>
        </p:txBody>
      </p:sp>
      <p:grpSp>
        <p:nvGrpSpPr>
          <p:cNvPr id="11" name="组合 10"/>
          <p:cNvGrpSpPr/>
          <p:nvPr/>
        </p:nvGrpSpPr>
        <p:grpSpPr>
          <a:xfrm>
            <a:off x="1703512" y="1330015"/>
            <a:ext cx="9117086" cy="5206082"/>
            <a:chOff x="1193800" y="1340768"/>
            <a:chExt cx="9117086" cy="5206082"/>
          </a:xfrm>
        </p:grpSpPr>
        <p:grpSp>
          <p:nvGrpSpPr>
            <p:cNvPr id="4" name="组合 3"/>
            <p:cNvGrpSpPr/>
            <p:nvPr/>
          </p:nvGrpSpPr>
          <p:grpSpPr>
            <a:xfrm>
              <a:off x="1193800" y="1340768"/>
              <a:ext cx="6716192" cy="3407445"/>
              <a:chOff x="1265808" y="1485454"/>
              <a:chExt cx="6716192" cy="3407445"/>
            </a:xfrm>
          </p:grpSpPr>
          <p:graphicFrame>
            <p:nvGraphicFramePr>
              <p:cNvPr id="15" name="对象 14"/>
              <p:cNvGraphicFramePr>
                <a:graphicFrameLocks noChangeAspect="1"/>
              </p:cNvGraphicFramePr>
              <p:nvPr>
                <p:extLst>
                  <p:ext uri="{D42A27DB-BD31-4B8C-83A1-F6EECF244321}">
                    <p14:modId xmlns:p14="http://schemas.microsoft.com/office/powerpoint/2010/main" val="3782084145"/>
                  </p:ext>
                </p:extLst>
              </p:nvPr>
            </p:nvGraphicFramePr>
            <p:xfrm>
              <a:off x="5580112" y="1485454"/>
              <a:ext cx="2401888" cy="469900"/>
            </p:xfrm>
            <a:graphic>
              <a:graphicData uri="http://schemas.openxmlformats.org/presentationml/2006/ole">
                <mc:AlternateContent xmlns:mc="http://schemas.openxmlformats.org/markup-compatibility/2006">
                  <mc:Choice xmlns:v="urn:schemas-microsoft-com:vml" Requires="v">
                    <p:oleObj name="Equation" r:id="rId3" imgW="1168200" imgH="228600" progId="Equation.DSMT4">
                      <p:embed/>
                    </p:oleObj>
                  </mc:Choice>
                  <mc:Fallback>
                    <p:oleObj name="Equation" r:id="rId3" imgW="1168200" imgH="228600" progId="Equation.DSMT4">
                      <p:embed/>
                      <p:pic>
                        <p:nvPicPr>
                          <p:cNvPr id="0" name=""/>
                          <p:cNvPicPr>
                            <a:picLocks noChangeAspect="1" noChangeArrowheads="1"/>
                          </p:cNvPicPr>
                          <p:nvPr/>
                        </p:nvPicPr>
                        <p:blipFill>
                          <a:blip r:embed="rId4"/>
                          <a:srcRect/>
                          <a:stretch>
                            <a:fillRect/>
                          </a:stretch>
                        </p:blipFill>
                        <p:spPr bwMode="auto">
                          <a:xfrm>
                            <a:off x="5580112" y="1485454"/>
                            <a:ext cx="2401888" cy="469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3910918280"/>
                  </p:ext>
                </p:extLst>
              </p:nvPr>
            </p:nvGraphicFramePr>
            <p:xfrm>
              <a:off x="1265808" y="2005236"/>
              <a:ext cx="1458913" cy="508000"/>
            </p:xfrm>
            <a:graphic>
              <a:graphicData uri="http://schemas.openxmlformats.org/presentationml/2006/ole">
                <mc:AlternateContent xmlns:mc="http://schemas.openxmlformats.org/markup-compatibility/2006">
                  <mc:Choice xmlns:v="urn:schemas-microsoft-com:vml" Requires="v">
                    <p:oleObj name="Equation" r:id="rId5" imgW="571320" imgH="228600" progId="Equation.DSMT4">
                      <p:embed/>
                    </p:oleObj>
                  </mc:Choice>
                  <mc:Fallback>
                    <p:oleObj name="Equation" r:id="rId5" imgW="571320" imgH="228600" progId="Equation.DSMT4">
                      <p:embed/>
                      <p:pic>
                        <p:nvPicPr>
                          <p:cNvPr id="0" name=""/>
                          <p:cNvPicPr>
                            <a:picLocks noChangeAspect="1" noChangeArrowheads="1"/>
                          </p:cNvPicPr>
                          <p:nvPr/>
                        </p:nvPicPr>
                        <p:blipFill>
                          <a:blip r:embed="rId6"/>
                          <a:srcRect/>
                          <a:stretch>
                            <a:fillRect/>
                          </a:stretch>
                        </p:blipFill>
                        <p:spPr bwMode="auto">
                          <a:xfrm>
                            <a:off x="1265808" y="2005236"/>
                            <a:ext cx="1458913" cy="50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1778230097"/>
                  </p:ext>
                </p:extLst>
              </p:nvPr>
            </p:nvGraphicFramePr>
            <p:xfrm>
              <a:off x="2675508" y="2386236"/>
              <a:ext cx="3328988" cy="857250"/>
            </p:xfrm>
            <a:graphic>
              <a:graphicData uri="http://schemas.openxmlformats.org/presentationml/2006/ole">
                <mc:AlternateContent xmlns:mc="http://schemas.openxmlformats.org/markup-compatibility/2006">
                  <mc:Choice xmlns:v="urn:schemas-microsoft-com:vml" Requires="v">
                    <p:oleObj name="Equation" r:id="rId7" imgW="1777680" imgH="457200" progId="Equation.DSMT4">
                      <p:embed/>
                    </p:oleObj>
                  </mc:Choice>
                  <mc:Fallback>
                    <p:oleObj name="Equation" r:id="rId7" imgW="1777680" imgH="457200" progId="Equation.DSMT4">
                      <p:embed/>
                      <p:pic>
                        <p:nvPicPr>
                          <p:cNvPr id="0" name=""/>
                          <p:cNvPicPr>
                            <a:picLocks noChangeAspect="1" noChangeArrowheads="1"/>
                          </p:cNvPicPr>
                          <p:nvPr/>
                        </p:nvPicPr>
                        <p:blipFill>
                          <a:blip r:embed="rId8"/>
                          <a:srcRect/>
                          <a:stretch>
                            <a:fillRect/>
                          </a:stretch>
                        </p:blipFill>
                        <p:spPr bwMode="auto">
                          <a:xfrm>
                            <a:off x="2675508" y="2386236"/>
                            <a:ext cx="3328988"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2306033558"/>
                  </p:ext>
                </p:extLst>
              </p:nvPr>
            </p:nvGraphicFramePr>
            <p:xfrm>
              <a:off x="3797871" y="3591149"/>
              <a:ext cx="1217612" cy="485775"/>
            </p:xfrm>
            <a:graphic>
              <a:graphicData uri="http://schemas.openxmlformats.org/presentationml/2006/ole">
                <mc:AlternateContent xmlns:mc="http://schemas.openxmlformats.org/markup-compatibility/2006">
                  <mc:Choice xmlns:v="urn:schemas-microsoft-com:vml" Requires="v">
                    <p:oleObj name="Equation" r:id="rId9" imgW="571320" imgH="228600" progId="Equation.DSMT4">
                      <p:embed/>
                    </p:oleObj>
                  </mc:Choice>
                  <mc:Fallback>
                    <p:oleObj name="Equation" r:id="rId9" imgW="571320" imgH="228600" progId="Equation.DSMT4">
                      <p:embed/>
                      <p:pic>
                        <p:nvPicPr>
                          <p:cNvPr id="0" name=""/>
                          <p:cNvPicPr>
                            <a:picLocks noChangeAspect="1" noChangeArrowheads="1"/>
                          </p:cNvPicPr>
                          <p:nvPr/>
                        </p:nvPicPr>
                        <p:blipFill>
                          <a:blip r:embed="rId10"/>
                          <a:srcRect/>
                          <a:stretch>
                            <a:fillRect/>
                          </a:stretch>
                        </p:blipFill>
                        <p:spPr bwMode="auto">
                          <a:xfrm>
                            <a:off x="3797871" y="3591149"/>
                            <a:ext cx="1217612" cy="485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1811652781"/>
                  </p:ext>
                </p:extLst>
              </p:nvPr>
            </p:nvGraphicFramePr>
            <p:xfrm>
              <a:off x="2678683" y="4005486"/>
              <a:ext cx="3667125" cy="887413"/>
            </p:xfrm>
            <a:graphic>
              <a:graphicData uri="http://schemas.openxmlformats.org/presentationml/2006/ole">
                <mc:AlternateContent xmlns:mc="http://schemas.openxmlformats.org/markup-compatibility/2006">
                  <mc:Choice xmlns:v="urn:schemas-microsoft-com:vml" Requires="v">
                    <p:oleObj name="Equation" r:id="rId11" imgW="1993680" imgH="482400" progId="Equation.DSMT4">
                      <p:embed/>
                    </p:oleObj>
                  </mc:Choice>
                  <mc:Fallback>
                    <p:oleObj name="Equation" r:id="rId11" imgW="1993680" imgH="482400" progId="Equation.DSMT4">
                      <p:embed/>
                      <p:pic>
                        <p:nvPicPr>
                          <p:cNvPr id="0" name=""/>
                          <p:cNvPicPr>
                            <a:picLocks noChangeAspect="1" noChangeArrowheads="1"/>
                          </p:cNvPicPr>
                          <p:nvPr/>
                        </p:nvPicPr>
                        <p:blipFill>
                          <a:blip r:embed="rId12"/>
                          <a:srcRect/>
                          <a:stretch>
                            <a:fillRect/>
                          </a:stretch>
                        </p:blipFill>
                        <p:spPr bwMode="auto">
                          <a:xfrm>
                            <a:off x="2678683" y="4005486"/>
                            <a:ext cx="3667125" cy="887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7" name="对象 6"/>
            <p:cNvGraphicFramePr>
              <a:graphicFrameLocks noChangeAspect="1"/>
            </p:cNvGraphicFramePr>
            <p:nvPr>
              <p:extLst>
                <p:ext uri="{D42A27DB-BD31-4B8C-83A1-F6EECF244321}">
                  <p14:modId xmlns:p14="http://schemas.microsoft.com/office/powerpoint/2010/main" val="3253765850"/>
                </p:ext>
              </p:extLst>
            </p:nvPr>
          </p:nvGraphicFramePr>
          <p:xfrm>
            <a:off x="4094163" y="5030788"/>
            <a:ext cx="785812" cy="487362"/>
          </p:xfrm>
          <a:graphic>
            <a:graphicData uri="http://schemas.openxmlformats.org/presentationml/2006/ole">
              <mc:AlternateContent xmlns:mc="http://schemas.openxmlformats.org/markup-compatibility/2006">
                <mc:Choice xmlns:v="urn:schemas-microsoft-com:vml" Requires="v">
                  <p:oleObj name="Equation" r:id="rId13" imgW="368280" imgH="228600" progId="Equation.DSMT4">
                    <p:embed/>
                  </p:oleObj>
                </mc:Choice>
                <mc:Fallback>
                  <p:oleObj name="Equation" r:id="rId13" imgW="368280" imgH="228600" progId="Equation.DSMT4">
                    <p:embed/>
                    <p:pic>
                      <p:nvPicPr>
                        <p:cNvPr id="0" name=""/>
                        <p:cNvPicPr>
                          <a:picLocks noChangeAspect="1" noChangeArrowheads="1"/>
                        </p:cNvPicPr>
                        <p:nvPr/>
                      </p:nvPicPr>
                      <p:blipFill>
                        <a:blip r:embed="rId14"/>
                        <a:srcRect/>
                        <a:stretch>
                          <a:fillRect/>
                        </a:stretch>
                      </p:blipFill>
                      <p:spPr bwMode="auto">
                        <a:xfrm>
                          <a:off x="4094163" y="5030788"/>
                          <a:ext cx="7858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953036883"/>
                </p:ext>
              </p:extLst>
            </p:nvPr>
          </p:nvGraphicFramePr>
          <p:xfrm>
            <a:off x="6624638" y="4868863"/>
            <a:ext cx="1425575" cy="790575"/>
          </p:xfrm>
          <a:graphic>
            <a:graphicData uri="http://schemas.openxmlformats.org/presentationml/2006/ole">
              <mc:AlternateContent xmlns:mc="http://schemas.openxmlformats.org/markup-compatibility/2006">
                <mc:Choice xmlns:v="urn:schemas-microsoft-com:vml" Requires="v">
                  <p:oleObj name="Equation" r:id="rId15" imgW="736560" imgH="482400" progId="Equation.DSMT4">
                    <p:embed/>
                  </p:oleObj>
                </mc:Choice>
                <mc:Fallback>
                  <p:oleObj name="Equation" r:id="rId15" imgW="736560" imgH="482400" progId="Equation.DSMT4">
                    <p:embed/>
                    <p:pic>
                      <p:nvPicPr>
                        <p:cNvPr id="0" name=""/>
                        <p:cNvPicPr>
                          <a:picLocks noChangeAspect="1" noChangeArrowheads="1"/>
                        </p:cNvPicPr>
                        <p:nvPr/>
                      </p:nvPicPr>
                      <p:blipFill>
                        <a:blip r:embed="rId16"/>
                        <a:srcRect/>
                        <a:stretch>
                          <a:fillRect/>
                        </a:stretch>
                      </p:blipFill>
                      <p:spPr bwMode="auto">
                        <a:xfrm>
                          <a:off x="6624638" y="4868863"/>
                          <a:ext cx="14255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252733114"/>
                </p:ext>
              </p:extLst>
            </p:nvPr>
          </p:nvGraphicFramePr>
          <p:xfrm>
            <a:off x="9618736" y="4951921"/>
            <a:ext cx="692150" cy="461963"/>
          </p:xfrm>
          <a:graphic>
            <a:graphicData uri="http://schemas.openxmlformats.org/presentationml/2006/ole">
              <mc:AlternateContent xmlns:mc="http://schemas.openxmlformats.org/markup-compatibility/2006">
                <mc:Choice xmlns:v="urn:schemas-microsoft-com:vml" Requires="v">
                  <p:oleObj name="Equation" r:id="rId17" imgW="304560" imgH="203040" progId="Equation.DSMT4">
                    <p:embed/>
                  </p:oleObj>
                </mc:Choice>
                <mc:Fallback>
                  <p:oleObj name="Equation" r:id="rId17" imgW="304560" imgH="203040" progId="Equation.DSMT4">
                    <p:embed/>
                    <p:pic>
                      <p:nvPicPr>
                        <p:cNvPr id="0" name=""/>
                        <p:cNvPicPr>
                          <a:picLocks noChangeAspect="1" noChangeArrowheads="1"/>
                        </p:cNvPicPr>
                        <p:nvPr/>
                      </p:nvPicPr>
                      <p:blipFill>
                        <a:blip r:embed="rId18"/>
                        <a:srcRect/>
                        <a:stretch>
                          <a:fillRect/>
                        </a:stretch>
                      </p:blipFill>
                      <p:spPr bwMode="auto">
                        <a:xfrm>
                          <a:off x="9618736" y="4951921"/>
                          <a:ext cx="692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617892537"/>
                </p:ext>
              </p:extLst>
            </p:nvPr>
          </p:nvGraphicFramePr>
          <p:xfrm>
            <a:off x="4429125" y="5772150"/>
            <a:ext cx="1322388" cy="774700"/>
          </p:xfrm>
          <a:graphic>
            <a:graphicData uri="http://schemas.openxmlformats.org/presentationml/2006/ole">
              <mc:AlternateContent xmlns:mc="http://schemas.openxmlformats.org/markup-compatibility/2006">
                <mc:Choice xmlns:v="urn:schemas-microsoft-com:vml" Requires="v">
                  <p:oleObj name="Equation" r:id="rId19" imgW="736560" imgH="431640" progId="Equation.DSMT4">
                    <p:embed/>
                  </p:oleObj>
                </mc:Choice>
                <mc:Fallback>
                  <p:oleObj name="Equation" r:id="rId19" imgW="736560" imgH="431640" progId="Equation.DSMT4">
                    <p:embed/>
                    <p:pic>
                      <p:nvPicPr>
                        <p:cNvPr id="0" name=""/>
                        <p:cNvPicPr>
                          <a:picLocks noChangeAspect="1" noChangeArrowheads="1"/>
                        </p:cNvPicPr>
                        <p:nvPr/>
                      </p:nvPicPr>
                      <p:blipFill>
                        <a:blip r:embed="rId20"/>
                        <a:srcRect/>
                        <a:stretch>
                          <a:fillRect/>
                        </a:stretch>
                      </p:blipFill>
                      <p:spPr bwMode="auto">
                        <a:xfrm>
                          <a:off x="4429125" y="5772150"/>
                          <a:ext cx="1322388"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extLst>
      <p:ext uri="{BB962C8B-B14F-4D97-AF65-F5344CB8AC3E}">
        <p14:creationId xmlns:p14="http://schemas.microsoft.com/office/powerpoint/2010/main" val="29301165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应用</a:t>
            </a:r>
            <a:r>
              <a:rPr lang="en-US" altLang="zh-CN" dirty="0"/>
              <a:t>2</a:t>
            </a:r>
            <a:r>
              <a:rPr lang="zh-CN" altLang="en-US" dirty="0"/>
              <a:t> ： </a:t>
            </a:r>
            <a:r>
              <a:rPr lang="en-US" altLang="zh-CN" dirty="0"/>
              <a:t>F </a:t>
            </a:r>
            <a:r>
              <a:rPr lang="zh-CN" altLang="en-US" dirty="0"/>
              <a:t>所遵循的随机过程</a:t>
            </a:r>
          </a:p>
        </p:txBody>
      </p:sp>
      <p:sp>
        <p:nvSpPr>
          <p:cNvPr id="3" name="内容占位符 2"/>
          <p:cNvSpPr>
            <a:spLocks noGrp="1"/>
          </p:cNvSpPr>
          <p:nvPr>
            <p:ph idx="1"/>
          </p:nvPr>
        </p:nvSpPr>
        <p:spPr>
          <a:xfrm>
            <a:off x="623392" y="1179588"/>
            <a:ext cx="10945216" cy="5273747"/>
          </a:xfrm>
        </p:spPr>
        <p:txBody>
          <a:bodyPr/>
          <a:lstStyle/>
          <a:p>
            <a:r>
              <a:rPr lang="zh-CN" altLang="en-US" dirty="0"/>
              <a:t>假设变量 </a:t>
            </a:r>
            <a:r>
              <a:rPr lang="en-US" altLang="zh-CN" dirty="0"/>
              <a:t>S </a:t>
            </a:r>
            <a:r>
              <a:rPr lang="zh-CN" altLang="en-US" dirty="0"/>
              <a:t>服从几何布朗运动，</a:t>
            </a:r>
            <a:r>
              <a:rPr lang="en-US" altLang="zh-CN" dirty="0"/>
              <a:t>r</a:t>
            </a:r>
            <a:r>
              <a:rPr lang="zh-CN" altLang="en-US" dirty="0"/>
              <a:t>为常数</a:t>
            </a:r>
            <a:endParaRPr lang="en-US" altLang="zh-CN" dirty="0"/>
          </a:p>
          <a:p>
            <a:endParaRPr lang="en-US" altLang="zh-CN" dirty="0"/>
          </a:p>
          <a:p>
            <a:r>
              <a:rPr lang="zh-CN" altLang="en-US" dirty="0"/>
              <a:t>由于                ，则</a:t>
            </a:r>
            <a:endParaRPr lang="en-US" altLang="zh-CN" dirty="0"/>
          </a:p>
          <a:p>
            <a:endParaRPr lang="en-US" altLang="zh-CN" dirty="0"/>
          </a:p>
          <a:p>
            <a:pPr marL="0" indent="0">
              <a:buNone/>
            </a:pPr>
            <a:endParaRPr lang="en-US" altLang="zh-CN" dirty="0"/>
          </a:p>
          <a:p>
            <a:r>
              <a:rPr lang="zh-CN" altLang="en-US" dirty="0"/>
              <a:t>运用伊藤引理可得</a:t>
            </a:r>
          </a:p>
          <a:p>
            <a:pPr lvl="4"/>
            <a:endParaRPr lang="zh-CN" altLang="en-US" dirty="0"/>
          </a:p>
          <a:p>
            <a:pPr>
              <a:buNone/>
            </a:pPr>
            <a:r>
              <a:rPr lang="en-US" altLang="zh-CN" dirty="0"/>
              <a:t>		</a:t>
            </a:r>
            <a:r>
              <a:rPr lang="zh-CN" altLang="en-US" dirty="0"/>
              <a:t>	</a:t>
            </a:r>
            <a:endParaRPr lang="en-US" altLang="zh-CN" dirty="0"/>
          </a:p>
          <a:p>
            <a:pPr marL="0" indent="0">
              <a:buNone/>
            </a:pPr>
            <a:r>
              <a:rPr lang="en-US" altLang="zh-CN" dirty="0"/>
              <a:t>r</a:t>
            </a:r>
            <a:r>
              <a:rPr lang="zh-CN" altLang="en-US" dirty="0"/>
              <a:t>为常数时，远期（期货）价格的漂移率比标的资产小 </a:t>
            </a:r>
            <a:r>
              <a:rPr lang="en-US" altLang="zh-CN" dirty="0"/>
              <a:t>r</a:t>
            </a:r>
            <a:r>
              <a:rPr lang="zh-CN" altLang="en-US" dirty="0"/>
              <a:t>。</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22</a:t>
            </a:fld>
            <a:endParaRPr lang="en-US" altLang="zh-CN">
              <a:solidFill>
                <a:srgbClr val="000000"/>
              </a:solidFill>
            </a:endParaRPr>
          </a:p>
        </p:txBody>
      </p:sp>
      <p:grpSp>
        <p:nvGrpSpPr>
          <p:cNvPr id="4" name="组合 3"/>
          <p:cNvGrpSpPr/>
          <p:nvPr/>
        </p:nvGrpSpPr>
        <p:grpSpPr>
          <a:xfrm>
            <a:off x="1775520" y="1671637"/>
            <a:ext cx="4552950" cy="3514725"/>
            <a:chOff x="1776413" y="1812925"/>
            <a:chExt cx="4552950" cy="3514725"/>
          </a:xfrm>
        </p:grpSpPr>
        <p:graphicFrame>
          <p:nvGraphicFramePr>
            <p:cNvPr id="10" name="对象 9"/>
            <p:cNvGraphicFramePr>
              <a:graphicFrameLocks noChangeAspect="1"/>
            </p:cNvGraphicFramePr>
            <p:nvPr>
              <p:extLst>
                <p:ext uri="{D42A27DB-BD31-4B8C-83A1-F6EECF244321}">
                  <p14:modId xmlns:p14="http://schemas.microsoft.com/office/powerpoint/2010/main" val="8133102"/>
                </p:ext>
              </p:extLst>
            </p:nvPr>
          </p:nvGraphicFramePr>
          <p:xfrm>
            <a:off x="3073400" y="1812925"/>
            <a:ext cx="2605088" cy="568325"/>
          </p:xfrm>
          <a:graphic>
            <a:graphicData uri="http://schemas.openxmlformats.org/presentationml/2006/ole">
              <mc:AlternateContent xmlns:mc="http://schemas.openxmlformats.org/markup-compatibility/2006">
                <mc:Choice xmlns:v="urn:schemas-microsoft-com:vml" Requires="v">
                  <p:oleObj name="Equation" r:id="rId2" imgW="1168200" imgH="228600" progId="Equation.DSMT4">
                    <p:embed/>
                  </p:oleObj>
                </mc:Choice>
                <mc:Fallback>
                  <p:oleObj name="Equation" r:id="rId2" imgW="1168200" imgH="228600" progId="Equation.DSMT4">
                    <p:embed/>
                    <p:pic>
                      <p:nvPicPr>
                        <p:cNvPr id="0" name=""/>
                        <p:cNvPicPr>
                          <a:picLocks noChangeAspect="1" noChangeArrowheads="1"/>
                        </p:cNvPicPr>
                        <p:nvPr/>
                      </p:nvPicPr>
                      <p:blipFill>
                        <a:blip r:embed="rId3"/>
                        <a:srcRect/>
                        <a:stretch>
                          <a:fillRect/>
                        </a:stretch>
                      </p:blipFill>
                      <p:spPr bwMode="auto">
                        <a:xfrm>
                          <a:off x="3073400" y="1812925"/>
                          <a:ext cx="2605088" cy="568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4185954761"/>
                </p:ext>
              </p:extLst>
            </p:nvPr>
          </p:nvGraphicFramePr>
          <p:xfrm>
            <a:off x="1776413" y="2454275"/>
            <a:ext cx="1411287" cy="504825"/>
          </p:xfrm>
          <a:graphic>
            <a:graphicData uri="http://schemas.openxmlformats.org/presentationml/2006/ole">
              <mc:AlternateContent xmlns:mc="http://schemas.openxmlformats.org/markup-compatibility/2006">
                <mc:Choice xmlns:v="urn:schemas-microsoft-com:vml" Requires="v">
                  <p:oleObj name="Equation" r:id="rId4" imgW="711000" imgH="253800" progId="Equation.DSMT4">
                    <p:embed/>
                  </p:oleObj>
                </mc:Choice>
                <mc:Fallback>
                  <p:oleObj name="Equation" r:id="rId4" imgW="711000" imgH="253800" progId="Equation.DSMT4">
                    <p:embed/>
                    <p:pic>
                      <p:nvPicPr>
                        <p:cNvPr id="0" name=""/>
                        <p:cNvPicPr>
                          <a:picLocks noChangeAspect="1" noChangeArrowheads="1"/>
                        </p:cNvPicPr>
                        <p:nvPr/>
                      </p:nvPicPr>
                      <p:blipFill>
                        <a:blip r:embed="rId5"/>
                        <a:srcRect/>
                        <a:stretch>
                          <a:fillRect/>
                        </a:stretch>
                      </p:blipFill>
                      <p:spPr bwMode="auto">
                        <a:xfrm>
                          <a:off x="1776413" y="2454275"/>
                          <a:ext cx="1411287" cy="50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147630967"/>
                </p:ext>
              </p:extLst>
            </p:nvPr>
          </p:nvGraphicFramePr>
          <p:xfrm>
            <a:off x="2673350" y="3071813"/>
            <a:ext cx="3656013" cy="820737"/>
          </p:xfrm>
          <a:graphic>
            <a:graphicData uri="http://schemas.openxmlformats.org/presentationml/2006/ole">
              <mc:AlternateContent xmlns:mc="http://schemas.openxmlformats.org/markup-compatibility/2006">
                <mc:Choice xmlns:v="urn:schemas-microsoft-com:vml" Requires="v">
                  <p:oleObj name="Equation" r:id="rId6" imgW="1866600" imgH="419040" progId="Equation.DSMT4">
                    <p:embed/>
                  </p:oleObj>
                </mc:Choice>
                <mc:Fallback>
                  <p:oleObj name="Equation" r:id="rId6" imgW="1866600" imgH="419040" progId="Equation.DSMT4">
                    <p:embed/>
                    <p:pic>
                      <p:nvPicPr>
                        <p:cNvPr id="0" name=""/>
                        <p:cNvPicPr>
                          <a:picLocks noChangeAspect="1" noChangeArrowheads="1"/>
                        </p:cNvPicPr>
                        <p:nvPr/>
                      </p:nvPicPr>
                      <p:blipFill>
                        <a:blip r:embed="rId7"/>
                        <a:srcRect/>
                        <a:stretch>
                          <a:fillRect/>
                        </a:stretch>
                      </p:blipFill>
                      <p:spPr bwMode="auto">
                        <a:xfrm>
                          <a:off x="2673350" y="3071813"/>
                          <a:ext cx="3656013" cy="820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316044004"/>
                </p:ext>
              </p:extLst>
            </p:nvPr>
          </p:nvGraphicFramePr>
          <p:xfrm>
            <a:off x="2659063" y="4724400"/>
            <a:ext cx="3581400" cy="603250"/>
          </p:xfrm>
          <a:graphic>
            <a:graphicData uri="http://schemas.openxmlformats.org/presentationml/2006/ole">
              <mc:AlternateContent xmlns:mc="http://schemas.openxmlformats.org/markup-compatibility/2006">
                <mc:Choice xmlns:v="urn:schemas-microsoft-com:vml" Requires="v">
                  <p:oleObj name="Equation" r:id="rId8" imgW="1511280" imgH="253800" progId="Equation.DSMT4">
                    <p:embed/>
                  </p:oleObj>
                </mc:Choice>
                <mc:Fallback>
                  <p:oleObj name="Equation" r:id="rId8" imgW="1511280" imgH="253800" progId="Equation.DSMT4">
                    <p:embed/>
                    <p:pic>
                      <p:nvPicPr>
                        <p:cNvPr id="0" name=""/>
                        <p:cNvPicPr>
                          <a:picLocks noChangeAspect="1" noChangeArrowheads="1"/>
                        </p:cNvPicPr>
                        <p:nvPr/>
                      </p:nvPicPr>
                      <p:blipFill>
                        <a:blip r:embed="rId9"/>
                        <a:srcRect/>
                        <a:stretch>
                          <a:fillRect/>
                        </a:stretch>
                      </p:blipFill>
                      <p:spPr bwMode="auto">
                        <a:xfrm>
                          <a:off x="2659063" y="4724400"/>
                          <a:ext cx="3581400" cy="603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10351994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3392" y="332657"/>
            <a:ext cx="10044608" cy="846931"/>
          </a:xfrm>
        </p:spPr>
        <p:txBody>
          <a:bodyPr/>
          <a:lstStyle/>
          <a:p>
            <a:r>
              <a:rPr lang="zh-CN" altLang="en-US" sz="3200" dirty="0"/>
              <a:t>几何布朗运动（ </a:t>
            </a:r>
            <a:r>
              <a:rPr lang="en-US" altLang="zh-CN" sz="3200" dirty="0"/>
              <a:t>Geometric Brownian Motion </a:t>
            </a:r>
            <a:r>
              <a:rPr lang="zh-CN" altLang="en-US" sz="3200" dirty="0"/>
              <a:t>）</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79588"/>
                <a:ext cx="10945216" cy="5273748"/>
              </a:xfrm>
            </p:spPr>
            <p:txBody>
              <a:bodyPr>
                <a:normAutofit/>
              </a:bodyPr>
              <a:lstStyle/>
              <a:p>
                <a:endParaRPr lang="en-US" altLang="zh-CN" dirty="0"/>
              </a:p>
              <a:p>
                <a:r>
                  <a:rPr lang="zh-CN" altLang="en-US" dirty="0"/>
                  <a:t>几何布朗运动：扩散过程的特例</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en-US" i="1" smtClean="0">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𝜇</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𝑑𝑡</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𝜎</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𝑡</m:t>
                          </m:r>
                        </m:sub>
                      </m:sSub>
                    </m:oMath>
                  </m:oMathPara>
                </a14:m>
                <a:endParaRPr lang="en-US" altLang="zh-CN" dirty="0"/>
              </a:p>
              <a:p>
                <a:pPr>
                  <a:buNone/>
                </a:pPr>
                <a:r>
                  <a:rPr lang="en-US" altLang="zh-CN" dirty="0"/>
                  <a:t>	</a:t>
                </a:r>
                <a:r>
                  <a:rPr lang="zh-CN" altLang="en-US" dirty="0"/>
                  <a:t>其中 </a:t>
                </a:r>
                <a:r>
                  <a:rPr lang="en-US" altLang="zh-CN" dirty="0"/>
                  <a:t>µ </a:t>
                </a:r>
                <a:r>
                  <a:rPr lang="zh-CN" altLang="en-US" dirty="0"/>
                  <a:t>和 </a:t>
                </a:r>
                <a:r>
                  <a:rPr lang="en-US" altLang="zh-CN" dirty="0"/>
                  <a:t>σ </a:t>
                </a:r>
                <a:r>
                  <a:rPr lang="zh-CN" altLang="en-US" dirty="0"/>
                  <a:t>均为常数</a:t>
                </a:r>
              </a:p>
              <a:p>
                <a:endParaRPr lang="zh-CN" altLang="en-US" dirty="0"/>
              </a:p>
              <a:p>
                <a:r>
                  <a:rPr lang="zh-CN" altLang="en-US" dirty="0"/>
                  <a:t>一般用几何布朗运动描述股票价格的随机过程</a:t>
                </a:r>
              </a:p>
              <a:p>
                <a:pPr lvl="1"/>
                <a:r>
                  <a:rPr lang="zh-CN" altLang="en-US" dirty="0"/>
                  <a:t>可以避免股票价格为负从而与有限责任相矛盾的问题</a:t>
                </a:r>
              </a:p>
              <a:p>
                <a:pPr lvl="1"/>
                <a:r>
                  <a:rPr lang="zh-CN" altLang="en-US" dirty="0"/>
                  <a:t>几何布朗运动意味着股票连续复利收益率服从正态分布，这与实际较为吻合。</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79588"/>
                <a:ext cx="10945216" cy="5273748"/>
              </a:xfrm>
              <a:blipFill>
                <a:blip r:embed="rId2"/>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23</a:t>
            </a:fld>
            <a:endParaRPr lang="en-US" altLang="zh-CN">
              <a:solidFill>
                <a:srgbClr val="000000"/>
              </a:solidFill>
            </a:endParaRPr>
          </a:p>
        </p:txBody>
      </p:sp>
    </p:spTree>
    <p:extLst>
      <p:ext uri="{BB962C8B-B14F-4D97-AF65-F5344CB8AC3E}">
        <p14:creationId xmlns:p14="http://schemas.microsoft.com/office/powerpoint/2010/main" val="15527638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为何采用几何布朗运动？</a:t>
            </a:r>
          </a:p>
        </p:txBody>
      </p:sp>
      <p:sp>
        <p:nvSpPr>
          <p:cNvPr id="3" name="内容占位符 2"/>
          <p:cNvSpPr>
            <a:spLocks noGrp="1"/>
          </p:cNvSpPr>
          <p:nvPr>
            <p:ph idx="1"/>
          </p:nvPr>
        </p:nvSpPr>
        <p:spPr>
          <a:xfrm>
            <a:off x="623392" y="1179588"/>
            <a:ext cx="10945216" cy="5345756"/>
          </a:xfrm>
        </p:spPr>
        <p:txBody>
          <a:bodyPr>
            <a:normAutofit/>
          </a:bodyPr>
          <a:lstStyle/>
          <a:p>
            <a:pPr marL="0" indent="0">
              <a:buNone/>
            </a:pPr>
            <a:r>
              <a:rPr lang="zh-CN" altLang="en-US" dirty="0"/>
              <a:t>（</a:t>
            </a:r>
            <a:r>
              <a:rPr lang="en-US" altLang="zh-CN" dirty="0"/>
              <a:t>1</a:t>
            </a:r>
            <a:r>
              <a:rPr lang="zh-CN" altLang="en-US" dirty="0"/>
              <a:t>）股票连续复利收益率服从正态分布。</a:t>
            </a:r>
          </a:p>
          <a:p>
            <a:pPr lvl="1"/>
            <a:r>
              <a:rPr lang="en-US" altLang="zh-CN" dirty="0"/>
              <a:t>T − t </a:t>
            </a:r>
            <a:r>
              <a:rPr lang="zh-CN" altLang="en-US" dirty="0"/>
              <a:t>期间的连续复利收益率可以表示为</a:t>
            </a:r>
            <a:r>
              <a:rPr lang="zh-CN" altLang="en-US" dirty="0">
                <a:solidFill>
                  <a:srgbClr val="FF0000"/>
                </a:solidFill>
              </a:rPr>
              <a:t>（注意未年化）</a:t>
            </a:r>
            <a:endParaRPr lang="en-US" altLang="zh-CN" dirty="0">
              <a:solidFill>
                <a:srgbClr val="FF0000"/>
              </a:solidFill>
            </a:endParaRPr>
          </a:p>
          <a:p>
            <a:pPr lvl="1"/>
            <a:endParaRPr lang="en-US" altLang="zh-CN" dirty="0"/>
          </a:p>
          <a:p>
            <a:pPr lvl="1"/>
            <a:endParaRPr lang="en-US" altLang="zh-CN" dirty="0"/>
          </a:p>
          <a:p>
            <a:pPr lvl="1"/>
            <a:r>
              <a:rPr lang="zh-CN" altLang="en-US" dirty="0"/>
              <a:t>该随机变量 </a:t>
            </a:r>
            <a:r>
              <a:rPr lang="en-US" altLang="zh-CN" dirty="0" err="1"/>
              <a:t>η</a:t>
            </a:r>
            <a:r>
              <a:rPr lang="en-US" altLang="zh-CN" baseline="-25000" dirty="0" err="1"/>
              <a:t>t</a:t>
            </a:r>
            <a:r>
              <a:rPr lang="en-US" altLang="zh-CN" dirty="0"/>
              <a:t> </a:t>
            </a:r>
            <a:r>
              <a:rPr lang="zh-CN" altLang="en-US" dirty="0"/>
              <a:t>服从正态分布</a:t>
            </a:r>
            <a:endParaRPr lang="en-US" altLang="zh-CN" dirty="0"/>
          </a:p>
          <a:p>
            <a:pPr lvl="1"/>
            <a:endParaRPr lang="en-US" altLang="zh-CN" sz="3200" dirty="0"/>
          </a:p>
          <a:p>
            <a:pPr lvl="1"/>
            <a:endParaRPr lang="en-US" altLang="zh-CN" dirty="0"/>
          </a:p>
          <a:p>
            <a:pPr lvl="1"/>
            <a:r>
              <a:rPr lang="en-US" altLang="zh-CN" b="1" dirty="0">
                <a:solidFill>
                  <a:srgbClr val="FF0000"/>
                </a:solidFill>
              </a:rPr>
              <a:t>σ </a:t>
            </a:r>
            <a:r>
              <a:rPr lang="zh-CN" altLang="en-US" b="1" dirty="0">
                <a:solidFill>
                  <a:srgbClr val="FF0000"/>
                </a:solidFill>
              </a:rPr>
              <a:t>是股票连续复利收益率的年化标准差，也被称为股票价格对数的波动率（ </a:t>
            </a:r>
            <a:r>
              <a:rPr lang="en-US" altLang="zh-CN" b="1" dirty="0">
                <a:solidFill>
                  <a:srgbClr val="FF0000"/>
                </a:solidFill>
              </a:rPr>
              <a:t>Volatility </a:t>
            </a:r>
            <a:r>
              <a:rPr lang="zh-CN" altLang="en-US" b="1" dirty="0">
                <a:solidFill>
                  <a:srgbClr val="FF0000"/>
                </a:solidFill>
              </a:rPr>
              <a:t>）</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24</a:t>
            </a:fld>
            <a:endParaRPr lang="en-US" altLang="zh-CN">
              <a:solidFill>
                <a:srgbClr val="000000"/>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341956730"/>
              </p:ext>
            </p:extLst>
          </p:nvPr>
        </p:nvGraphicFramePr>
        <p:xfrm>
          <a:off x="5033963" y="2659063"/>
          <a:ext cx="1738312" cy="406400"/>
        </p:xfrm>
        <a:graphic>
          <a:graphicData uri="http://schemas.openxmlformats.org/presentationml/2006/ole">
            <mc:AlternateContent xmlns:mc="http://schemas.openxmlformats.org/markup-compatibility/2006">
              <mc:Choice xmlns:v="urn:schemas-microsoft-com:vml" Requires="v">
                <p:oleObj name="Equation" r:id="rId2" imgW="977760" imgH="228600" progId="Equation.DSMT4">
                  <p:embed/>
                </p:oleObj>
              </mc:Choice>
              <mc:Fallback>
                <p:oleObj name="Equation" r:id="rId2" imgW="977760" imgH="228600" progId="Equation.DSMT4">
                  <p:embed/>
                  <p:pic>
                    <p:nvPicPr>
                      <p:cNvPr id="0" name=""/>
                      <p:cNvPicPr>
                        <a:picLocks noChangeAspect="1" noChangeArrowheads="1"/>
                      </p:cNvPicPr>
                      <p:nvPr/>
                    </p:nvPicPr>
                    <p:blipFill>
                      <a:blip r:embed="rId3"/>
                      <a:srcRect/>
                      <a:stretch>
                        <a:fillRect/>
                      </a:stretch>
                    </p:blipFill>
                    <p:spPr bwMode="auto">
                      <a:xfrm>
                        <a:off x="5033963" y="2659063"/>
                        <a:ext cx="1738312" cy="40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639551085"/>
              </p:ext>
            </p:extLst>
          </p:nvPr>
        </p:nvGraphicFramePr>
        <p:xfrm>
          <a:off x="4378326" y="3954464"/>
          <a:ext cx="3457575" cy="828675"/>
        </p:xfrm>
        <a:graphic>
          <a:graphicData uri="http://schemas.openxmlformats.org/presentationml/2006/ole">
            <mc:AlternateContent xmlns:mc="http://schemas.openxmlformats.org/markup-compatibility/2006">
              <mc:Choice xmlns:v="urn:schemas-microsoft-com:vml" Requires="v">
                <p:oleObj name="Equation" r:id="rId4" imgW="2120760" imgH="507960" progId="Equation.DSMT4">
                  <p:embed/>
                </p:oleObj>
              </mc:Choice>
              <mc:Fallback>
                <p:oleObj name="Equation" r:id="rId4" imgW="2120760" imgH="507960" progId="Equation.DSMT4">
                  <p:embed/>
                  <p:pic>
                    <p:nvPicPr>
                      <p:cNvPr id="0" name=""/>
                      <p:cNvPicPr>
                        <a:picLocks noChangeAspect="1" noChangeArrowheads="1"/>
                      </p:cNvPicPr>
                      <p:nvPr/>
                    </p:nvPicPr>
                    <p:blipFill>
                      <a:blip r:embed="rId5"/>
                      <a:srcRect/>
                      <a:stretch>
                        <a:fillRect/>
                      </a:stretch>
                    </p:blipFill>
                    <p:spPr bwMode="auto">
                      <a:xfrm>
                        <a:off x="4378326" y="3954464"/>
                        <a:ext cx="3457575" cy="828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070363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23392" y="1340768"/>
            <a:ext cx="10945216" cy="5112568"/>
          </a:xfrm>
        </p:spPr>
        <p:txBody>
          <a:bodyPr>
            <a:normAutofit fontScale="85000" lnSpcReduction="20000"/>
          </a:bodyPr>
          <a:lstStyle/>
          <a:p>
            <a:pPr lvl="1"/>
            <a:r>
              <a:rPr lang="zh-CN" altLang="en-US" sz="3400" dirty="0"/>
              <a:t>股票价格的对数服从普通布朗运动，特定时刻的股票价格服从对数正态分布。</a:t>
            </a:r>
            <a:endParaRPr lang="en-US" altLang="zh-CN" sz="3400"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pPr lvl="1"/>
            <a:r>
              <a:rPr lang="zh-CN" altLang="en-US" dirty="0"/>
              <a:t> </a:t>
            </a:r>
            <a:r>
              <a:rPr lang="en-US" altLang="zh-CN" sz="3400" dirty="0"/>
              <a:t>µ </a:t>
            </a:r>
            <a:r>
              <a:rPr lang="zh-CN" altLang="en-US" sz="3400" dirty="0"/>
              <a:t>是 ∆</a:t>
            </a:r>
            <a:r>
              <a:rPr lang="en-US" altLang="zh-CN" sz="3400" dirty="0"/>
              <a:t>t </a:t>
            </a:r>
            <a:r>
              <a:rPr lang="zh-CN" altLang="en-US" sz="3400" dirty="0"/>
              <a:t>时间内股票价格百分比的年化预期收益率。</a:t>
            </a:r>
            <a:endParaRPr lang="en-US" altLang="zh-CN" sz="3400" dirty="0"/>
          </a:p>
          <a:p>
            <a:pPr lvl="1"/>
            <a:endParaRPr lang="en-US" altLang="zh-CN" sz="3100" dirty="0"/>
          </a:p>
          <a:p>
            <a:pPr>
              <a:buNone/>
            </a:pPr>
            <a:r>
              <a:rPr lang="zh-CN" altLang="en-US" sz="3900" dirty="0"/>
              <a:t>（</a:t>
            </a:r>
            <a:r>
              <a:rPr lang="en-US" altLang="zh-CN" sz="3900" dirty="0"/>
              <a:t>2</a:t>
            </a:r>
            <a:r>
              <a:rPr lang="zh-CN" altLang="en-US" sz="3900" dirty="0"/>
              <a:t>）</a:t>
            </a:r>
            <a:r>
              <a:rPr lang="zh-CN" altLang="zh-CN" sz="3900" dirty="0"/>
              <a:t>在几何布朗运动下</a:t>
            </a:r>
            <a:r>
              <a:rPr lang="en-US" altLang="zh-CN" sz="3200" i="1" dirty="0"/>
              <a:t>St</a:t>
            </a:r>
            <a:r>
              <a:rPr lang="zh-CN" altLang="zh-CN" sz="3900" dirty="0"/>
              <a:t>是非负的，符合有限责任原则</a:t>
            </a:r>
            <a:endParaRPr lang="zh-CN" altLang="en-US" sz="3900" dirty="0"/>
          </a:p>
          <a:p>
            <a:pPr>
              <a:buNone/>
            </a:pP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25</a:t>
            </a:fld>
            <a:endParaRPr lang="en-US" altLang="zh-CN">
              <a:solidFill>
                <a:srgbClr val="000000"/>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786931755"/>
              </p:ext>
            </p:extLst>
          </p:nvPr>
        </p:nvGraphicFramePr>
        <p:xfrm>
          <a:off x="3921126" y="1968500"/>
          <a:ext cx="4511675" cy="2736850"/>
        </p:xfrm>
        <a:graphic>
          <a:graphicData uri="http://schemas.openxmlformats.org/presentationml/2006/ole">
            <mc:AlternateContent xmlns:mc="http://schemas.openxmlformats.org/markup-compatibility/2006">
              <mc:Choice xmlns:v="urn:schemas-microsoft-com:vml" Requires="v">
                <p:oleObj name="Equation" r:id="rId2" imgW="2679480" imgH="1625400" progId="Equation.DSMT4">
                  <p:embed/>
                </p:oleObj>
              </mc:Choice>
              <mc:Fallback>
                <p:oleObj name="Equation" r:id="rId2" imgW="2679480" imgH="1625400" progId="Equation.DSMT4">
                  <p:embed/>
                  <p:pic>
                    <p:nvPicPr>
                      <p:cNvPr id="0" name=""/>
                      <p:cNvPicPr>
                        <a:picLocks noChangeAspect="1" noChangeArrowheads="1"/>
                      </p:cNvPicPr>
                      <p:nvPr/>
                    </p:nvPicPr>
                    <p:blipFill>
                      <a:blip r:embed="rId3"/>
                      <a:srcRect/>
                      <a:stretch>
                        <a:fillRect/>
                      </a:stretch>
                    </p:blipFill>
                    <p:spPr bwMode="auto">
                      <a:xfrm>
                        <a:off x="3921126" y="1968500"/>
                        <a:ext cx="4511675" cy="2736850"/>
                      </a:xfrm>
                      <a:prstGeom prst="rect">
                        <a:avLst/>
                      </a:prstGeom>
                      <a:noFill/>
                    </p:spPr>
                  </p:pic>
                </p:oleObj>
              </mc:Fallback>
            </mc:AlternateContent>
          </a:graphicData>
        </a:graphic>
      </p:graphicFrame>
    </p:spTree>
    <p:extLst>
      <p:ext uri="{BB962C8B-B14F-4D97-AF65-F5344CB8AC3E}">
        <p14:creationId xmlns:p14="http://schemas.microsoft.com/office/powerpoint/2010/main" val="16505420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沪深</a:t>
            </a:r>
            <a:r>
              <a:rPr lang="en-US" altLang="zh-CN" sz="3600" dirty="0"/>
              <a:t>300ETF</a:t>
            </a:r>
            <a:r>
              <a:rPr lang="zh-CN" altLang="en-US" sz="3600" dirty="0"/>
              <a:t>：</a:t>
            </a:r>
            <a:r>
              <a:rPr lang="en-US" altLang="zh-CN" sz="3600" dirty="0"/>
              <a:t>20050408</a:t>
            </a:r>
            <a:r>
              <a:rPr lang="zh-CN" altLang="en-US" sz="3600" dirty="0"/>
              <a:t>－</a:t>
            </a:r>
            <a:r>
              <a:rPr lang="en-US" altLang="zh-CN" sz="3600" dirty="0"/>
              <a:t>2020.1.23</a:t>
            </a:r>
            <a:endParaRPr lang="zh-CN" altLang="en-US" sz="3600" dirty="0"/>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26</a:t>
            </a:fld>
            <a:endParaRPr lang="zh-CN" altLang="en-US" dirty="0"/>
          </a:p>
        </p:txBody>
      </p:sp>
      <p:sp>
        <p:nvSpPr>
          <p:cNvPr id="5" name="AutoShape 1" descr="E:\Download\QQ\897736627\Image\C2C\FQ~RZBO%[I%Z6VUOT1L7P.png"/>
          <p:cNvSpPr>
            <a:spLocks noChangeAspect="1" noChangeArrowheads="1"/>
          </p:cNvSpPr>
          <p:nvPr/>
        </p:nvSpPr>
        <p:spPr bwMode="auto">
          <a:xfrm>
            <a:off x="152400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AutoShape 2" descr="E:\Download\QQ\897736627\Image\C2C\FQ~RZBO%[I%Z6VUOT1L7P.png"/>
          <p:cNvSpPr>
            <a:spLocks noChangeAspect="1" noChangeArrowheads="1"/>
          </p:cNvSpPr>
          <p:nvPr/>
        </p:nvSpPr>
        <p:spPr bwMode="auto">
          <a:xfrm>
            <a:off x="1676400" y="15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AutoShape 3" descr="E:\Download\QQ\897736627\Image\C2C\FQ~RZBO%[I%Z6VUOT1L7P.png"/>
          <p:cNvSpPr>
            <a:spLocks noChangeAspect="1" noChangeArrowheads="1"/>
          </p:cNvSpPr>
          <p:nvPr/>
        </p:nvSpPr>
        <p:spPr bwMode="auto">
          <a:xfrm>
            <a:off x="1828800" y="304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AutoShape 4" descr="E:\Download\QQ\897736627\Image\C2C\FQ~RZBO%[I%Z6VUOT1L7P.png"/>
          <p:cNvSpPr>
            <a:spLocks noChangeAspect="1" noChangeArrowheads="1"/>
          </p:cNvSpPr>
          <p:nvPr/>
        </p:nvSpPr>
        <p:spPr bwMode="auto">
          <a:xfrm>
            <a:off x="1981200" y="457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269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92" y="1052736"/>
            <a:ext cx="10945215" cy="5472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80414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上证</a:t>
            </a:r>
            <a:r>
              <a:rPr lang="en-US" altLang="zh-CN" sz="3600" dirty="0"/>
              <a:t>50ETF</a:t>
            </a:r>
            <a:r>
              <a:rPr lang="zh-CN" altLang="en-US" sz="3600" dirty="0"/>
              <a:t>（</a:t>
            </a:r>
            <a:r>
              <a:rPr lang="en-US" altLang="zh-CN" sz="3600" dirty="0"/>
              <a:t>2005.2.24-2020.1.23</a:t>
            </a:r>
            <a:r>
              <a:rPr lang="zh-CN" altLang="en-US" sz="3600" dirty="0"/>
              <a:t>）</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27</a:t>
            </a:fld>
            <a:endParaRPr lang="zh-CN" altLang="en-US" dirty="0"/>
          </a:p>
        </p:txBody>
      </p:sp>
      <p:pic>
        <p:nvPicPr>
          <p:cNvPr id="128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92" y="1196751"/>
            <a:ext cx="10959008"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31136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a:t>举例：几何布朗运动下股票价格的概率分布 </a:t>
            </a:r>
          </a:p>
        </p:txBody>
      </p:sp>
      <p:sp>
        <p:nvSpPr>
          <p:cNvPr id="3" name="内容占位符 2"/>
          <p:cNvSpPr>
            <a:spLocks noGrp="1"/>
          </p:cNvSpPr>
          <p:nvPr>
            <p:ph idx="1"/>
          </p:nvPr>
        </p:nvSpPr>
        <p:spPr/>
        <p:txBody>
          <a:bodyPr>
            <a:normAutofit/>
          </a:bodyPr>
          <a:lstStyle/>
          <a:p>
            <a:endParaRPr lang="en-US" altLang="zh-CN" dirty="0"/>
          </a:p>
          <a:p>
            <a:r>
              <a:rPr lang="zh-CN" altLang="en-US" dirty="0"/>
              <a:t>设 </a:t>
            </a:r>
            <a:r>
              <a:rPr lang="en-US" altLang="zh-CN" dirty="0"/>
              <a:t>A </a:t>
            </a:r>
            <a:r>
              <a:rPr lang="zh-CN" altLang="en-US" dirty="0"/>
              <a:t>股票的当前价格为 </a:t>
            </a:r>
            <a:r>
              <a:rPr lang="en-US" altLang="zh-CN" dirty="0"/>
              <a:t>50 </a:t>
            </a:r>
            <a:r>
              <a:rPr lang="zh-CN" altLang="en-US" dirty="0"/>
              <a:t>元，预期收益率为每年</a:t>
            </a:r>
            <a:r>
              <a:rPr lang="en-US" altLang="zh-CN" dirty="0"/>
              <a:t>18% </a:t>
            </a:r>
            <a:r>
              <a:rPr lang="zh-CN" altLang="en-US" dirty="0"/>
              <a:t>，波动率为每年 </a:t>
            </a:r>
            <a:r>
              <a:rPr lang="en-US" altLang="zh-CN" dirty="0"/>
              <a:t>20% </a:t>
            </a:r>
            <a:r>
              <a:rPr lang="zh-CN" altLang="en-US" dirty="0"/>
              <a:t>，假设该股票价格遵循几何布朗运动且该股票在 </a:t>
            </a:r>
            <a:r>
              <a:rPr lang="en-US" altLang="zh-CN" dirty="0"/>
              <a:t>6 </a:t>
            </a:r>
            <a:r>
              <a:rPr lang="zh-CN" altLang="en-US" dirty="0"/>
              <a:t>个月内不付红利。</a:t>
            </a:r>
          </a:p>
          <a:p>
            <a:endParaRPr lang="zh-CN" altLang="en-US" dirty="0"/>
          </a:p>
          <a:p>
            <a:r>
              <a:rPr lang="zh-CN" altLang="en-US" dirty="0"/>
              <a:t>请问该股票 </a:t>
            </a:r>
            <a:r>
              <a:rPr lang="en-US" altLang="zh-CN" dirty="0"/>
              <a:t>6 </a:t>
            </a:r>
            <a:r>
              <a:rPr lang="zh-CN" altLang="en-US" dirty="0"/>
              <a:t>个月后的价格</a:t>
            </a:r>
            <a:r>
              <a:rPr lang="en-US" altLang="zh-CN" i="1" dirty="0"/>
              <a:t>S</a:t>
            </a:r>
            <a:r>
              <a:rPr lang="en-US" altLang="zh-CN" i="1" baseline="-25000" dirty="0"/>
              <a:t>T</a:t>
            </a:r>
            <a:r>
              <a:rPr lang="zh-CN" altLang="en-US" dirty="0"/>
              <a:t>的概率分布如何？</a:t>
            </a:r>
            <a:r>
              <a:rPr lang="en-US" altLang="zh-CN" dirty="0"/>
              <a:t>A </a:t>
            </a:r>
            <a:r>
              <a:rPr lang="zh-CN" altLang="en-US" dirty="0"/>
              <a:t>股票在 </a:t>
            </a:r>
            <a:r>
              <a:rPr lang="en-US" altLang="zh-CN" dirty="0"/>
              <a:t>6 </a:t>
            </a:r>
            <a:r>
              <a:rPr lang="zh-CN" altLang="en-US" dirty="0"/>
              <a:t>个月后股票价格的期望值和标准差分别是多少？</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28</a:t>
            </a:fld>
            <a:endParaRPr lang="en-US" altLang="zh-CN">
              <a:solidFill>
                <a:srgbClr val="000000"/>
              </a:solidFill>
            </a:endParaRPr>
          </a:p>
        </p:txBody>
      </p:sp>
    </p:spTree>
    <p:extLst>
      <p:ext uri="{BB962C8B-B14F-4D97-AF65-F5344CB8AC3E}">
        <p14:creationId xmlns:p14="http://schemas.microsoft.com/office/powerpoint/2010/main" val="21549540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a:xfrm>
            <a:off x="1981200" y="1340768"/>
            <a:ext cx="8507288" cy="5184576"/>
          </a:xfrm>
        </p:spPr>
        <p:txBody>
          <a:bodyPr/>
          <a:lstStyle/>
          <a:p>
            <a:pPr marL="0" indent="0">
              <a:buNone/>
            </a:pPr>
            <a:endParaRPr lang="en-US" altLang="zh-CN" dirty="0"/>
          </a:p>
          <a:p>
            <a:r>
              <a:rPr lang="en-US" altLang="zh-CN" dirty="0"/>
              <a:t>S</a:t>
            </a:r>
            <a:r>
              <a:rPr lang="en-US" altLang="zh-CN" baseline="-25000" dirty="0"/>
              <a:t>t</a:t>
            </a:r>
            <a:r>
              <a:rPr lang="en-US" altLang="zh-CN" dirty="0"/>
              <a:t> = 50, µ = 0.18, </a:t>
            </a:r>
            <a:r>
              <a:rPr lang="el-GR" altLang="zh-CN" dirty="0"/>
              <a:t>σ = 0.2, </a:t>
            </a:r>
            <a:r>
              <a:rPr lang="en-US" altLang="zh-CN" dirty="0"/>
              <a:t>T − t = 0.5 </a:t>
            </a:r>
            <a:r>
              <a:rPr lang="zh-CN" altLang="en-US" dirty="0"/>
              <a:t>年</a:t>
            </a:r>
          </a:p>
          <a:p>
            <a:r>
              <a:rPr lang="zh-CN" altLang="en-US" dirty="0"/>
              <a:t>因此 </a:t>
            </a:r>
            <a:r>
              <a:rPr lang="en-US" altLang="zh-CN" dirty="0"/>
              <a:t>6 </a:t>
            </a:r>
            <a:r>
              <a:rPr lang="zh-CN" altLang="en-US" dirty="0"/>
              <a:t>个月后</a:t>
            </a:r>
            <a:r>
              <a:rPr lang="en-US" altLang="zh-CN" i="1" dirty="0"/>
              <a:t>S</a:t>
            </a:r>
            <a:r>
              <a:rPr lang="en-US" altLang="zh-CN" i="1" baseline="-25000" dirty="0"/>
              <a:t>T</a:t>
            </a:r>
            <a:r>
              <a:rPr lang="zh-CN" altLang="en-US" dirty="0"/>
              <a:t>的概率分布为</a:t>
            </a:r>
            <a:endParaRPr lang="en-US" altLang="zh-CN" dirty="0"/>
          </a:p>
          <a:p>
            <a:endParaRPr lang="en-US" altLang="zh-CN" dirty="0"/>
          </a:p>
          <a:p>
            <a:endParaRPr lang="en-US" altLang="zh-CN" dirty="0"/>
          </a:p>
          <a:p>
            <a:r>
              <a:rPr lang="zh-CN" altLang="en-US" dirty="0"/>
              <a:t>即             </a:t>
            </a:r>
            <a:r>
              <a:rPr lang="en-US" altLang="zh-CN" dirty="0"/>
              <a:t>                        </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29</a:t>
            </a:fld>
            <a:endParaRPr lang="en-US" altLang="zh-CN">
              <a:solidFill>
                <a:srgbClr val="000000"/>
              </a:solidFill>
            </a:endParaRPr>
          </a:p>
        </p:txBody>
      </p:sp>
      <p:grpSp>
        <p:nvGrpSpPr>
          <p:cNvPr id="4" name="组合 3"/>
          <p:cNvGrpSpPr/>
          <p:nvPr/>
        </p:nvGrpSpPr>
        <p:grpSpPr>
          <a:xfrm>
            <a:off x="3575050" y="3068639"/>
            <a:ext cx="5619750" cy="2287587"/>
            <a:chOff x="2051050" y="3068638"/>
            <a:chExt cx="5619750" cy="2287587"/>
          </a:xfrm>
        </p:grpSpPr>
        <p:graphicFrame>
          <p:nvGraphicFramePr>
            <p:cNvPr id="9" name="对象 8"/>
            <p:cNvGraphicFramePr>
              <a:graphicFrameLocks noChangeAspect="1"/>
            </p:cNvGraphicFramePr>
            <p:nvPr>
              <p:extLst>
                <p:ext uri="{D42A27DB-BD31-4B8C-83A1-F6EECF244321}">
                  <p14:modId xmlns:p14="http://schemas.microsoft.com/office/powerpoint/2010/main" val="1436948085"/>
                </p:ext>
              </p:extLst>
            </p:nvPr>
          </p:nvGraphicFramePr>
          <p:xfrm>
            <a:off x="2051050" y="3068638"/>
            <a:ext cx="5619750" cy="857250"/>
          </p:xfrm>
          <a:graphic>
            <a:graphicData uri="http://schemas.openxmlformats.org/presentationml/2006/ole">
              <mc:AlternateContent xmlns:mc="http://schemas.openxmlformats.org/markup-compatibility/2006">
                <mc:Choice xmlns:v="urn:schemas-microsoft-com:vml" Requires="v">
                  <p:oleObj name="Equation" r:id="rId2" imgW="2997000" imgH="457200" progId="Equation.DSMT4">
                    <p:embed/>
                  </p:oleObj>
                </mc:Choice>
                <mc:Fallback>
                  <p:oleObj name="Equation" r:id="rId2" imgW="2997000" imgH="457200" progId="Equation.DSMT4">
                    <p:embed/>
                    <p:pic>
                      <p:nvPicPr>
                        <p:cNvPr id="0" name=""/>
                        <p:cNvPicPr>
                          <a:picLocks noChangeAspect="1" noChangeArrowheads="1"/>
                        </p:cNvPicPr>
                        <p:nvPr/>
                      </p:nvPicPr>
                      <p:blipFill>
                        <a:blip r:embed="rId3"/>
                        <a:srcRect/>
                        <a:stretch>
                          <a:fillRect/>
                        </a:stretch>
                      </p:blipFill>
                      <p:spPr bwMode="auto">
                        <a:xfrm>
                          <a:off x="2051050" y="3068638"/>
                          <a:ext cx="5619750"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121389810"/>
                </p:ext>
              </p:extLst>
            </p:nvPr>
          </p:nvGraphicFramePr>
          <p:xfrm>
            <a:off x="2867025" y="4870450"/>
            <a:ext cx="2633663" cy="485775"/>
          </p:xfrm>
          <a:graphic>
            <a:graphicData uri="http://schemas.openxmlformats.org/presentationml/2006/ole">
              <mc:AlternateContent xmlns:mc="http://schemas.openxmlformats.org/markup-compatibility/2006">
                <mc:Choice xmlns:v="urn:schemas-microsoft-com:vml" Requires="v">
                  <p:oleObj name="Equation" r:id="rId4" imgW="1371600" imgH="253800" progId="Equation.DSMT4">
                    <p:embed/>
                  </p:oleObj>
                </mc:Choice>
                <mc:Fallback>
                  <p:oleObj name="Equation" r:id="rId4" imgW="1371600" imgH="253800" progId="Equation.DSMT4">
                    <p:embed/>
                    <p:pic>
                      <p:nvPicPr>
                        <p:cNvPr id="0" name=""/>
                        <p:cNvPicPr>
                          <a:picLocks noChangeAspect="1" noChangeArrowheads="1"/>
                        </p:cNvPicPr>
                        <p:nvPr/>
                      </p:nvPicPr>
                      <p:blipFill>
                        <a:blip r:embed="rId5"/>
                        <a:srcRect/>
                        <a:stretch>
                          <a:fillRect/>
                        </a:stretch>
                      </p:blipFill>
                      <p:spPr bwMode="auto">
                        <a:xfrm>
                          <a:off x="2867025" y="4870450"/>
                          <a:ext cx="2633663" cy="485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31035467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pPr>
              <a:lnSpc>
                <a:spcPct val="150000"/>
              </a:lnSpc>
            </a:pPr>
            <a:endParaRPr lang="en-US" altLang="zh-CN" dirty="0"/>
          </a:p>
          <a:p>
            <a:pPr>
              <a:lnSpc>
                <a:spcPct val="150000"/>
              </a:lnSpc>
            </a:pPr>
            <a:r>
              <a:rPr lang="zh-CN" altLang="en-US" dirty="0">
                <a:solidFill>
                  <a:srgbClr val="002060"/>
                </a:solidFill>
              </a:rPr>
              <a:t>股票价格的变化过程</a:t>
            </a:r>
          </a:p>
          <a:p>
            <a:pPr>
              <a:lnSpc>
                <a:spcPct val="150000"/>
              </a:lnSpc>
            </a:pPr>
            <a:r>
              <a:rPr lang="en-US" altLang="zh-CN" dirty="0">
                <a:solidFill>
                  <a:srgbClr val="002060"/>
                </a:solidFill>
              </a:rPr>
              <a:t>BSM </a:t>
            </a:r>
            <a:r>
              <a:rPr lang="zh-CN" altLang="en-US" dirty="0">
                <a:solidFill>
                  <a:srgbClr val="002060"/>
                </a:solidFill>
              </a:rPr>
              <a:t>期权定价公式</a:t>
            </a:r>
          </a:p>
          <a:p>
            <a:pPr>
              <a:lnSpc>
                <a:spcPct val="150000"/>
              </a:lnSpc>
            </a:pPr>
            <a:r>
              <a:rPr lang="en-US" altLang="zh-CN" dirty="0">
                <a:solidFill>
                  <a:srgbClr val="002060"/>
                </a:solidFill>
              </a:rPr>
              <a:t>BSM </a:t>
            </a:r>
            <a:r>
              <a:rPr lang="zh-CN" altLang="en-US" dirty="0">
                <a:solidFill>
                  <a:srgbClr val="002060"/>
                </a:solidFill>
              </a:rPr>
              <a:t>期权定价公式的精确度评价与拓展</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p:txBody>
          <a:bodyPr>
            <a:normAutofit/>
          </a:bodyPr>
          <a:lstStyle/>
          <a:p>
            <a:endParaRPr lang="en-US" altLang="zh-CN" dirty="0"/>
          </a:p>
          <a:p>
            <a:r>
              <a:rPr lang="zh-CN" altLang="en-US" dirty="0"/>
              <a:t>由于一个正态分布变量取值位于均值左右</a:t>
            </a:r>
            <a:r>
              <a:rPr lang="en-US" altLang="zh-CN" dirty="0"/>
              <a:t>1.96</a:t>
            </a:r>
            <a:r>
              <a:rPr lang="zh-CN" altLang="en-US" dirty="0"/>
              <a:t>个标准差范围内的概率为 </a:t>
            </a:r>
            <a:r>
              <a:rPr lang="en-US" altLang="zh-CN" dirty="0"/>
              <a:t>95% </a:t>
            </a:r>
            <a:r>
              <a:rPr lang="zh-CN" altLang="en-US" dirty="0"/>
              <a:t>，因此，置信度为 </a:t>
            </a:r>
            <a:r>
              <a:rPr lang="en-US" altLang="zh-CN" dirty="0"/>
              <a:t>95% </a:t>
            </a:r>
            <a:r>
              <a:rPr lang="zh-CN" altLang="en-US" dirty="0"/>
              <a:t>时，</a:t>
            </a:r>
          </a:p>
          <a:p>
            <a:endParaRPr lang="zh-CN" altLang="en-US" dirty="0"/>
          </a:p>
          <a:p>
            <a:pPr>
              <a:buNone/>
            </a:pPr>
            <a:r>
              <a:rPr lang="zh-CN" altLang="en-US" dirty="0"/>
              <a:t>		</a:t>
            </a:r>
            <a:endParaRPr lang="en-US" altLang="zh-CN" dirty="0"/>
          </a:p>
          <a:p>
            <a:pPr>
              <a:buNone/>
            </a:pPr>
            <a:endParaRPr lang="en-US" altLang="zh-CN" dirty="0"/>
          </a:p>
          <a:p>
            <a:r>
              <a:rPr lang="zh-CN" altLang="en-US" dirty="0"/>
              <a:t>因此， </a:t>
            </a:r>
            <a:r>
              <a:rPr lang="en-US" altLang="zh-CN" dirty="0"/>
              <a:t>6 </a:t>
            </a:r>
            <a:r>
              <a:rPr lang="zh-CN" altLang="en-US" dirty="0"/>
              <a:t>个月 </a:t>
            </a:r>
            <a:r>
              <a:rPr lang="en-US" altLang="zh-CN" dirty="0"/>
              <a:t>A </a:t>
            </a:r>
            <a:r>
              <a:rPr lang="zh-CN" altLang="en-US" dirty="0"/>
              <a:t>股票价格落在 </a:t>
            </a:r>
            <a:r>
              <a:rPr lang="en-US" altLang="zh-CN" dirty="0"/>
              <a:t>41.09 </a:t>
            </a:r>
            <a:r>
              <a:rPr lang="zh-CN" altLang="en-US" dirty="0"/>
              <a:t>元到 </a:t>
            </a:r>
            <a:r>
              <a:rPr lang="en-US" altLang="zh-CN" dirty="0"/>
              <a:t>71.41 </a:t>
            </a:r>
            <a:r>
              <a:rPr lang="zh-CN" altLang="en-US" dirty="0"/>
              <a:t>元之间的概率为 </a:t>
            </a:r>
            <a:r>
              <a:rPr lang="en-US" altLang="zh-CN" dirty="0"/>
              <a:t>95% </a:t>
            </a:r>
            <a:r>
              <a:rPr lang="zh-CN" altLang="en-US" dirty="0"/>
              <a:t>。</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30</a:t>
            </a:fld>
            <a:endParaRPr lang="en-US" altLang="zh-CN">
              <a:solidFill>
                <a:srgbClr val="000000"/>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466601426"/>
              </p:ext>
            </p:extLst>
          </p:nvPr>
        </p:nvGraphicFramePr>
        <p:xfrm>
          <a:off x="4722814" y="3529014"/>
          <a:ext cx="2598737" cy="1017587"/>
        </p:xfrm>
        <a:graphic>
          <a:graphicData uri="http://schemas.openxmlformats.org/presentationml/2006/ole">
            <mc:AlternateContent xmlns:mc="http://schemas.openxmlformats.org/markup-compatibility/2006">
              <mc:Choice xmlns:v="urn:schemas-microsoft-com:vml" Requires="v">
                <p:oleObj name="Equation" r:id="rId2" imgW="1168200" imgH="457200" progId="Equation.DSMT4">
                  <p:embed/>
                </p:oleObj>
              </mc:Choice>
              <mc:Fallback>
                <p:oleObj name="Equation" r:id="rId2" imgW="1168200" imgH="457200" progId="Equation.DSMT4">
                  <p:embed/>
                  <p:pic>
                    <p:nvPicPr>
                      <p:cNvPr id="0" name=""/>
                      <p:cNvPicPr>
                        <a:picLocks noChangeAspect="1" noChangeArrowheads="1"/>
                      </p:cNvPicPr>
                      <p:nvPr/>
                    </p:nvPicPr>
                    <p:blipFill>
                      <a:blip r:embed="rId3"/>
                      <a:srcRect/>
                      <a:stretch>
                        <a:fillRect/>
                      </a:stretch>
                    </p:blipFill>
                    <p:spPr bwMode="auto">
                      <a:xfrm>
                        <a:off x="4722814" y="3529014"/>
                        <a:ext cx="2598737" cy="1017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067190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marL="0" indent="0">
                  <a:buNone/>
                </a:pPr>
                <a:endParaRPr lang="en-US" altLang="zh-CN" dirty="0"/>
              </a:p>
              <a:p>
                <a:r>
                  <a:rPr lang="zh-CN" altLang="en-US" dirty="0"/>
                  <a:t>半年后，</a:t>
                </a:r>
                <a:r>
                  <a:rPr lang="en-US" altLang="zh-CN" dirty="0"/>
                  <a:t>A </a:t>
                </a:r>
                <a:r>
                  <a:rPr lang="zh-CN" altLang="en-US" dirty="0"/>
                  <a:t>股票价格的期望值为 </a:t>
                </a:r>
                <a:r>
                  <a:rPr lang="en-US" altLang="zh-CN" dirty="0"/>
                  <a:t>54.71 </a:t>
                </a:r>
                <a:r>
                  <a:rPr lang="zh-CN" altLang="en-US" dirty="0"/>
                  <a:t>元，标准差为</a:t>
                </a:r>
                <a14:m>
                  <m:oMath xmlns:m="http://schemas.openxmlformats.org/officeDocument/2006/math">
                    <m:rad>
                      <m:radPr>
                        <m:degHide m:val="on"/>
                        <m:ctrlPr>
                          <a:rPr lang="zh-CN" altLang="en-US" i="1" smtClean="0">
                            <a:latin typeface="Cambria Math" panose="02040503050406030204" pitchFamily="18" charset="0"/>
                          </a:rPr>
                        </m:ctrlPr>
                      </m:radPr>
                      <m:deg/>
                      <m:e>
                        <m:r>
                          <a:rPr lang="en-US" altLang="zh-CN" b="0" i="1" smtClean="0">
                            <a:latin typeface="Cambria Math"/>
                          </a:rPr>
                          <m:t>60.46</m:t>
                        </m:r>
                      </m:e>
                    </m:rad>
                  </m:oMath>
                </a14:m>
                <a:r>
                  <a:rPr lang="zh-CN" altLang="en-US" dirty="0"/>
                  <a:t>  或 </a:t>
                </a:r>
                <a:r>
                  <a:rPr lang="en-US" altLang="zh-CN" dirty="0"/>
                  <a:t>7.78 </a:t>
                </a:r>
                <a:r>
                  <a:rPr lang="zh-CN" altLang="en-US" dirty="0"/>
                  <a:t>。</a:t>
                </a:r>
              </a:p>
              <a:p>
                <a:endParaRPr lang="en-US" altLang="zh-CN" dirty="0"/>
              </a:p>
              <a:p>
                <a:endParaRPr lang="en-US"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3"/>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31</a:t>
            </a:fld>
            <a:endParaRPr lang="en-US" altLang="zh-CN">
              <a:solidFill>
                <a:srgbClr val="000000"/>
              </a:solidFill>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408339063"/>
              </p:ext>
            </p:extLst>
          </p:nvPr>
        </p:nvGraphicFramePr>
        <p:xfrm>
          <a:off x="3279775" y="3457576"/>
          <a:ext cx="6516688" cy="1236663"/>
        </p:xfrm>
        <a:graphic>
          <a:graphicData uri="http://schemas.openxmlformats.org/presentationml/2006/ole">
            <mc:AlternateContent xmlns:mc="http://schemas.openxmlformats.org/markup-compatibility/2006">
              <mc:Choice xmlns:v="urn:schemas-microsoft-com:vml" Requires="v">
                <p:oleObj name="Equation" r:id="rId4" imgW="2806560" imgH="533160" progId="Equation.DSMT4">
                  <p:embed/>
                </p:oleObj>
              </mc:Choice>
              <mc:Fallback>
                <p:oleObj name="Equation" r:id="rId4" imgW="2806560" imgH="533160" progId="Equation.DSMT4">
                  <p:embed/>
                  <p:pic>
                    <p:nvPicPr>
                      <p:cNvPr id="0" name=""/>
                      <p:cNvPicPr>
                        <a:picLocks noChangeAspect="1" noChangeArrowheads="1"/>
                      </p:cNvPicPr>
                      <p:nvPr/>
                    </p:nvPicPr>
                    <p:blipFill>
                      <a:blip r:embed="rId5"/>
                      <a:srcRect/>
                      <a:stretch>
                        <a:fillRect/>
                      </a:stretch>
                    </p:blipFill>
                    <p:spPr bwMode="auto">
                      <a:xfrm>
                        <a:off x="3279775" y="3457576"/>
                        <a:ext cx="6516688" cy="1236663"/>
                      </a:xfrm>
                      <a:prstGeom prst="rect">
                        <a:avLst/>
                      </a:prstGeom>
                      <a:noFill/>
                    </p:spPr>
                  </p:pic>
                </p:oleObj>
              </mc:Fallback>
            </mc:AlternateContent>
          </a:graphicData>
        </a:graphic>
      </p:graphicFrame>
    </p:spTree>
    <p:extLst>
      <p:ext uri="{BB962C8B-B14F-4D97-AF65-F5344CB8AC3E}">
        <p14:creationId xmlns:p14="http://schemas.microsoft.com/office/powerpoint/2010/main" val="40351127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百分比收益率与对数收益率</a:t>
            </a:r>
          </a:p>
        </p:txBody>
      </p:sp>
      <p:sp>
        <p:nvSpPr>
          <p:cNvPr id="3" name="内容占位符 2"/>
          <p:cNvSpPr>
            <a:spLocks noGrp="1"/>
          </p:cNvSpPr>
          <p:nvPr>
            <p:ph idx="1"/>
          </p:nvPr>
        </p:nvSpPr>
        <p:spPr/>
        <p:txBody>
          <a:bodyPr/>
          <a:lstStyle/>
          <a:p>
            <a:pPr>
              <a:buNone/>
            </a:pPr>
            <a:endParaRPr lang="en-US" altLang="zh-CN" dirty="0"/>
          </a:p>
          <a:p>
            <a:r>
              <a:rPr lang="zh-CN" altLang="en-US" dirty="0"/>
              <a:t>短时间内</a:t>
            </a:r>
            <a:endParaRPr lang="en-US" altLang="zh-CN" dirty="0"/>
          </a:p>
          <a:p>
            <a:endParaRPr lang="en-US" altLang="zh-CN" dirty="0"/>
          </a:p>
          <a:p>
            <a:endParaRPr lang="en-US" altLang="zh-CN" dirty="0"/>
          </a:p>
          <a:p>
            <a:r>
              <a:rPr lang="zh-CN" altLang="en-US" dirty="0"/>
              <a:t>几何布朗运动只意味着短时间内的股票价格百分比收益率服从正态分布，长期间内股价百分比收益率正态分布的性质不再存在，但连续复利收益率始终服从正态分布。</a:t>
            </a:r>
          </a:p>
        </p:txBody>
      </p:sp>
      <p:graphicFrame>
        <p:nvGraphicFramePr>
          <p:cNvPr id="7" name="对象 6"/>
          <p:cNvGraphicFramePr>
            <a:graphicFrameLocks noChangeAspect="1"/>
          </p:cNvGraphicFramePr>
          <p:nvPr>
            <p:extLst>
              <p:ext uri="{D42A27DB-BD31-4B8C-83A1-F6EECF244321}">
                <p14:modId xmlns:p14="http://schemas.microsoft.com/office/powerpoint/2010/main" val="1585302625"/>
              </p:ext>
            </p:extLst>
          </p:nvPr>
        </p:nvGraphicFramePr>
        <p:xfrm>
          <a:off x="4338639" y="2457451"/>
          <a:ext cx="2636837" cy="976313"/>
        </p:xfrm>
        <a:graphic>
          <a:graphicData uri="http://schemas.openxmlformats.org/presentationml/2006/ole">
            <mc:AlternateContent xmlns:mc="http://schemas.openxmlformats.org/markup-compatibility/2006">
              <mc:Choice xmlns:v="urn:schemas-microsoft-com:vml" Requires="v">
                <p:oleObj name="Equation" r:id="rId2" imgW="1168200" imgH="431640" progId="Equation.DSMT4">
                  <p:embed/>
                </p:oleObj>
              </mc:Choice>
              <mc:Fallback>
                <p:oleObj name="Equation" r:id="rId2" imgW="1168200" imgH="431640" progId="Equation.DSMT4">
                  <p:embed/>
                  <p:pic>
                    <p:nvPicPr>
                      <p:cNvPr id="0" name=""/>
                      <p:cNvPicPr>
                        <a:picLocks noChangeAspect="1" noChangeArrowheads="1"/>
                      </p:cNvPicPr>
                      <p:nvPr/>
                    </p:nvPicPr>
                    <p:blipFill>
                      <a:blip r:embed="rId3"/>
                      <a:srcRect/>
                      <a:stretch>
                        <a:fillRect/>
                      </a:stretch>
                    </p:blipFill>
                    <p:spPr bwMode="auto">
                      <a:xfrm>
                        <a:off x="4338639" y="2457451"/>
                        <a:ext cx="2636837" cy="976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灯片编号占位符 3"/>
          <p:cNvSpPr>
            <a:spLocks noGrp="1"/>
          </p:cNvSpPr>
          <p:nvPr>
            <p:ph type="sldNum" sz="quarter" idx="12"/>
          </p:nvPr>
        </p:nvSpPr>
        <p:spPr/>
        <p:txBody>
          <a:bodyPr/>
          <a:lstStyle/>
          <a:p>
            <a:fld id="{0C913308-F349-4B6D-A68A-DD1791B4A57B}" type="slidenum">
              <a:rPr lang="zh-CN" altLang="en-US" smtClean="0"/>
              <a:pPr/>
              <a:t>32</a:t>
            </a:fld>
            <a:endParaRPr lang="zh-CN" altLang="en-US" dirty="0"/>
          </a:p>
        </p:txBody>
      </p:sp>
    </p:spTree>
    <p:extLst>
      <p:ext uri="{BB962C8B-B14F-4D97-AF65-F5344CB8AC3E}">
        <p14:creationId xmlns:p14="http://schemas.microsoft.com/office/powerpoint/2010/main" val="3757577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1900</a:t>
            </a:r>
            <a:r>
              <a:rPr lang="zh-CN" altLang="en-US" sz="3600" dirty="0"/>
              <a:t>－</a:t>
            </a:r>
            <a:r>
              <a:rPr lang="en-US" altLang="zh-CN" sz="3600" dirty="0"/>
              <a:t>2000</a:t>
            </a:r>
            <a:r>
              <a:rPr lang="zh-CN" altLang="en-US" sz="3600" dirty="0"/>
              <a:t>主要国家股指实际收益率</a:t>
            </a:r>
          </a:p>
        </p:txBody>
      </p:sp>
      <p:sp>
        <p:nvSpPr>
          <p:cNvPr id="3" name="内容占位符 2"/>
          <p:cNvSpPr>
            <a:spLocks noGrp="1"/>
          </p:cNvSpPr>
          <p:nvPr>
            <p:ph idx="1"/>
          </p:nvPr>
        </p:nvSpPr>
        <p:spPr/>
        <p:txBody>
          <a:bodyPr/>
          <a:lstStyle/>
          <a:p>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33</a:t>
            </a:fld>
            <a:endParaRPr lang="en-US" altLang="zh-CN">
              <a:solidFill>
                <a:srgbClr val="000000"/>
              </a:solidFill>
            </a:endParaRPr>
          </a:p>
        </p:txBody>
      </p:sp>
      <p:pic>
        <p:nvPicPr>
          <p:cNvPr id="1689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3348471" y="1232758"/>
            <a:ext cx="5040560" cy="5112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rot="19320000">
            <a:off x="4669413" y="3082182"/>
            <a:ext cx="3586153" cy="400110"/>
          </a:xfrm>
          <a:prstGeom prst="rect">
            <a:avLst/>
          </a:prstGeom>
          <a:noFill/>
        </p:spPr>
        <p:txBody>
          <a:bodyPr wrap="square" rtlCol="0">
            <a:spAutoFit/>
          </a:bodyPr>
          <a:lstStyle/>
          <a:p>
            <a:r>
              <a:rPr lang="en-US" altLang="zh-CN" sz="2000" dirty="0">
                <a:solidFill>
                  <a:schemeClr val="bg1">
                    <a:lumMod val="95000"/>
                  </a:schemeClr>
                </a:solidFill>
                <a:latin typeface="Adobe Jenson Pro Capt" pitchFamily="18" charset="0"/>
              </a:rPr>
              <a:t>Copyright © </a:t>
            </a:r>
            <a:r>
              <a:rPr lang="zh-CN" altLang="en-US" sz="2000" dirty="0">
                <a:solidFill>
                  <a:schemeClr val="bg1">
                    <a:lumMod val="95000"/>
                  </a:schemeClr>
                </a:solidFill>
                <a:latin typeface="Adobe Jenson Pro Capt" pitchFamily="18" charset="0"/>
              </a:rPr>
              <a:t>厦门大学 陈蓉</a:t>
            </a:r>
          </a:p>
        </p:txBody>
      </p:sp>
    </p:spTree>
    <p:extLst>
      <p:ext uri="{BB962C8B-B14F-4D97-AF65-F5344CB8AC3E}">
        <p14:creationId xmlns:p14="http://schemas.microsoft.com/office/powerpoint/2010/main" val="16363340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预期收益率 </a:t>
            </a:r>
            <a:r>
              <a:rPr lang="en-US" altLang="zh-CN" dirty="0"/>
              <a:t>µ</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96752"/>
                <a:ext cx="10945216" cy="5184576"/>
              </a:xfrm>
            </p:spPr>
            <p:txBody>
              <a:bodyPr>
                <a:normAutofit lnSpcReduction="10000"/>
              </a:bodyPr>
              <a:lstStyle/>
              <a:p>
                <a:pPr marL="0" indent="0">
                  <a:buNone/>
                </a:pPr>
                <a:endParaRPr lang="en-US" altLang="zh-CN" dirty="0"/>
              </a:p>
              <a:p>
                <a14:m>
                  <m:oMath xmlns:m="http://schemas.openxmlformats.org/officeDocument/2006/math">
                    <m:r>
                      <a:rPr lang="zh-CN" altLang="en-US" i="1" smtClean="0">
                        <a:latin typeface="Cambria Math"/>
                      </a:rPr>
                      <m:t>𝜇</m:t>
                    </m:r>
                  </m:oMath>
                </a14:m>
                <a:r>
                  <a:rPr lang="zh-CN" altLang="en-US" dirty="0"/>
                  <a:t>为 ∆</a:t>
                </a:r>
                <a:r>
                  <a:rPr lang="en-US" altLang="zh-CN" dirty="0"/>
                  <a:t>t </a:t>
                </a:r>
                <a:r>
                  <a:rPr lang="zh-CN" altLang="en-US" dirty="0"/>
                  <a:t>时间内股票的年化百分比期望收益率，股票的期望连续复利收益率</a:t>
                </a:r>
                <a14:m>
                  <m:oMath xmlns:m="http://schemas.openxmlformats.org/officeDocument/2006/math">
                    <m:r>
                      <a:rPr lang="zh-CN" altLang="en-US" i="1" smtClean="0">
                        <a:latin typeface="Cambria Math"/>
                      </a:rPr>
                      <m:t>𝜇</m:t>
                    </m:r>
                    <m:r>
                      <a:rPr lang="zh-CN" altLang="en-US" b="0" i="1" smtClean="0">
                        <a:latin typeface="Cambria Math"/>
                      </a:rPr>
                      <m:t>−</m:t>
                    </m:r>
                    <m:f>
                      <m:fPr>
                        <m:ctrlPr>
                          <a:rPr lang="en-US" altLang="zh-CN" b="0" i="1" smtClean="0">
                            <a:latin typeface="Cambria Math" panose="02040503050406030204" pitchFamily="18" charset="0"/>
                          </a:rPr>
                        </m:ctrlPr>
                      </m:fPr>
                      <m:num>
                        <m:r>
                          <a:rPr lang="en-US" altLang="zh-CN" b="0" i="1" smtClean="0">
                            <a:latin typeface="Cambria Math"/>
                          </a:rPr>
                          <m:t>1</m:t>
                        </m:r>
                      </m:num>
                      <m:den>
                        <m:r>
                          <a:rPr lang="en-US" altLang="zh-CN" b="0" i="1" smtClean="0">
                            <a:latin typeface="Cambria Math"/>
                          </a:rPr>
                          <m:t>2</m:t>
                        </m:r>
                      </m:den>
                    </m:f>
                    <m:sSup>
                      <m:sSupPr>
                        <m:ctrlPr>
                          <a:rPr lang="en-US" altLang="zh-CN" b="0" i="1" smtClean="0">
                            <a:latin typeface="Cambria Math" panose="02040503050406030204" pitchFamily="18" charset="0"/>
                          </a:rPr>
                        </m:ctrlPr>
                      </m:sSupPr>
                      <m:e>
                        <m:r>
                          <a:rPr lang="zh-CN" altLang="en-US" b="0" i="1" smtClean="0">
                            <a:latin typeface="Cambria Math"/>
                          </a:rPr>
                          <m:t>𝜎</m:t>
                        </m:r>
                      </m:e>
                      <m:sup>
                        <m:r>
                          <a:rPr lang="en-US" altLang="zh-CN" b="0" i="1" smtClean="0">
                            <a:latin typeface="Cambria Math"/>
                          </a:rPr>
                          <m:t>2</m:t>
                        </m:r>
                      </m:sup>
                    </m:sSup>
                  </m:oMath>
                </a14:m>
                <a:r>
                  <a:rPr lang="zh-CN" altLang="en-US" dirty="0"/>
                  <a:t>。</a:t>
                </a:r>
              </a:p>
              <a:p>
                <a:pPr>
                  <a:buNone/>
                </a:pPr>
                <a:r>
                  <a:rPr lang="zh-CN" altLang="en-US" dirty="0"/>
                  <a:t>		</a:t>
                </a:r>
              </a:p>
              <a:p>
                <a:r>
                  <a:rPr lang="zh-CN" altLang="en-US" dirty="0"/>
                  <a:t>根据</a:t>
                </a:r>
                <a:r>
                  <a:rPr lang="en-US" altLang="zh-CN" dirty="0"/>
                  <a:t>CAPM</a:t>
                </a:r>
                <a:r>
                  <a:rPr lang="zh-CN" altLang="en-US" dirty="0"/>
                  <a:t>，现实</a:t>
                </a:r>
                <a14:m>
                  <m:oMath xmlns:m="http://schemas.openxmlformats.org/officeDocument/2006/math">
                    <m:r>
                      <a:rPr lang="zh-CN" altLang="en-US" i="1" smtClean="0">
                        <a:latin typeface="Cambria Math"/>
                      </a:rPr>
                      <m:t>测度</m:t>
                    </m:r>
                    <m:r>
                      <a:rPr lang="zh-CN" altLang="en-US" b="0" i="1" smtClean="0">
                        <a:latin typeface="Cambria Math"/>
                      </a:rPr>
                      <m:t>下的</m:t>
                    </m:r>
                    <m:r>
                      <a:rPr lang="zh-CN" altLang="en-US" i="1">
                        <a:latin typeface="Cambria Math"/>
                      </a:rPr>
                      <m:t>𝜇</m:t>
                    </m:r>
                  </m:oMath>
                </a14:m>
                <a:r>
                  <a:rPr lang="zh-CN" altLang="en-US" dirty="0"/>
                  <a:t>取决于该证券的系统性风险、无风险利率水平、以及市场的风险收益偏好。由于后者涉及主观因素，因此其决定本身就非常复杂。</a:t>
                </a:r>
                <a:endParaRPr lang="en-US" altLang="zh-CN" dirty="0"/>
              </a:p>
              <a:p>
                <a:endParaRPr lang="en-US" altLang="zh-CN" dirty="0"/>
              </a:p>
              <a:p>
                <a:r>
                  <a:rPr lang="zh-CN" altLang="en-US" dirty="0"/>
                  <a:t>幸运的是，在无套利条件下，衍生证券的定价与标的资产的预期收益率是无关的。</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96752"/>
                <a:ext cx="10945216" cy="5184576"/>
              </a:xfrm>
              <a:blipFill>
                <a:blip r:embed="rId2"/>
                <a:stretch>
                  <a:fillRect r="-334"/>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34</a:t>
            </a:fld>
            <a:endParaRPr lang="en-US" altLang="zh-CN">
              <a:solidFill>
                <a:srgbClr val="000000"/>
              </a:solidFill>
            </a:endParaRPr>
          </a:p>
        </p:txBody>
      </p:sp>
    </p:spTree>
    <p:extLst>
      <p:ext uri="{BB962C8B-B14F-4D97-AF65-F5344CB8AC3E}">
        <p14:creationId xmlns:p14="http://schemas.microsoft.com/office/powerpoint/2010/main" val="24979713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波动率 </a:t>
            </a:r>
            <a:r>
              <a:rPr lang="el-GR" altLang="zh-CN" dirty="0"/>
              <a:t>σ</a:t>
            </a:r>
            <a:endParaRPr lang="zh-CN" altLang="en-US" dirty="0"/>
          </a:p>
        </p:txBody>
      </p:sp>
      <p:sp>
        <p:nvSpPr>
          <p:cNvPr id="3" name="内容占位符 2"/>
          <p:cNvSpPr>
            <a:spLocks noGrp="1"/>
          </p:cNvSpPr>
          <p:nvPr>
            <p:ph idx="1"/>
          </p:nvPr>
        </p:nvSpPr>
        <p:spPr/>
        <p:txBody>
          <a:bodyPr>
            <a:normAutofit/>
          </a:bodyPr>
          <a:lstStyle/>
          <a:p>
            <a:r>
              <a:rPr lang="zh-CN" altLang="en-US" dirty="0"/>
              <a:t>波动率</a:t>
            </a:r>
            <a:r>
              <a:rPr lang="en-US" altLang="zh-CN" dirty="0"/>
              <a:t>σ</a:t>
            </a:r>
            <a:r>
              <a:rPr lang="zh-CN" altLang="en-US" dirty="0"/>
              <a:t>可理解为股票价格的“脾气”</a:t>
            </a:r>
            <a:r>
              <a:rPr lang="en-US" altLang="zh-CN" dirty="0"/>
              <a:t>,</a:t>
            </a:r>
            <a:r>
              <a:rPr lang="zh-CN" altLang="en-US" dirty="0"/>
              <a:t>刻画了股票收益率围绕着均值上下震荡的幅度。我们将在本章第三节的最后简要介绍波动率的估计方法。</a:t>
            </a:r>
            <a:endParaRPr lang="en-US" altLang="zh-CN"/>
          </a:p>
          <a:p>
            <a:r>
              <a:rPr lang="zh-CN" altLang="en-US"/>
              <a:t>值得</a:t>
            </a:r>
            <a:r>
              <a:rPr lang="zh-CN" altLang="en-US" dirty="0"/>
              <a:t>注意的是</a:t>
            </a:r>
            <a:r>
              <a:rPr lang="en-US" altLang="zh-CN" dirty="0"/>
              <a:t>,</a:t>
            </a:r>
            <a:r>
              <a:rPr lang="zh-CN" altLang="en-US" dirty="0"/>
              <a:t>在几何布朗运动中，</a:t>
            </a:r>
            <a:r>
              <a:rPr lang="en-US" altLang="zh-CN" dirty="0"/>
              <a:t>σ</a:t>
            </a:r>
            <a:r>
              <a:rPr lang="zh-CN" altLang="en-US" dirty="0"/>
              <a:t>是常数。而实际上</a:t>
            </a:r>
            <a:r>
              <a:rPr lang="en-US" altLang="zh-CN" dirty="0"/>
              <a:t>,</a:t>
            </a:r>
            <a:r>
              <a:rPr lang="zh-CN" altLang="en-US" dirty="0"/>
              <a:t>股票价格的脾气是会变的</a:t>
            </a:r>
            <a:r>
              <a:rPr lang="en-US" altLang="zh-CN" dirty="0"/>
              <a:t>,σ</a:t>
            </a:r>
            <a:r>
              <a:rPr lang="zh-CN" altLang="en-US" dirty="0"/>
              <a:t>会随时间而变化。因此对于股票价格服从几何布朗运动，通常认为假设常数波动率是其最大的不足。</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35</a:t>
            </a:fld>
            <a:endParaRPr lang="en-US" altLang="zh-CN">
              <a:solidFill>
                <a:srgbClr val="000000"/>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619008744"/>
              </p:ext>
            </p:extLst>
          </p:nvPr>
        </p:nvGraphicFramePr>
        <p:xfrm>
          <a:off x="5419726" y="211139"/>
          <a:ext cx="3656013" cy="892175"/>
        </p:xfrm>
        <a:graphic>
          <a:graphicData uri="http://schemas.openxmlformats.org/presentationml/2006/ole">
            <mc:AlternateContent xmlns:mc="http://schemas.openxmlformats.org/markup-compatibility/2006">
              <mc:Choice xmlns:v="urn:schemas-microsoft-com:vml" Requires="v">
                <p:oleObj name="Equation" r:id="rId2" imgW="2082600" imgH="507960" progId="Equation.DSMT4">
                  <p:embed/>
                </p:oleObj>
              </mc:Choice>
              <mc:Fallback>
                <p:oleObj name="Equation" r:id="rId2" imgW="2082600" imgH="507960" progId="Equation.DSMT4">
                  <p:embed/>
                  <p:pic>
                    <p:nvPicPr>
                      <p:cNvPr id="0" name=""/>
                      <p:cNvPicPr>
                        <a:picLocks noChangeAspect="1" noChangeArrowheads="1"/>
                      </p:cNvPicPr>
                      <p:nvPr/>
                    </p:nvPicPr>
                    <p:blipFill>
                      <a:blip r:embed="rId3"/>
                      <a:srcRect/>
                      <a:stretch>
                        <a:fillRect/>
                      </a:stretch>
                    </p:blipFill>
                    <p:spPr bwMode="auto">
                      <a:xfrm>
                        <a:off x="5419726" y="211139"/>
                        <a:ext cx="3656013" cy="89217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6865896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pPr>
              <a:lnSpc>
                <a:spcPct val="150000"/>
              </a:lnSpc>
            </a:pPr>
            <a:endParaRPr lang="en-US" altLang="zh-CN" dirty="0"/>
          </a:p>
          <a:p>
            <a:pPr>
              <a:lnSpc>
                <a:spcPct val="150000"/>
              </a:lnSpc>
              <a:buNone/>
            </a:pPr>
            <a:r>
              <a:rPr lang="zh-CN" altLang="en-US" dirty="0">
                <a:solidFill>
                  <a:schemeClr val="bg1">
                    <a:lumMod val="75000"/>
                  </a:schemeClr>
                </a:solidFill>
              </a:rPr>
              <a:t>股票价格的变化过程</a:t>
            </a:r>
          </a:p>
          <a:p>
            <a:pPr>
              <a:lnSpc>
                <a:spcPct val="150000"/>
              </a:lnSpc>
              <a:buNone/>
            </a:pPr>
            <a:r>
              <a:rPr lang="en-US" altLang="zh-CN" dirty="0">
                <a:solidFill>
                  <a:srgbClr val="002060"/>
                </a:solidFill>
              </a:rPr>
              <a:t>BSM </a:t>
            </a:r>
            <a:r>
              <a:rPr lang="zh-CN" altLang="en-US" dirty="0">
                <a:solidFill>
                  <a:srgbClr val="002060"/>
                </a:solidFill>
              </a:rPr>
              <a:t>期权定价公式</a:t>
            </a:r>
          </a:p>
          <a:p>
            <a:pPr>
              <a:lnSpc>
                <a:spcPct val="150000"/>
              </a:lnSpc>
              <a:buNone/>
            </a:pPr>
            <a:r>
              <a:rPr lang="en-US" altLang="zh-CN" dirty="0">
                <a:solidFill>
                  <a:schemeClr val="bg1">
                    <a:lumMod val="75000"/>
                  </a:schemeClr>
                </a:solidFill>
              </a:rPr>
              <a:t>BSM </a:t>
            </a:r>
            <a:r>
              <a:rPr lang="zh-CN" altLang="en-US" dirty="0">
                <a:solidFill>
                  <a:schemeClr val="bg1">
                    <a:lumMod val="75000"/>
                  </a:schemeClr>
                </a:solidFill>
              </a:rPr>
              <a:t>期权定价公式的精确度评价与拓展</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36</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假设</a:t>
            </a:r>
          </a:p>
        </p:txBody>
      </p:sp>
      <p:sp>
        <p:nvSpPr>
          <p:cNvPr id="3" name="内容占位符 2"/>
          <p:cNvSpPr>
            <a:spLocks noGrp="1"/>
          </p:cNvSpPr>
          <p:nvPr>
            <p:ph idx="1"/>
          </p:nvPr>
        </p:nvSpPr>
        <p:spPr>
          <a:xfrm>
            <a:off x="623392" y="1196753"/>
            <a:ext cx="10873208" cy="5328590"/>
          </a:xfrm>
        </p:spPr>
        <p:txBody>
          <a:bodyPr/>
          <a:lstStyle/>
          <a:p>
            <a:r>
              <a:rPr lang="zh-CN" altLang="en-US" dirty="0"/>
              <a:t>不存在无风险套利机会（对人性的假设）</a:t>
            </a:r>
          </a:p>
          <a:p>
            <a:r>
              <a:rPr lang="zh-CN" altLang="en-US" dirty="0"/>
              <a:t>允许卖空标的证券</a:t>
            </a:r>
          </a:p>
          <a:p>
            <a:r>
              <a:rPr lang="zh-CN" altLang="en-US" dirty="0"/>
              <a:t>没有交易费用和税收</a:t>
            </a:r>
            <a:endParaRPr lang="en-US" altLang="zh-CN" dirty="0"/>
          </a:p>
          <a:p>
            <a:r>
              <a:rPr lang="zh-CN" altLang="en-US" dirty="0"/>
              <a:t>证券交易是连续的，价格变动也是连续的</a:t>
            </a:r>
            <a:endParaRPr lang="en-US" altLang="zh-CN" dirty="0"/>
          </a:p>
          <a:p>
            <a:r>
              <a:rPr lang="zh-CN" altLang="en-US" dirty="0"/>
              <a:t>所有证券都完全可分</a:t>
            </a:r>
          </a:p>
          <a:p>
            <a:r>
              <a:rPr lang="zh-CN" altLang="en-US" dirty="0"/>
              <a:t>证券价格遵循几何布朗运动，即 </a:t>
            </a:r>
            <a:r>
              <a:rPr lang="en-US" altLang="zh-CN" dirty="0"/>
              <a:t>µ </a:t>
            </a:r>
            <a:r>
              <a:rPr lang="zh-CN" altLang="en-US" dirty="0"/>
              <a:t>和 </a:t>
            </a:r>
            <a:r>
              <a:rPr lang="en-US" altLang="zh-CN" dirty="0"/>
              <a:t>σ </a:t>
            </a:r>
            <a:r>
              <a:rPr lang="zh-CN" altLang="en-US" dirty="0"/>
              <a:t>为常数</a:t>
            </a:r>
            <a:endParaRPr lang="en-US" altLang="zh-CN" dirty="0"/>
          </a:p>
          <a:p>
            <a:r>
              <a:rPr lang="zh-CN" altLang="en-US" dirty="0"/>
              <a:t>衍生证券有效期内，无风险利率 </a:t>
            </a:r>
            <a:r>
              <a:rPr lang="en-US" altLang="zh-CN" dirty="0"/>
              <a:t>r </a:t>
            </a:r>
            <a:r>
              <a:rPr lang="zh-CN" altLang="en-US" dirty="0"/>
              <a:t>为常数</a:t>
            </a:r>
            <a:endParaRPr lang="en-US" altLang="zh-CN" dirty="0"/>
          </a:p>
          <a:p>
            <a:r>
              <a:rPr lang="zh-CN" altLang="en-US" dirty="0"/>
              <a:t>衍生证券有效期内标的证券没有现金收益支付</a:t>
            </a:r>
          </a:p>
          <a:p>
            <a:endParaRPr lang="en-US" altLang="zh-CN" dirty="0"/>
          </a:p>
          <a:p>
            <a:endParaRPr lang="en-US" altLang="zh-CN" dirty="0"/>
          </a:p>
          <a:p>
            <a:endParaRPr lang="zh-CN" altLang="en-US" dirty="0"/>
          </a:p>
        </p:txBody>
      </p:sp>
      <p:sp>
        <p:nvSpPr>
          <p:cNvPr id="6" name="灯片编号占位符 5"/>
          <p:cNvSpPr>
            <a:spLocks noGrp="1"/>
          </p:cNvSpPr>
          <p:nvPr>
            <p:ph type="sldNum" sz="quarter" idx="4294967295"/>
          </p:nvPr>
        </p:nvSpPr>
        <p:spPr>
          <a:xfrm>
            <a:off x="8112224" y="6525344"/>
            <a:ext cx="2133600" cy="288032"/>
          </a:xfrm>
          <a:prstGeom prst="rect">
            <a:avLst/>
          </a:prstGeom>
        </p:spPr>
        <p:txBody>
          <a:bodyPr/>
          <a:lstStyle/>
          <a:p>
            <a:pPr>
              <a:defRPr/>
            </a:pPr>
            <a:fld id="{19DFB378-7606-41DD-BDB8-11DE839DDBEA}" type="slidenum">
              <a:rPr lang="en-US" altLang="zh-CN" smtClean="0">
                <a:solidFill>
                  <a:srgbClr val="000000"/>
                </a:solidFill>
              </a:rPr>
              <a:pPr>
                <a:defRPr/>
              </a:pPr>
              <a:t>37</a:t>
            </a:fld>
            <a:endParaRPr lang="en-US" altLang="zh-CN">
              <a:solidFill>
                <a:srgbClr val="000000"/>
              </a:solidFill>
            </a:endParaRPr>
          </a:p>
        </p:txBody>
      </p:sp>
      <p:sp>
        <p:nvSpPr>
          <p:cNvPr id="4" name="右大括号 3">
            <a:extLst>
              <a:ext uri="{FF2B5EF4-FFF2-40B4-BE49-F238E27FC236}">
                <a16:creationId xmlns:a16="http://schemas.microsoft.com/office/drawing/2014/main" id="{6B2D531B-6EC4-44F6-AD1E-B14DD9D4D0D5}"/>
              </a:ext>
            </a:extLst>
          </p:cNvPr>
          <p:cNvSpPr/>
          <p:nvPr/>
        </p:nvSpPr>
        <p:spPr>
          <a:xfrm>
            <a:off x="8112224" y="1916832"/>
            <a:ext cx="144016" cy="187220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241704F7-9313-4921-BCF5-9C4156E51284}"/>
              </a:ext>
            </a:extLst>
          </p:cNvPr>
          <p:cNvSpPr txBox="1"/>
          <p:nvPr/>
        </p:nvSpPr>
        <p:spPr>
          <a:xfrm>
            <a:off x="8400256" y="2348880"/>
            <a:ext cx="432048" cy="1200329"/>
          </a:xfrm>
          <a:prstGeom prst="rect">
            <a:avLst/>
          </a:prstGeom>
          <a:noFill/>
        </p:spPr>
        <p:txBody>
          <a:bodyPr wrap="square" rtlCol="0">
            <a:spAutoFit/>
          </a:bodyPr>
          <a:lstStyle/>
          <a:p>
            <a:r>
              <a:rPr lang="zh-CN" altLang="en-US" dirty="0"/>
              <a:t>完美世界</a:t>
            </a:r>
          </a:p>
        </p:txBody>
      </p:sp>
      <p:sp>
        <p:nvSpPr>
          <p:cNvPr id="7" name="右大括号 6">
            <a:extLst>
              <a:ext uri="{FF2B5EF4-FFF2-40B4-BE49-F238E27FC236}">
                <a16:creationId xmlns:a16="http://schemas.microsoft.com/office/drawing/2014/main" id="{09AF442F-76C4-476C-BCA6-1D46C4869C6C}"/>
              </a:ext>
            </a:extLst>
          </p:cNvPr>
          <p:cNvSpPr/>
          <p:nvPr/>
        </p:nvSpPr>
        <p:spPr>
          <a:xfrm>
            <a:off x="8832304" y="4149080"/>
            <a:ext cx="288032" cy="129614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9727A22-0CF3-46DC-AB2D-E19256E2A697}"/>
              </a:ext>
            </a:extLst>
          </p:cNvPr>
          <p:cNvSpPr txBox="1"/>
          <p:nvPr/>
        </p:nvSpPr>
        <p:spPr>
          <a:xfrm>
            <a:off x="9180951" y="4509120"/>
            <a:ext cx="1368152" cy="646331"/>
          </a:xfrm>
          <a:prstGeom prst="rect">
            <a:avLst/>
          </a:prstGeom>
          <a:noFill/>
        </p:spPr>
        <p:txBody>
          <a:bodyPr wrap="square" rtlCol="0">
            <a:spAutoFit/>
          </a:bodyPr>
          <a:lstStyle/>
          <a:p>
            <a:r>
              <a:rPr lang="zh-CN" altLang="en-US" dirty="0"/>
              <a:t>对标的资产的假设</a:t>
            </a:r>
          </a:p>
        </p:txBody>
      </p:sp>
    </p:spTree>
    <p:extLst>
      <p:ext uri="{BB962C8B-B14F-4D97-AF65-F5344CB8AC3E}">
        <p14:creationId xmlns:p14="http://schemas.microsoft.com/office/powerpoint/2010/main" val="1734304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BSM</a:t>
            </a:r>
            <a:r>
              <a:rPr lang="en-US" altLang="zh-CN" dirty="0"/>
              <a:t> </a:t>
            </a:r>
            <a:r>
              <a:rPr lang="zh-CN" altLang="en-US" dirty="0"/>
              <a:t>偏微分分程的推导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79588"/>
                <a:ext cx="10945216" cy="5345756"/>
              </a:xfrm>
            </p:spPr>
            <p:txBody>
              <a:bodyPr/>
              <a:lstStyle/>
              <a:p>
                <a:pPr marL="0" indent="0">
                  <a:buNone/>
                </a:pPr>
                <a:endParaRPr lang="en-US" altLang="zh-CN" dirty="0"/>
              </a:p>
              <a:p>
                <a:r>
                  <a:rPr lang="zh-CN" altLang="en-US" dirty="0"/>
                  <a:t>由于假设股票价格 </a:t>
                </a:r>
                <a:r>
                  <a:rPr lang="en-US" altLang="zh-CN" dirty="0"/>
                  <a:t>S </a:t>
                </a:r>
                <a:r>
                  <a:rPr lang="zh-CN" altLang="en-US" dirty="0"/>
                  <a:t>遵循几何布朗运动，因此</a:t>
                </a:r>
              </a:p>
              <a:p>
                <a:pPr algn="ctr">
                  <a:buNone/>
                </a:pPr>
                <a:r>
                  <a:rPr lang="en-US" altLang="zh-CN" dirty="0"/>
                  <a:t>	</a:t>
                </a:r>
                <a14:m>
                  <m:oMath xmlns:m="http://schemas.openxmlformats.org/officeDocument/2006/math">
                    <m:r>
                      <a:rPr lang="zh-CN" altLang="en-US" i="1" smtClean="0">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𝜇</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𝑑𝑡</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𝜎</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𝑡</m:t>
                        </m:r>
                      </m:sub>
                    </m:sSub>
                  </m:oMath>
                </a14:m>
                <a:endParaRPr lang="zh-CN" altLang="en-US" dirty="0"/>
              </a:p>
              <a:p>
                <a:pPr marL="1341438" lvl="4" indent="0">
                  <a:buNone/>
                </a:pPr>
                <a:endParaRPr lang="en-US" altLang="zh-CN" dirty="0"/>
              </a:p>
              <a:p>
                <a:pPr>
                  <a:buNone/>
                </a:pPr>
                <a:r>
                  <a:rPr lang="en-US" altLang="zh-CN" dirty="0"/>
                  <a:t>	</a:t>
                </a:r>
                <a:r>
                  <a:rPr lang="zh-CN" altLang="en-US" dirty="0"/>
                  <a:t>在一个小的时间间隔 </a:t>
                </a:r>
                <a14:m>
                  <m:oMath xmlns:m="http://schemas.openxmlformats.org/officeDocument/2006/math">
                    <m:r>
                      <a:rPr lang="zh-CN" altLang="en-US" i="1" dirty="0" smtClean="0">
                        <a:latin typeface="Cambria Math" panose="02040503050406030204" pitchFamily="18" charset="0"/>
                      </a:rPr>
                      <m:t>∆</m:t>
                    </m:r>
                    <m:r>
                      <a:rPr lang="en-US" altLang="zh-CN" i="1" dirty="0">
                        <a:latin typeface="Cambria Math" panose="02040503050406030204" pitchFamily="18" charset="0"/>
                      </a:rPr>
                      <m:t>𝑡</m:t>
                    </m:r>
                  </m:oMath>
                </a14:m>
                <a:r>
                  <a:rPr lang="en-US" altLang="zh-CN" dirty="0"/>
                  <a:t> </a:t>
                </a:r>
                <a:r>
                  <a:rPr lang="zh-CN" altLang="en-US" dirty="0"/>
                  <a:t>中， </a:t>
                </a:r>
                <a14:m>
                  <m:oMath xmlns:m="http://schemas.openxmlformats.org/officeDocument/2006/math">
                    <m:r>
                      <a:rPr lang="en-US" altLang="zh-CN" i="1" dirty="0" smtClean="0">
                        <a:latin typeface="Cambria Math" panose="02040503050406030204" pitchFamily="18" charset="0"/>
                      </a:rPr>
                      <m:t>𝑆</m:t>
                    </m:r>
                  </m:oMath>
                </a14:m>
                <a:r>
                  <a:rPr lang="en-US" altLang="zh-CN" dirty="0"/>
                  <a:t> </a:t>
                </a:r>
                <a:r>
                  <a:rPr lang="zh-CN" altLang="en-US" dirty="0"/>
                  <a:t>的变化值 </a:t>
                </a:r>
                <a14:m>
                  <m:oMath xmlns:m="http://schemas.openxmlformats.org/officeDocument/2006/math">
                    <m:r>
                      <a:rPr lang="zh-CN" altLang="en-US" i="1" dirty="0" smtClean="0">
                        <a:latin typeface="Cambria Math" panose="02040503050406030204" pitchFamily="18" charset="0"/>
                      </a:rPr>
                      <m:t>∆</m:t>
                    </m:r>
                    <m:r>
                      <a:rPr lang="en-US" altLang="zh-CN" i="1" dirty="0">
                        <a:latin typeface="Cambria Math" panose="02040503050406030204" pitchFamily="18" charset="0"/>
                      </a:rPr>
                      <m:t>𝑆</m:t>
                    </m:r>
                    <m:r>
                      <a:rPr lang="en-US" altLang="zh-CN" i="1" baseline="-25000" dirty="0">
                        <a:latin typeface="Cambria Math" panose="02040503050406030204" pitchFamily="18" charset="0"/>
                      </a:rPr>
                      <m:t>𝑡</m:t>
                    </m:r>
                    <m:r>
                      <a:rPr lang="en-US" altLang="zh-CN" i="1" dirty="0">
                        <a:latin typeface="Cambria Math" panose="02040503050406030204" pitchFamily="18" charset="0"/>
                      </a:rPr>
                      <m:t> </m:t>
                    </m:r>
                  </m:oMath>
                </a14:m>
                <a:r>
                  <a:rPr lang="zh-CN" altLang="en-US" dirty="0"/>
                  <a:t>为</a:t>
                </a:r>
              </a:p>
              <a:p>
                <a:pPr lvl="4"/>
                <a:endParaRPr lang="zh-CN" altLang="en-US" dirty="0"/>
              </a:p>
              <a:p>
                <a:pPr algn="ctr">
                  <a:buNone/>
                </a:pPr>
                <a:r>
                  <a:rPr lang="en-US" altLang="zh-CN" dirty="0"/>
                  <a:t>	</a:t>
                </a:r>
                <a14:m>
                  <m:oMath xmlns:m="http://schemas.openxmlformats.org/officeDocument/2006/math">
                    <m:r>
                      <m:rPr>
                        <m:sty m:val="p"/>
                      </m:rPr>
                      <a:rPr lang="zh-CN" altLang="en-US" i="1" smtClean="0">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𝜇</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𝜎</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𝑡</m:t>
                        </m:r>
                      </m:sub>
                    </m:sSub>
                  </m:oMath>
                </a14:m>
                <a:endParaRPr lang="zh-CN" altLang="en-US" dirty="0"/>
              </a:p>
              <a:p>
                <a:pPr>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79588"/>
                <a:ext cx="10945216" cy="5345756"/>
              </a:xfrm>
              <a:blipFill>
                <a:blip r:embed="rId2"/>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38</a:t>
            </a:fld>
            <a:endParaRPr lang="en-US" altLang="zh-CN">
              <a:solidFill>
                <a:srgbClr val="000000"/>
              </a:solidFill>
            </a:endParaRPr>
          </a:p>
        </p:txBody>
      </p:sp>
    </p:spTree>
    <p:extLst>
      <p:ext uri="{BB962C8B-B14F-4D97-AF65-F5344CB8AC3E}">
        <p14:creationId xmlns:p14="http://schemas.microsoft.com/office/powerpoint/2010/main" val="2472134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595808" y="1179588"/>
                <a:ext cx="10972800" cy="5273748"/>
              </a:xfrm>
            </p:spPr>
            <p:txBody>
              <a:bodyPr/>
              <a:lstStyle/>
              <a:p>
                <a:pPr marL="0" indent="0">
                  <a:buNone/>
                </a:pPr>
                <a:endParaRPr lang="en-US" altLang="zh-CN" dirty="0"/>
              </a:p>
              <a:p>
                <a:r>
                  <a:rPr lang="zh-CN" altLang="en-US" sz="3200" dirty="0"/>
                  <a:t>设 </a:t>
                </a:r>
                <a:r>
                  <a:rPr lang="en-US" altLang="zh-CN" sz="3200" dirty="0"/>
                  <a:t>f </a:t>
                </a:r>
                <a:r>
                  <a:rPr lang="zh-CN" altLang="en-US" sz="3200" dirty="0"/>
                  <a:t>是依赖于 </a:t>
                </a:r>
                <a:r>
                  <a:rPr lang="en-US" altLang="zh-CN" sz="3200" dirty="0"/>
                  <a:t>S </a:t>
                </a:r>
                <a:r>
                  <a:rPr lang="zh-CN" altLang="en-US" sz="3200" dirty="0"/>
                  <a:t>的衍生证券的价格，则 </a:t>
                </a:r>
                <a:r>
                  <a:rPr lang="en-US" altLang="zh-CN" sz="3200" dirty="0"/>
                  <a:t>f </a:t>
                </a:r>
                <a:r>
                  <a:rPr lang="zh-CN" altLang="en-US" sz="3200" dirty="0"/>
                  <a:t>一定是 </a:t>
                </a:r>
                <a:r>
                  <a:rPr lang="en-US" altLang="zh-CN" sz="3200" dirty="0"/>
                  <a:t>S </a:t>
                </a:r>
                <a:r>
                  <a:rPr lang="zh-CN" altLang="en-US" sz="3200" dirty="0"/>
                  <a:t>和</a:t>
                </a:r>
                <a:r>
                  <a:rPr lang="en-US" altLang="zh-CN" sz="3200" dirty="0"/>
                  <a:t>t </a:t>
                </a:r>
                <a:r>
                  <a:rPr lang="zh-CN" altLang="en-US" sz="3200" dirty="0"/>
                  <a:t>的函数，根据伊藤引理可得：</a:t>
                </a:r>
                <a:endParaRPr lang="en-US" altLang="zh-CN" sz="3200" dirty="0"/>
              </a:p>
              <a:p>
                <a:pPr marL="0" indent="0">
                  <a:buNone/>
                </a:pPr>
                <a14:m>
                  <m:oMathPara xmlns:m="http://schemas.openxmlformats.org/officeDocument/2006/math">
                    <m:oMathParaPr>
                      <m:jc m:val="centerGroup"/>
                    </m:oMathParaPr>
                    <m:oMath xmlns:m="http://schemas.openxmlformats.org/officeDocument/2006/math">
                      <m:r>
                        <a:rPr lang="zh-CN" altLang="en-US" i="1" smtClean="0">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𝑓</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𝑆</m:t>
                              </m:r>
                            </m:den>
                          </m:f>
                          <m:r>
                            <a:rPr lang="zh-CN" altLang="en-US" i="1">
                              <a:solidFill>
                                <a:srgbClr val="000000"/>
                              </a:solidFill>
                              <a:latin typeface="Cambria Math" panose="02040503050406030204" pitchFamily="18" charset="0"/>
                            </a:rPr>
                            <m:t>𝜇</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𝑆</m:t>
                                  </m:r>
                                </m:e>
                                <m:sup>
                                  <m:r>
                                    <a:rPr lang="zh-CN" altLang="en-US" i="1">
                                      <a:solidFill>
                                        <a:srgbClr val="000000"/>
                                      </a:solidFill>
                                      <a:latin typeface="Cambria Math" panose="02040503050406030204" pitchFamily="18" charset="0"/>
                                    </a:rPr>
                                    <m:t>2</m:t>
                                  </m:r>
                                </m:sup>
                              </m:sSup>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𝜎</m:t>
                              </m:r>
                            </m:e>
                            <m:sup>
                              <m:r>
                                <a:rPr lang="zh-CN" altLang="en-US" i="1">
                                  <a:solidFill>
                                    <a:srgbClr val="000000"/>
                                  </a:solidFill>
                                  <a:latin typeface="Cambria Math" panose="02040503050406030204" pitchFamily="18" charset="0"/>
                                </a:rPr>
                                <m:t>2</m:t>
                              </m:r>
                            </m:sup>
                          </m:sSup>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up>
                              <m:r>
                                <a:rPr lang="zh-CN" altLang="en-US" i="1">
                                  <a:solidFill>
                                    <a:srgbClr val="000000"/>
                                  </a:solidFill>
                                  <a:latin typeface="Cambria Math" panose="02040503050406030204" pitchFamily="18" charset="0"/>
                                </a:rPr>
                                <m:t>2</m:t>
                              </m:r>
                            </m:sup>
                          </m:sSubSup>
                        </m:e>
                      </m:d>
                      <m:r>
                        <a:rPr lang="zh-CN" altLang="en-US" i="1">
                          <a:solidFill>
                            <a:srgbClr val="000000"/>
                          </a:solidFill>
                          <a:latin typeface="Cambria Math" panose="02040503050406030204" pitchFamily="18" charset="0"/>
                        </a:rPr>
                        <m:t>𝑑𝑡</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𝑆</m:t>
                          </m:r>
                        </m:den>
                      </m:f>
                      <m:r>
                        <a:rPr lang="zh-CN" altLang="en-US" i="1">
                          <a:solidFill>
                            <a:srgbClr val="000000"/>
                          </a:solidFill>
                          <a:latin typeface="Cambria Math" panose="02040503050406030204" pitchFamily="18" charset="0"/>
                        </a:rPr>
                        <m:t>𝜎</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𝑡</m:t>
                          </m:r>
                        </m:sub>
                      </m:sSub>
                    </m:oMath>
                  </m:oMathPara>
                </a14:m>
                <a:endParaRPr lang="en-US" altLang="zh-CN" dirty="0"/>
              </a:p>
              <a:p>
                <a:pPr>
                  <a:buNone/>
                </a:pPr>
                <a:r>
                  <a:rPr lang="en-US" altLang="zh-CN" dirty="0"/>
                  <a:t>	</a:t>
                </a:r>
                <a:r>
                  <a:rPr lang="zh-CN" altLang="en-US" sz="3200" dirty="0"/>
                  <a:t>在一个小的时间间隔 ∆</a:t>
                </a:r>
                <a:r>
                  <a:rPr lang="en-US" altLang="zh-CN" sz="3200" dirty="0"/>
                  <a:t>t </a:t>
                </a:r>
                <a:r>
                  <a:rPr lang="zh-CN" altLang="en-US" sz="3200" dirty="0"/>
                  <a:t>中， </a:t>
                </a:r>
                <a:r>
                  <a:rPr lang="en-US" altLang="zh-CN" sz="3200" dirty="0"/>
                  <a:t>f </a:t>
                </a:r>
                <a:r>
                  <a:rPr lang="zh-CN" altLang="en-US" sz="3200" dirty="0"/>
                  <a:t>的变化值 ∆</a:t>
                </a:r>
                <a:r>
                  <a:rPr lang="en-US" altLang="zh-CN" sz="3200" dirty="0"/>
                  <a:t>f </a:t>
                </a:r>
                <a:r>
                  <a:rPr lang="zh-CN" altLang="en-US" sz="3200" dirty="0"/>
                  <a:t>满足：</a:t>
                </a:r>
                <a:r>
                  <a:rPr lang="zh-CN" altLang="en-US" sz="3200" dirty="0">
                    <a:solidFill>
                      <a:srgbClr val="000000"/>
                    </a:solidFill>
                  </a:rPr>
                  <a:t> </a:t>
                </a:r>
                <a:endParaRPr lang="en-US" altLang="zh-CN" dirty="0">
                  <a:solidFill>
                    <a:srgbClr val="000000"/>
                  </a:solidFill>
                </a:endParaRPr>
              </a:p>
              <a:p>
                <a:pPr>
                  <a:buNone/>
                </a:pPr>
                <a14:m>
                  <m:oMathPara xmlns:m="http://schemas.openxmlformats.org/officeDocument/2006/math">
                    <m:oMathParaPr>
                      <m:jc m:val="centerGroup"/>
                    </m:oMathParaPr>
                    <m:oMath xmlns:m="http://schemas.openxmlformats.org/officeDocument/2006/math">
                      <m:r>
                        <m:rPr>
                          <m:sty m:val="p"/>
                        </m:rPr>
                        <a:rPr lang="zh-CN" altLang="en-US" i="1" smtClean="0">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𝑓</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𝑆</m:t>
                              </m:r>
                            </m:den>
                          </m:f>
                          <m:r>
                            <a:rPr lang="zh-CN" altLang="en-US" i="1">
                              <a:solidFill>
                                <a:srgbClr val="000000"/>
                              </a:solidFill>
                              <a:latin typeface="Cambria Math" panose="02040503050406030204" pitchFamily="18" charset="0"/>
                            </a:rPr>
                            <m:t>𝜇</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𝑆</m:t>
                                  </m:r>
                                </m:e>
                                <m:sup>
                                  <m:r>
                                    <a:rPr lang="zh-CN" altLang="en-US" i="1">
                                      <a:solidFill>
                                        <a:srgbClr val="000000"/>
                                      </a:solidFill>
                                      <a:latin typeface="Cambria Math" panose="02040503050406030204" pitchFamily="18" charset="0"/>
                                    </a:rPr>
                                    <m:t>2</m:t>
                                  </m:r>
                                </m:sup>
                              </m:sSup>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𝜎</m:t>
                              </m:r>
                            </m:e>
                            <m:sup>
                              <m:r>
                                <a:rPr lang="zh-CN" altLang="en-US" i="1">
                                  <a:solidFill>
                                    <a:srgbClr val="000000"/>
                                  </a:solidFill>
                                  <a:latin typeface="Cambria Math" panose="02040503050406030204" pitchFamily="18" charset="0"/>
                                </a:rPr>
                                <m:t>2</m:t>
                              </m:r>
                            </m:sup>
                          </m:sSup>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up>
                              <m:r>
                                <a:rPr lang="zh-CN" altLang="en-US" i="1">
                                  <a:solidFill>
                                    <a:srgbClr val="000000"/>
                                  </a:solidFill>
                                  <a:latin typeface="Cambria Math" panose="02040503050406030204" pitchFamily="18" charset="0"/>
                                </a:rPr>
                                <m:t>2</m:t>
                              </m:r>
                            </m:sup>
                          </m:sSubSup>
                        </m:e>
                      </m:d>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𝑆</m:t>
                          </m:r>
                        </m:den>
                      </m:f>
                      <m:r>
                        <a:rPr lang="zh-CN" altLang="en-US" i="1">
                          <a:solidFill>
                            <a:srgbClr val="000000"/>
                          </a:solidFill>
                          <a:latin typeface="Cambria Math" panose="02040503050406030204" pitchFamily="18" charset="0"/>
                        </a:rPr>
                        <m:t>𝜎</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𝑡</m:t>
                          </m:r>
                        </m:sub>
                      </m:sSub>
                    </m:oMath>
                  </m:oMathPara>
                </a14:m>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595808" y="1179588"/>
                <a:ext cx="10972800" cy="5273748"/>
              </a:xfrm>
              <a:blipFill>
                <a:blip r:embed="rId2"/>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39</a:t>
            </a:fld>
            <a:endParaRPr lang="en-US" altLang="zh-CN">
              <a:solidFill>
                <a:srgbClr val="000000"/>
              </a:solidFill>
            </a:endParaRPr>
          </a:p>
        </p:txBody>
      </p:sp>
    </p:spTree>
    <p:extLst>
      <p:ext uri="{BB962C8B-B14F-4D97-AF65-F5344CB8AC3E}">
        <p14:creationId xmlns:p14="http://schemas.microsoft.com/office/powerpoint/2010/main" val="21950592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pPr>
              <a:lnSpc>
                <a:spcPct val="150000"/>
              </a:lnSpc>
            </a:pPr>
            <a:endParaRPr lang="en-US" altLang="zh-CN" dirty="0"/>
          </a:p>
          <a:p>
            <a:pPr>
              <a:lnSpc>
                <a:spcPct val="150000"/>
              </a:lnSpc>
              <a:buNone/>
            </a:pPr>
            <a:r>
              <a:rPr lang="zh-CN" altLang="en-US" dirty="0">
                <a:solidFill>
                  <a:srgbClr val="002060"/>
                </a:solidFill>
              </a:rPr>
              <a:t>股票价格的变化过程</a:t>
            </a:r>
          </a:p>
          <a:p>
            <a:pPr>
              <a:lnSpc>
                <a:spcPct val="150000"/>
              </a:lnSpc>
              <a:buNone/>
            </a:pPr>
            <a:r>
              <a:rPr lang="en-US" altLang="zh-CN" dirty="0">
                <a:solidFill>
                  <a:schemeClr val="bg1">
                    <a:lumMod val="75000"/>
                  </a:schemeClr>
                </a:solidFill>
              </a:rPr>
              <a:t>BSM </a:t>
            </a:r>
            <a:r>
              <a:rPr lang="zh-CN" altLang="en-US" dirty="0">
                <a:solidFill>
                  <a:schemeClr val="bg1">
                    <a:lumMod val="75000"/>
                  </a:schemeClr>
                </a:solidFill>
              </a:rPr>
              <a:t>期权定价公式</a:t>
            </a:r>
          </a:p>
          <a:p>
            <a:pPr>
              <a:lnSpc>
                <a:spcPct val="150000"/>
              </a:lnSpc>
              <a:buNone/>
            </a:pPr>
            <a:r>
              <a:rPr lang="en-US" altLang="zh-CN" dirty="0">
                <a:solidFill>
                  <a:schemeClr val="bg1">
                    <a:lumMod val="75000"/>
                  </a:schemeClr>
                </a:solidFill>
              </a:rPr>
              <a:t>BSM </a:t>
            </a:r>
            <a:r>
              <a:rPr lang="zh-CN" altLang="en-US" dirty="0">
                <a:solidFill>
                  <a:schemeClr val="bg1">
                    <a:lumMod val="75000"/>
                  </a:schemeClr>
                </a:solidFill>
              </a:rPr>
              <a:t>期权定价公式的精确度评价与拓展</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1" y="1196753"/>
                <a:ext cx="10972799" cy="5328590"/>
              </a:xfrm>
            </p:spPr>
            <p:txBody>
              <a:bodyPr/>
              <a:lstStyle/>
              <a:p>
                <a:r>
                  <a:rPr lang="zh-CN" altLang="en-US" sz="3600" dirty="0"/>
                  <a:t>为了消除风险源 ∆</a:t>
                </a:r>
                <a:r>
                  <a:rPr lang="en-US" altLang="zh-CN" sz="3600" dirty="0" err="1"/>
                  <a:t>z</a:t>
                </a:r>
                <a:r>
                  <a:rPr lang="en-US" altLang="zh-CN" sz="3600" baseline="-25000" dirty="0" err="1"/>
                  <a:t>t</a:t>
                </a:r>
                <a:r>
                  <a:rPr lang="en-US" altLang="zh-CN" sz="3600" dirty="0"/>
                  <a:t> </a:t>
                </a:r>
                <a:r>
                  <a:rPr lang="zh-CN" altLang="en-US" sz="3600" dirty="0"/>
                  <a:t>，可以构建一个包括</a:t>
                </a:r>
                <a:r>
                  <a:rPr lang="en-US" altLang="zh-CN" sz="3600" dirty="0"/>
                  <a:t>1</a:t>
                </a:r>
                <a:r>
                  <a:rPr lang="zh-CN" altLang="en-US" sz="3600" dirty="0"/>
                  <a:t>单位衍生证券</a:t>
                </a:r>
                <a:r>
                  <a:rPr lang="zh-CN" altLang="en-US" sz="3600" dirty="0">
                    <a:solidFill>
                      <a:srgbClr val="FF0000"/>
                    </a:solidFill>
                  </a:rPr>
                  <a:t>空头</a:t>
                </a:r>
                <a:r>
                  <a:rPr lang="zh-CN" altLang="en-US" sz="3600" dirty="0"/>
                  <a:t>和</a:t>
                </a:r>
                <a14:m>
                  <m:oMath xmlns:m="http://schemas.openxmlformats.org/officeDocument/2006/math">
                    <m:f>
                      <m:fPr>
                        <m:ctrlPr>
                          <a:rPr lang="zh-CN" altLang="en-US" sz="3600" i="1" smtClean="0">
                            <a:solidFill>
                              <a:srgbClr val="000000"/>
                            </a:solidFill>
                            <a:latin typeface="Cambria Math" panose="02040503050406030204" pitchFamily="18" charset="0"/>
                          </a:rPr>
                        </m:ctrlPr>
                      </m:fPr>
                      <m:num>
                        <m:r>
                          <a:rPr lang="zh-CN" altLang="en-US" sz="3600" i="1">
                            <a:solidFill>
                              <a:srgbClr val="000000"/>
                            </a:solidFill>
                            <a:latin typeface="Cambria Math" panose="02040503050406030204" pitchFamily="18" charset="0"/>
                          </a:rPr>
                          <m:t>𝜕</m:t>
                        </m:r>
                        <m:r>
                          <a:rPr lang="zh-CN" altLang="en-US" sz="3600" i="1">
                            <a:solidFill>
                              <a:srgbClr val="000000"/>
                            </a:solidFill>
                            <a:latin typeface="Cambria Math" panose="02040503050406030204" pitchFamily="18" charset="0"/>
                          </a:rPr>
                          <m:t>𝑓</m:t>
                        </m:r>
                      </m:num>
                      <m:den>
                        <m:r>
                          <a:rPr lang="zh-CN" altLang="en-US" sz="3600" i="1">
                            <a:solidFill>
                              <a:srgbClr val="000000"/>
                            </a:solidFill>
                            <a:latin typeface="Cambria Math" panose="02040503050406030204" pitchFamily="18" charset="0"/>
                          </a:rPr>
                          <m:t>𝜕</m:t>
                        </m:r>
                        <m:r>
                          <a:rPr lang="zh-CN" altLang="en-US" sz="3600" i="1">
                            <a:solidFill>
                              <a:srgbClr val="000000"/>
                            </a:solidFill>
                            <a:latin typeface="Cambria Math" panose="02040503050406030204" pitchFamily="18" charset="0"/>
                          </a:rPr>
                          <m:t>𝑆</m:t>
                        </m:r>
                      </m:den>
                    </m:f>
                  </m:oMath>
                </a14:m>
                <a:r>
                  <a:rPr lang="zh-CN" altLang="en-US" sz="3600" dirty="0"/>
                  <a:t> 单位标的证券</a:t>
                </a:r>
                <a:r>
                  <a:rPr lang="zh-CN" altLang="en-US" sz="3600" dirty="0">
                    <a:solidFill>
                      <a:srgbClr val="FF0000"/>
                    </a:solidFill>
                  </a:rPr>
                  <a:t>多头</a:t>
                </a:r>
                <a:r>
                  <a:rPr lang="zh-CN" altLang="en-US" sz="3600" dirty="0"/>
                  <a:t>的组合。</a:t>
                </a:r>
              </a:p>
              <a:p>
                <a:r>
                  <a:rPr lang="zh-CN" altLang="en-US" sz="3200" dirty="0"/>
                  <a:t>令 </a:t>
                </a:r>
                <a:r>
                  <a:rPr lang="en-US" altLang="zh-CN" sz="3200" dirty="0"/>
                  <a:t>Π </a:t>
                </a:r>
                <a:r>
                  <a:rPr lang="zh-CN" altLang="en-US" sz="3200" dirty="0"/>
                  <a:t>代表该投资组合的价值，则：</a:t>
                </a:r>
                <a:endParaRPr lang="en-US" altLang="zh-CN" sz="3200" dirty="0"/>
              </a:p>
              <a:p>
                <a:pPr>
                  <a:buNone/>
                </a:pPr>
                <a14:m>
                  <m:oMathPara xmlns:m="http://schemas.openxmlformats.org/officeDocument/2006/math">
                    <m:oMathParaPr>
                      <m:jc m:val="centerGroup"/>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m:rPr>
                              <m:sty m:val="p"/>
                            </m:rPr>
                            <a:rPr lang="zh-CN" altLang="en-US" i="1">
                              <a:solidFill>
                                <a:srgbClr val="000000"/>
                              </a:solidFill>
                              <a:latin typeface="Cambria Math" panose="02040503050406030204" pitchFamily="18" charset="0"/>
                            </a:rPr>
                            <m:t>Π</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𝑓</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𝑆</m:t>
                          </m:r>
                        </m:den>
                      </m:f>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oMath>
                  </m:oMathPara>
                </a14:m>
                <a:endParaRPr lang="en-US" altLang="zh-CN" dirty="0"/>
              </a:p>
              <a:p>
                <a:pPr>
                  <a:buNone/>
                </a:pPr>
                <a:r>
                  <a:rPr lang="en-US" altLang="zh-CN" dirty="0"/>
                  <a:t>	</a:t>
                </a:r>
                <a:r>
                  <a:rPr lang="zh-CN" altLang="en-US" sz="3200" dirty="0"/>
                  <a:t>在 ∆</a:t>
                </a:r>
                <a:r>
                  <a:rPr lang="en-US" altLang="zh-CN" sz="3200" dirty="0"/>
                  <a:t>t </a:t>
                </a:r>
                <a:r>
                  <a:rPr lang="zh-CN" altLang="en-US" sz="3200" dirty="0"/>
                  <a:t>时间后，该投资组合的价值变化 ∆</a:t>
                </a:r>
                <a:r>
                  <a:rPr lang="en-US" altLang="zh-CN" sz="3200" dirty="0" err="1"/>
                  <a:t>Π</a:t>
                </a:r>
                <a:r>
                  <a:rPr lang="en-US" altLang="zh-CN" sz="3200" baseline="-25000" dirty="0" err="1"/>
                  <a:t>t</a:t>
                </a:r>
                <a:r>
                  <a:rPr lang="en-US" altLang="zh-CN" sz="3200" dirty="0"/>
                  <a:t> </a:t>
                </a:r>
                <a:r>
                  <a:rPr lang="zh-CN" altLang="en-US" sz="3200" dirty="0"/>
                  <a:t>为</a:t>
                </a:r>
                <a:endParaRPr lang="en-US" altLang="zh-CN" sz="3200" dirty="0"/>
              </a:p>
              <a:p>
                <a:pPr>
                  <a:buNone/>
                </a:pPr>
                <a14:m>
                  <m:oMathPara xmlns:m="http://schemas.openxmlformats.org/officeDocument/2006/math">
                    <m:oMathParaPr>
                      <m:jc m:val="centerGroup"/>
                    </m:oMathParaPr>
                    <m:oMath xmlns:m="http://schemas.openxmlformats.org/officeDocument/2006/math">
                      <m:r>
                        <m:rPr>
                          <m:sty m:val="p"/>
                        </m:rPr>
                        <a:rPr lang="zh-CN" altLang="en-US" i="1" smtClean="0">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m:rPr>
                              <m:sty m:val="p"/>
                            </m:rPr>
                            <a:rPr lang="zh-CN" altLang="en-US" i="1">
                              <a:solidFill>
                                <a:srgbClr val="000000"/>
                              </a:solidFill>
                              <a:latin typeface="Cambria Math" panose="02040503050406030204" pitchFamily="18" charset="0"/>
                            </a:rPr>
                            <m:t>Π</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𝑓</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𝑆</m:t>
                          </m:r>
                        </m:den>
                      </m:f>
                      <m:r>
                        <m:rPr>
                          <m:sty m:val="p"/>
                        </m:rPr>
                        <a:rPr lang="zh-CN" altLang="en-US" i="1">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oMath>
                  </m:oMathPara>
                </a14:m>
                <a:endParaRPr lang="zh-CN" altLang="en-US" dirty="0"/>
              </a:p>
              <a:p>
                <a:pPr>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1" y="1196753"/>
                <a:ext cx="10972799" cy="5328590"/>
              </a:xfrm>
              <a:blipFill>
                <a:blip r:embed="rId2"/>
                <a:stretch>
                  <a:fillRect t="-2059"/>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40</a:t>
            </a:fld>
            <a:endParaRPr lang="en-US" altLang="zh-CN">
              <a:solidFill>
                <a:srgbClr val="000000"/>
              </a:solidFill>
            </a:endParaRPr>
          </a:p>
        </p:txBody>
      </p:sp>
    </p:spTree>
    <p:extLst>
      <p:ext uri="{BB962C8B-B14F-4D97-AF65-F5344CB8AC3E}">
        <p14:creationId xmlns:p14="http://schemas.microsoft.com/office/powerpoint/2010/main" val="3552843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268761"/>
                <a:ext cx="10972800" cy="4862165"/>
              </a:xfrm>
            </p:spPr>
            <p:txBody>
              <a:bodyPr/>
              <a:lstStyle/>
              <a:p>
                <a:pPr marL="0" indent="0">
                  <a:buNone/>
                </a:pPr>
                <a:endParaRPr lang="en-US" altLang="zh-CN" dirty="0"/>
              </a:p>
              <a:p>
                <a:r>
                  <a:rPr lang="zh-CN" altLang="en-US" dirty="0"/>
                  <a:t>代入 ∆</a:t>
                </a:r>
                <a:r>
                  <a:rPr lang="en-US" altLang="zh-CN" dirty="0"/>
                  <a:t>f </a:t>
                </a:r>
                <a:r>
                  <a:rPr lang="zh-CN" altLang="en-US" dirty="0"/>
                  <a:t>和 ∆</a:t>
                </a:r>
                <a:r>
                  <a:rPr lang="en-US" altLang="zh-CN" dirty="0"/>
                  <a:t>S </a:t>
                </a:r>
                <a:r>
                  <a:rPr lang="zh-CN" altLang="en-US" dirty="0"/>
                  <a:t>可得</a:t>
                </a:r>
                <a:endParaRPr lang="en-US" altLang="zh-CN" dirty="0"/>
              </a:p>
              <a:p>
                <a:pPr marL="0" indent="0">
                  <a:buNone/>
                </a:pPr>
                <a14:m>
                  <m:oMathPara xmlns:m="http://schemas.openxmlformats.org/officeDocument/2006/math">
                    <m:oMathParaPr>
                      <m:jc m:val="centerGroup"/>
                    </m:oMathParaPr>
                    <m:oMath xmlns:m="http://schemas.openxmlformats.org/officeDocument/2006/math">
                      <m:r>
                        <m:rPr>
                          <m:sty m:val="p"/>
                        </m:rPr>
                        <a:rPr lang="zh-CN" altLang="en-US" i="1" smtClean="0">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m:rPr>
                              <m:sty m:val="p"/>
                            </m:rPr>
                            <a:rPr lang="zh-CN" altLang="en-US" i="1">
                              <a:solidFill>
                                <a:srgbClr val="000000"/>
                              </a:solidFill>
                              <a:latin typeface="Cambria Math" panose="02040503050406030204" pitchFamily="18" charset="0"/>
                            </a:rPr>
                            <m:t>Π</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𝑆</m:t>
                                  </m:r>
                                </m:e>
                                <m:sup>
                                  <m:r>
                                    <a:rPr lang="zh-CN" altLang="en-US" i="1">
                                      <a:solidFill>
                                        <a:srgbClr val="000000"/>
                                      </a:solidFill>
                                      <a:latin typeface="Cambria Math" panose="02040503050406030204" pitchFamily="18" charset="0"/>
                                    </a:rPr>
                                    <m:t>2</m:t>
                                  </m:r>
                                </m:sup>
                              </m:sSup>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𝜎</m:t>
                              </m:r>
                            </m:e>
                            <m:sup>
                              <m:r>
                                <a:rPr lang="zh-CN" altLang="en-US" i="1">
                                  <a:solidFill>
                                    <a:srgbClr val="000000"/>
                                  </a:solidFill>
                                  <a:latin typeface="Cambria Math" panose="02040503050406030204" pitchFamily="18" charset="0"/>
                                </a:rPr>
                                <m:t>2</m:t>
                              </m:r>
                            </m:sup>
                          </m:sSup>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up>
                              <m:r>
                                <a:rPr lang="zh-CN" altLang="en-US" i="1">
                                  <a:solidFill>
                                    <a:srgbClr val="000000"/>
                                  </a:solidFill>
                                  <a:latin typeface="Cambria Math" panose="02040503050406030204" pitchFamily="18" charset="0"/>
                                </a:rPr>
                                <m:t>2</m:t>
                              </m:r>
                            </m:sup>
                          </m:sSubSup>
                        </m:e>
                      </m:d>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oMath>
                  </m:oMathPara>
                </a14:m>
                <a:endParaRPr lang="zh-CN" altLang="en-US" dirty="0"/>
              </a:p>
              <a:p>
                <a:pPr marL="0" indent="0">
                  <a:buNone/>
                </a:pPr>
                <a:endParaRPr lang="en-US" altLang="zh-CN" dirty="0"/>
              </a:p>
              <a:p>
                <a:r>
                  <a:rPr lang="zh-CN" altLang="en-US" dirty="0"/>
                  <a:t>由于消除了风险，组合 </a:t>
                </a:r>
                <a:r>
                  <a:rPr lang="en-US" altLang="zh-CN" dirty="0"/>
                  <a:t>Π </a:t>
                </a:r>
                <a:r>
                  <a:rPr lang="zh-CN" altLang="en-US" dirty="0"/>
                  <a:t>只能获得无风险收益，即</a:t>
                </a:r>
                <a:endParaRPr lang="en-US" altLang="zh-CN" dirty="0"/>
              </a:p>
              <a:p>
                <a:pPr>
                  <a:buNone/>
                </a:pPr>
                <a:r>
                  <a:rPr lang="en-US" altLang="zh-CN" dirty="0"/>
                  <a:t>				</a:t>
                </a:r>
              </a:p>
              <a:p>
                <a:pPr marL="0" indent="0">
                  <a:buNone/>
                </a:pPr>
                <a14:m>
                  <m:oMathPara xmlns:m="http://schemas.openxmlformats.org/officeDocument/2006/math">
                    <m:oMathParaPr>
                      <m:jc m:val="centerGroup"/>
                    </m:oMathParaPr>
                    <m:oMath xmlns:m="http://schemas.openxmlformats.org/officeDocument/2006/math">
                      <m:r>
                        <m:rPr>
                          <m:sty m:val="p"/>
                        </m:rPr>
                        <a:rPr lang="zh-CN" altLang="en-US" i="1" smtClean="0">
                          <a:solidFill>
                            <a:srgbClr val="000000"/>
                          </a:solidFill>
                          <a:latin typeface="Cambria Math" panose="02040503050406030204" pitchFamily="18" charset="0"/>
                        </a:rPr>
                        <m:t>Δ</m:t>
                      </m:r>
                      <m:sSub>
                        <m:sSubPr>
                          <m:ctrlPr>
                            <a:rPr lang="zh-CN" altLang="en-US" i="1">
                              <a:solidFill>
                                <a:srgbClr val="000000"/>
                              </a:solidFill>
                              <a:latin typeface="Cambria Math" panose="02040503050406030204" pitchFamily="18" charset="0"/>
                            </a:rPr>
                          </m:ctrlPr>
                        </m:sSubPr>
                        <m:e>
                          <m:r>
                            <m:rPr>
                              <m:sty m:val="p"/>
                            </m:rPr>
                            <a:rPr lang="zh-CN" altLang="en-US" i="1">
                              <a:solidFill>
                                <a:srgbClr val="000000"/>
                              </a:solidFill>
                              <a:latin typeface="Cambria Math" panose="02040503050406030204" pitchFamily="18" charset="0"/>
                            </a:rPr>
                            <m:t>Π</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𝑟</m:t>
                      </m:r>
                      <m:sSub>
                        <m:sSubPr>
                          <m:ctrlPr>
                            <a:rPr lang="zh-CN" altLang="en-US" i="1">
                              <a:solidFill>
                                <a:srgbClr val="000000"/>
                              </a:solidFill>
                              <a:latin typeface="Cambria Math" panose="02040503050406030204" pitchFamily="18" charset="0"/>
                            </a:rPr>
                          </m:ctrlPr>
                        </m:sSubPr>
                        <m:e>
                          <m:r>
                            <m:rPr>
                              <m:sty m:val="p"/>
                            </m:rPr>
                            <a:rPr lang="zh-CN" altLang="en-US" i="1">
                              <a:solidFill>
                                <a:srgbClr val="000000"/>
                              </a:solidFill>
                              <a:latin typeface="Cambria Math" panose="02040503050406030204" pitchFamily="18" charset="0"/>
                            </a:rPr>
                            <m:t>Π</m:t>
                          </m:r>
                        </m:e>
                        <m:sub>
                          <m:r>
                            <a:rPr lang="zh-CN" altLang="en-US" i="1">
                              <a:solidFill>
                                <a:srgbClr val="000000"/>
                              </a:solidFill>
                              <a:latin typeface="Cambria Math" panose="02040503050406030204" pitchFamily="18" charset="0"/>
                            </a:rPr>
                            <m:t>𝑡</m:t>
                          </m:r>
                        </m:sub>
                      </m:sSub>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oMath>
                  </m:oMathPara>
                </a14:m>
                <a:endParaRPr lang="zh-CN" altLang="en-US"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268761"/>
                <a:ext cx="10972800" cy="4862165"/>
              </a:xfrm>
              <a:blipFill>
                <a:blip r:embed="rId2"/>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41</a:t>
            </a:fld>
            <a:endParaRPr lang="en-US" altLang="zh-CN">
              <a:solidFill>
                <a:srgbClr val="000000"/>
              </a:solidFill>
            </a:endParaRPr>
          </a:p>
        </p:txBody>
      </p:sp>
    </p:spTree>
    <p:extLst>
      <p:ext uri="{BB962C8B-B14F-4D97-AF65-F5344CB8AC3E}">
        <p14:creationId xmlns:p14="http://schemas.microsoft.com/office/powerpoint/2010/main" val="1561978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79587"/>
                <a:ext cx="10972800" cy="5345755"/>
              </a:xfrm>
            </p:spPr>
            <p:txBody>
              <a:bodyPr/>
              <a:lstStyle/>
              <a:p>
                <a:r>
                  <a:rPr lang="zh-CN" altLang="en-US" dirty="0"/>
                  <a:t>因此</a:t>
                </a:r>
                <a:endParaRPr lang="en-US" altLang="zh-CN" dirty="0"/>
              </a:p>
              <a:p>
                <a:pPr marL="0" indent="0">
                  <a:buNone/>
                </a:pPr>
                <a14:m>
                  <m:oMathPara xmlns:m="http://schemas.openxmlformats.org/officeDocument/2006/math">
                    <m:oMathParaPr>
                      <m:jc m:val="centerGroup"/>
                    </m:oMathParaPr>
                    <m:oMath xmlns:m="http://schemas.openxmlformats.org/officeDocument/2006/math">
                      <m:d>
                        <m:dPr>
                          <m:ctrlPr>
                            <a:rPr lang="zh-CN" altLang="en-US" i="1" smtClean="0">
                              <a:solidFill>
                                <a:srgbClr val="000000"/>
                              </a:solidFill>
                              <a:latin typeface="Cambria Math" panose="02040503050406030204" pitchFamily="18" charset="0"/>
                            </a:rPr>
                          </m:ctrlPr>
                        </m:dPr>
                        <m:e>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𝑆</m:t>
                                  </m:r>
                                </m:e>
                                <m:sup>
                                  <m:r>
                                    <a:rPr lang="zh-CN" altLang="en-US" i="1">
                                      <a:solidFill>
                                        <a:srgbClr val="000000"/>
                                      </a:solidFill>
                                      <a:latin typeface="Cambria Math" panose="02040503050406030204" pitchFamily="18" charset="0"/>
                                    </a:rPr>
                                    <m:t>2</m:t>
                                  </m:r>
                                </m:sup>
                              </m:sSup>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𝜎</m:t>
                              </m:r>
                            </m:e>
                            <m:sup>
                              <m:r>
                                <a:rPr lang="zh-CN" altLang="en-US" i="1">
                                  <a:solidFill>
                                    <a:srgbClr val="000000"/>
                                  </a:solidFill>
                                  <a:latin typeface="Cambria Math" panose="02040503050406030204" pitchFamily="18" charset="0"/>
                                </a:rPr>
                                <m:t>2</m:t>
                              </m:r>
                            </m:sup>
                          </m:sSup>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up>
                              <m:r>
                                <a:rPr lang="zh-CN" altLang="en-US" i="1">
                                  <a:solidFill>
                                    <a:srgbClr val="000000"/>
                                  </a:solidFill>
                                  <a:latin typeface="Cambria Math" panose="02040503050406030204" pitchFamily="18" charset="0"/>
                                </a:rPr>
                                <m:t>2</m:t>
                              </m:r>
                            </m:sup>
                          </m:sSubSup>
                        </m:e>
                      </m:d>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𝑟</m:t>
                      </m:r>
                      <m:d>
                        <m:dPr>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𝑓</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𝑆</m:t>
                              </m:r>
                            </m:den>
                          </m:f>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e>
                      </m:d>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oMath>
                  </m:oMathPara>
                </a14:m>
                <a:endParaRPr lang="zh-CN" altLang="en-US" dirty="0"/>
              </a:p>
              <a:p>
                <a:pPr marL="0" indent="0">
                  <a:buNone/>
                </a:pPr>
                <a:endParaRPr lang="en-US" altLang="zh-CN" dirty="0"/>
              </a:p>
              <a:p>
                <a:pPr>
                  <a:buNone/>
                </a:pPr>
                <a:r>
                  <a:rPr lang="en-US" altLang="zh-CN" dirty="0"/>
                  <a:t>	</a:t>
                </a:r>
                <a:r>
                  <a:rPr lang="zh-CN" altLang="en-US" dirty="0"/>
                  <a:t>化简可得：</a:t>
                </a:r>
                <a:endParaRPr lang="en-US" altLang="zh-CN" dirty="0"/>
              </a:p>
              <a:p>
                <a:pPr marL="0" indent="0">
                  <a:buNone/>
                </a:pPr>
                <a14:m>
                  <m:oMathPara xmlns:m="http://schemas.openxmlformats.org/officeDocument/2006/math">
                    <m:oMathParaPr>
                      <m:jc m:val="centerGroup"/>
                    </m:oMathParaPr>
                    <m:oMath xmlns:m="http://schemas.openxmlformats.org/officeDocument/2006/math">
                      <m:f>
                        <m:fPr>
                          <m:ctrlPr>
                            <a:rPr lang="zh-CN" altLang="en-US" i="1" smtClean="0">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𝑟</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𝑆</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𝜎</m:t>
                          </m:r>
                        </m:e>
                        <m:sup>
                          <m:r>
                            <a:rPr lang="zh-CN" altLang="en-US" i="1">
                              <a:solidFill>
                                <a:srgbClr val="000000"/>
                              </a:solidFill>
                              <a:latin typeface="Cambria Math" panose="02040503050406030204" pitchFamily="18" charset="0"/>
                            </a:rPr>
                            <m:t>2</m:t>
                          </m:r>
                        </m:sup>
                      </m:sSup>
                      <m:sSubSup>
                        <m:sSubSupPr>
                          <m:ctrlPr>
                            <a:rPr lang="zh-CN" altLang="en-US" i="1">
                              <a:solidFill>
                                <a:srgbClr val="000000"/>
                              </a:solidFill>
                              <a:latin typeface="Cambria Math" panose="02040503050406030204" pitchFamily="18" charset="0"/>
                            </a:rPr>
                          </m:ctrlPr>
                        </m:sSubSup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up>
                          <m:r>
                            <a:rPr lang="zh-CN" altLang="en-US" i="1">
                              <a:solidFill>
                                <a:srgbClr val="000000"/>
                              </a:solidFill>
                              <a:latin typeface="Cambria Math" panose="02040503050406030204" pitchFamily="18" charset="0"/>
                            </a:rPr>
                            <m:t>2</m:t>
                          </m:r>
                        </m:sup>
                      </m:sSubSup>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𝑓</m:t>
                          </m:r>
                        </m:num>
                        <m:den>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𝑆</m:t>
                              </m:r>
                            </m:e>
                            <m:sup>
                              <m:r>
                                <a:rPr lang="zh-CN" altLang="en-US" i="1">
                                  <a:solidFill>
                                    <a:srgbClr val="000000"/>
                                  </a:solidFill>
                                  <a:latin typeface="Cambria Math" panose="02040503050406030204" pitchFamily="18" charset="0"/>
                                </a:rPr>
                                <m:t>2</m:t>
                              </m:r>
                            </m:sup>
                          </m:sSup>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𝑟</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𝑓</m:t>
                          </m:r>
                        </m:e>
                        <m:sub>
                          <m:r>
                            <a:rPr lang="zh-CN" altLang="en-US" i="1">
                              <a:solidFill>
                                <a:srgbClr val="000000"/>
                              </a:solidFill>
                              <a:latin typeface="Cambria Math" panose="02040503050406030204" pitchFamily="18" charset="0"/>
                            </a:rPr>
                            <m:t>𝑡</m:t>
                          </m:r>
                        </m:sub>
                      </m:sSub>
                    </m:oMath>
                  </m:oMathPara>
                </a14:m>
                <a:endParaRPr lang="en-US" altLang="zh-CN" dirty="0"/>
              </a:p>
              <a:p>
                <a:pPr>
                  <a:buNone/>
                </a:pPr>
                <a:endParaRPr lang="en-US" altLang="zh-CN" dirty="0"/>
              </a:p>
              <a:p>
                <a:r>
                  <a:rPr lang="zh-CN" altLang="en-US" dirty="0"/>
                  <a:t>这就是著名的 </a:t>
                </a:r>
                <a:r>
                  <a:rPr lang="en-US" altLang="zh-CN" dirty="0" err="1"/>
                  <a:t>BSM</a:t>
                </a:r>
                <a:r>
                  <a:rPr lang="en-US" altLang="zh-CN" dirty="0"/>
                  <a:t> </a:t>
                </a:r>
                <a:r>
                  <a:rPr lang="zh-CN" altLang="en-US" dirty="0"/>
                  <a:t>偏微分分程，它适用于其价格取决于标的证券价格 </a:t>
                </a:r>
                <a:r>
                  <a:rPr lang="en-US" altLang="zh-CN" dirty="0"/>
                  <a:t>S </a:t>
                </a:r>
                <a:r>
                  <a:rPr lang="zh-CN" altLang="en-US" dirty="0"/>
                  <a:t>的所有衍生证券的定价。</a:t>
                </a:r>
                <a:endParaRPr lang="en-US" altLang="zh-CN" dirty="0"/>
              </a:p>
              <a:p>
                <a:pPr>
                  <a:buNone/>
                </a:pPr>
                <a:endParaRPr lang="en-US" altLang="zh-CN" dirty="0"/>
              </a:p>
              <a:p>
                <a:pPr>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79587"/>
                <a:ext cx="10972800" cy="5345755"/>
              </a:xfrm>
              <a:blipFill>
                <a:blip r:embed="rId2"/>
                <a:stretch>
                  <a:fillRect t="-1712" b="-913"/>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42</a:t>
            </a:fld>
            <a:endParaRPr lang="en-US" altLang="zh-CN">
              <a:solidFill>
                <a:srgbClr val="000000"/>
              </a:solidFill>
            </a:endParaRPr>
          </a:p>
        </p:txBody>
      </p:sp>
    </p:spTree>
    <p:extLst>
      <p:ext uri="{BB962C8B-B14F-4D97-AF65-F5344CB8AC3E}">
        <p14:creationId xmlns:p14="http://schemas.microsoft.com/office/powerpoint/2010/main" val="14707008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风险中性定价法</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a:t>可复制、无套利</a:t>
                </a:r>
                <a:endParaRPr lang="en-US" altLang="zh-CN" dirty="0"/>
              </a:p>
              <a:p>
                <a:r>
                  <a:rPr lang="zh-CN" altLang="zh-CN" dirty="0"/>
                  <a:t>三步法：</a:t>
                </a:r>
              </a:p>
              <a:p>
                <a:pPr lvl="2"/>
                <a:r>
                  <a:rPr lang="zh-CN" altLang="zh-CN" sz="2800" dirty="0"/>
                  <a:t>第一步，假设其标的价格漂移率为无风险利率</a:t>
                </a:r>
                <a:r>
                  <a:rPr lang="en-US" altLang="zh-CN" sz="2800" dirty="0"/>
                  <a:t>r</a:t>
                </a:r>
                <a:r>
                  <a:rPr lang="zh-CN" altLang="zh-CN" sz="2800" dirty="0"/>
                  <a:t>（在几何布朗运动假设下，即令</a:t>
                </a:r>
                <a14:m>
                  <m:oMath xmlns:m="http://schemas.openxmlformats.org/officeDocument/2006/math">
                    <m:r>
                      <a:rPr lang="en-US" altLang="zh-CN" sz="2800" i="1">
                        <a:latin typeface="Cambria Math"/>
                      </a:rPr>
                      <m:t>𝜇</m:t>
                    </m:r>
                    <m:r>
                      <a:rPr lang="en-US" altLang="zh-CN" sz="2800" i="1">
                        <a:latin typeface="Cambria Math"/>
                      </a:rPr>
                      <m:t>=</m:t>
                    </m:r>
                    <m:r>
                      <a:rPr lang="en-US" altLang="zh-CN" sz="2800" i="1">
                        <a:latin typeface="Cambria Math"/>
                      </a:rPr>
                      <m:t>𝑟</m:t>
                    </m:r>
                  </m:oMath>
                </a14:m>
                <a:r>
                  <a:rPr lang="zh-CN" altLang="zh-CN" sz="2800" dirty="0"/>
                  <a:t>）；</a:t>
                </a:r>
              </a:p>
              <a:p>
                <a:pPr lvl="2"/>
                <a:r>
                  <a:rPr lang="zh-CN" altLang="zh-CN" sz="2800" dirty="0"/>
                  <a:t>第二步，计算该衍生品的到期回报期望值；</a:t>
                </a:r>
              </a:p>
              <a:p>
                <a:pPr lvl="2"/>
                <a:r>
                  <a:rPr lang="zh-CN" altLang="zh-CN" sz="2800" dirty="0"/>
                  <a:t>第三步，将第二步得到的期望值以无风险利率贴现，现值即为该衍生品的合理价格。</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1765" r="-1037"/>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43</a:t>
            </a:fld>
            <a:endParaRPr lang="zh-CN" altLang="en-US" dirty="0"/>
          </a:p>
        </p:txBody>
      </p:sp>
    </p:spTree>
    <p:extLst>
      <p:ext uri="{BB962C8B-B14F-4D97-AF65-F5344CB8AC3E}">
        <p14:creationId xmlns:p14="http://schemas.microsoft.com/office/powerpoint/2010/main" val="28748846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3392" y="277814"/>
            <a:ext cx="9587408" cy="774923"/>
          </a:xfrm>
        </p:spPr>
        <p:txBody>
          <a:bodyPr/>
          <a:lstStyle/>
          <a:p>
            <a:r>
              <a:rPr lang="zh-CN" altLang="en-US" sz="3600" dirty="0"/>
              <a:t>风险中性世界中可交易资产的随机过程</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562901" y="1196752"/>
                <a:ext cx="11005707" cy="5328592"/>
              </a:xfrm>
            </p:spPr>
            <p:txBody>
              <a:bodyPr/>
              <a:lstStyle/>
              <a:p>
                <a:r>
                  <a:rPr lang="zh-CN" altLang="en-US" dirty="0"/>
                  <a:t>如果某种可交易资产的价格在现实世界中的随机过程为</a:t>
                </a:r>
                <a:endParaRPr lang="en-US" altLang="zh-CN" dirty="0"/>
              </a:p>
              <a:p>
                <a:endParaRPr lang="en-US" altLang="zh-CN" dirty="0"/>
              </a:p>
              <a:p>
                <a:pPr marL="0" indent="0">
                  <a:buNone/>
                </a:pPr>
                <a14:m>
                  <m:oMathPara xmlns:m="http://schemas.openxmlformats.org/officeDocument/2006/math">
                    <m:oMathParaPr>
                      <m:jc m:val="centerGroup"/>
                    </m:oMathParaPr>
                    <m:oMath xmlns:m="http://schemas.openxmlformats.org/officeDocument/2006/math">
                      <m:f>
                        <m:fPr>
                          <m:ctrlPr>
                            <a:rPr lang="zh-CN" altLang="en-US" i="1" smtClean="0">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num>
                        <m:den>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𝜇</m:t>
                      </m:r>
                      <m:r>
                        <a:rPr lang="zh-CN" altLang="en-US" i="1">
                          <a:solidFill>
                            <a:srgbClr val="000000"/>
                          </a:solidFill>
                          <a:latin typeface="Cambria Math" panose="02040503050406030204" pitchFamily="18" charset="0"/>
                        </a:rPr>
                        <m:t>𝑑𝑡</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𝜎</m:t>
                      </m:r>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𝑡</m:t>
                          </m:r>
                        </m:sub>
                      </m:sSub>
                    </m:oMath>
                  </m:oMathPara>
                </a14:m>
                <a:endParaRPr lang="en-US" altLang="zh-CN" dirty="0"/>
              </a:p>
              <a:p>
                <a:pPr marL="0" indent="0">
                  <a:buNone/>
                </a:pPr>
                <a:endParaRPr lang="en-US" altLang="zh-CN" dirty="0"/>
              </a:p>
              <a:p>
                <a:r>
                  <a:rPr lang="zh-CN" altLang="en-US" dirty="0"/>
                  <a:t>则在风险中性世界中其遵循：</a:t>
                </a:r>
                <a:endParaRPr lang="en-US" altLang="zh-CN" dirty="0"/>
              </a:p>
              <a:p>
                <a:endParaRPr lang="en-US" altLang="zh-CN" dirty="0"/>
              </a:p>
              <a:p>
                <a:pPr marL="0" indent="0">
                  <a:buNone/>
                </a:pPr>
                <a14:m>
                  <m:oMathPara xmlns:m="http://schemas.openxmlformats.org/officeDocument/2006/math">
                    <m:oMathParaPr>
                      <m:jc m:val="centerGroup"/>
                    </m:oMathParaPr>
                    <m:oMath xmlns:m="http://schemas.openxmlformats.org/officeDocument/2006/math">
                      <m:f>
                        <m:fPr>
                          <m:ctrlPr>
                            <a:rPr lang="zh-CN" altLang="en-US" i="1" smtClean="0">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num>
                        <m:den>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𝑟𝑑𝑡</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𝜎</m:t>
                      </m:r>
                      <m:r>
                        <a:rPr lang="zh-CN" altLang="en-US" i="1">
                          <a:solidFill>
                            <a:srgbClr val="000000"/>
                          </a:solidFill>
                          <a:latin typeface="Cambria Math" panose="02040503050406030204" pitchFamily="18" charset="0"/>
                        </a:rPr>
                        <m:t>𝑑</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𝑧</m:t>
                          </m:r>
                        </m:e>
                        <m:sub>
                          <m:r>
                            <a:rPr lang="zh-CN" altLang="en-US" i="1">
                              <a:solidFill>
                                <a:srgbClr val="000000"/>
                              </a:solidFill>
                              <a:latin typeface="Cambria Math" panose="02040503050406030204" pitchFamily="18" charset="0"/>
                            </a:rPr>
                            <m:t>𝑡</m:t>
                          </m:r>
                        </m:sub>
                      </m:sSub>
                    </m:oMath>
                  </m:oMathPara>
                </a14:m>
                <a:endParaRPr lang="zh-CN" altLang="en-US" dirty="0"/>
              </a:p>
              <a:p>
                <a:endParaRPr lang="en-US" altLang="zh-CN" dirty="0"/>
              </a:p>
              <a:p>
                <a:pPr marL="0" indent="0">
                  <a:buClr>
                    <a:srgbClr val="CC9900"/>
                  </a:buClr>
                  <a:buNone/>
                </a:pPr>
                <a:endParaRPr lang="en-US" altLang="zh-CN" dirty="0">
                  <a:solidFill>
                    <a:srgbClr val="000000"/>
                  </a:solidFill>
                </a:endParaRP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562901" y="1196752"/>
                <a:ext cx="11005707" cy="5328592"/>
              </a:xfrm>
              <a:blipFill>
                <a:blip r:embed="rId2"/>
                <a:stretch>
                  <a:fillRect t="-1716"/>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44</a:t>
            </a:fld>
            <a:endParaRPr lang="en-US" altLang="zh-CN" dirty="0"/>
          </a:p>
        </p:txBody>
      </p:sp>
    </p:spTree>
    <p:extLst>
      <p:ext uri="{BB962C8B-B14F-4D97-AF65-F5344CB8AC3E}">
        <p14:creationId xmlns:p14="http://schemas.microsoft.com/office/powerpoint/2010/main" val="26315634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无收益资产欧式看涨期权定价公式</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95400" y="1196753"/>
                <a:ext cx="10873208" cy="5328590"/>
              </a:xfrm>
            </p:spPr>
            <p:txBody>
              <a:bodyPr/>
              <a:lstStyle/>
              <a:p>
                <a:endParaRPr lang="en-US" altLang="zh-CN" dirty="0"/>
              </a:p>
              <a:p>
                <a:r>
                  <a:rPr lang="zh-CN" altLang="en-US" dirty="0"/>
                  <a:t>在风险中性世界中，无收益资产欧式看涨期权到期时</a:t>
                </a:r>
                <a:r>
                  <a:rPr lang="en-US" altLang="zh-CN" dirty="0"/>
                  <a:t>(T </a:t>
                </a:r>
                <a:r>
                  <a:rPr lang="zh-CN" altLang="en-US" dirty="0"/>
                  <a:t>时刻</a:t>
                </a:r>
                <a:r>
                  <a:rPr lang="en-US" altLang="zh-CN" dirty="0"/>
                  <a:t>)</a:t>
                </a:r>
                <a:r>
                  <a:rPr lang="zh-CN" altLang="en-US" dirty="0"/>
                  <a:t>的期望值为：</a:t>
                </a:r>
              </a:p>
              <a:p>
                <a:pPr marL="0" indent="0" algn="ctr">
                  <a:buNone/>
                </a:pPr>
                <a14:m>
                  <m:oMath xmlns:m="http://schemas.openxmlformats.org/officeDocument/2006/math">
                    <m:sSub>
                      <m:sSubPr>
                        <m:ctrlPr>
                          <a:rPr lang="zh-CN" altLang="en-US" i="1" smtClean="0">
                            <a:solidFill>
                              <a:srgbClr val="000000"/>
                            </a:solidFill>
                            <a:latin typeface="Cambria Math" panose="02040503050406030204" pitchFamily="18" charset="0"/>
                          </a:rPr>
                        </m:ctrlPr>
                      </m:sSubPr>
                      <m:e>
                        <m:acc>
                          <m:accPr>
                            <m:chr m:val="̂"/>
                            <m:ctrlPr>
                              <a:rPr lang="zh-CN" altLang="en-US" i="1">
                                <a:solidFill>
                                  <a:srgbClr val="000000"/>
                                </a:solidFill>
                                <a:latin typeface="Cambria Math" panose="02040503050406030204" pitchFamily="18" charset="0"/>
                              </a:rPr>
                            </m:ctrlPr>
                          </m:accPr>
                          <m:e>
                            <m:r>
                              <a:rPr lang="zh-CN" altLang="en-US" i="1">
                                <a:solidFill>
                                  <a:srgbClr val="000000"/>
                                </a:solidFill>
                                <a:latin typeface="Cambria Math" panose="02040503050406030204" pitchFamily="18" charset="0"/>
                              </a:rPr>
                              <m:t>𝐸</m:t>
                            </m:r>
                          </m:e>
                        </m:acc>
                      </m:e>
                      <m:sub>
                        <m:r>
                          <a:rPr lang="zh-CN" altLang="en-US" i="1">
                            <a:solidFill>
                              <a:srgbClr val="000000"/>
                            </a:solidFill>
                            <a:latin typeface="Cambria Math" panose="02040503050406030204" pitchFamily="18" charset="0"/>
                          </a:rPr>
                          <m:t>𝑡</m:t>
                        </m:r>
                      </m:sub>
                    </m:sSub>
                    <m:d>
                      <m:dPr>
                        <m:begChr m:val="["/>
                        <m:endChr m:val="]"/>
                        <m:ctrlPr>
                          <a:rPr lang="zh-CN" altLang="en-US" i="1">
                            <a:solidFill>
                              <a:srgbClr val="000000"/>
                            </a:solidFill>
                            <a:latin typeface="Cambria Math" panose="02040503050406030204" pitchFamily="18" charset="0"/>
                          </a:rPr>
                        </m:ctrlPr>
                      </m:dPr>
                      <m:e>
                        <m:func>
                          <m:funcPr>
                            <m:ctrlPr>
                              <a:rPr lang="zh-CN" altLang="en-US" i="1">
                                <a:solidFill>
                                  <a:srgbClr val="000000"/>
                                </a:solidFill>
                                <a:latin typeface="Cambria Math" panose="02040503050406030204" pitchFamily="18" charset="0"/>
                              </a:rPr>
                            </m:ctrlPr>
                          </m:funcPr>
                          <m:fName>
                            <m:r>
                              <m:rPr>
                                <m:sty m:val="p"/>
                              </m:rPr>
                              <a:rPr lang="zh-CN" altLang="en-US" i="0">
                                <a:solidFill>
                                  <a:srgbClr val="000000"/>
                                </a:solidFill>
                                <a:latin typeface="Cambria Math" panose="02040503050406030204" pitchFamily="18" charset="0"/>
                              </a:rPr>
                              <m:t>max</m:t>
                            </m:r>
                          </m:fName>
                          <m:e>
                            <m:d>
                              <m:dPr>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𝑇</m:t>
                                    </m:r>
                                  </m:sub>
                                </m:sSub>
                                <m:r>
                                  <a:rPr lang="zh-CN" altLang="en-US" i="1">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𝐾</m:t>
                                </m:r>
                                <m:r>
                                  <a:rPr lang="zh-CN" altLang="en-US" i="1">
                                    <a:solidFill>
                                      <a:srgbClr val="000000"/>
                                    </a:solidFill>
                                    <a:latin typeface="Cambria Math" panose="02040503050406030204" pitchFamily="18" charset="0"/>
                                  </a:rPr>
                                  <m:t>,0</m:t>
                                </m:r>
                              </m:e>
                            </m:d>
                          </m:e>
                        </m:func>
                      </m:e>
                    </m:d>
                  </m:oMath>
                </a14:m>
                <a:r>
                  <a:rPr lang="zh-CN" altLang="en-US" dirty="0"/>
                  <a:t>			</a:t>
                </a:r>
              </a:p>
              <a:p>
                <a:pPr>
                  <a:buNone/>
                </a:pPr>
                <a:r>
                  <a:rPr lang="en-US" altLang="zh-CN" dirty="0"/>
                  <a:t>	</a:t>
                </a:r>
                <a:r>
                  <a:rPr lang="zh-CN" altLang="en-US" dirty="0"/>
                  <a:t>其中，</a:t>
                </a:r>
                <a14:m>
                  <m:oMath xmlns:m="http://schemas.openxmlformats.org/officeDocument/2006/math">
                    <m:sSub>
                      <m:sSubPr>
                        <m:ctrlPr>
                          <a:rPr lang="zh-CN" altLang="en-US" i="1">
                            <a:solidFill>
                              <a:srgbClr val="000000"/>
                            </a:solidFill>
                            <a:latin typeface="Cambria Math" panose="02040503050406030204" pitchFamily="18" charset="0"/>
                          </a:rPr>
                        </m:ctrlPr>
                      </m:sSubPr>
                      <m:e>
                        <m:acc>
                          <m:accPr>
                            <m:chr m:val="̂"/>
                            <m:ctrlPr>
                              <a:rPr lang="zh-CN" altLang="en-US" i="1">
                                <a:solidFill>
                                  <a:srgbClr val="000000"/>
                                </a:solidFill>
                                <a:latin typeface="Cambria Math" panose="02040503050406030204" pitchFamily="18" charset="0"/>
                              </a:rPr>
                            </m:ctrlPr>
                          </m:accPr>
                          <m:e>
                            <m:r>
                              <a:rPr lang="zh-CN" altLang="en-US" i="1">
                                <a:solidFill>
                                  <a:srgbClr val="000000"/>
                                </a:solidFill>
                                <a:latin typeface="Cambria Math" panose="02040503050406030204" pitchFamily="18" charset="0"/>
                              </a:rPr>
                              <m:t>𝐸</m:t>
                            </m:r>
                          </m:e>
                        </m:acc>
                      </m:e>
                      <m:sub>
                        <m:r>
                          <a:rPr lang="zh-CN" altLang="en-US" i="1">
                            <a:solidFill>
                              <a:srgbClr val="000000"/>
                            </a:solidFill>
                            <a:latin typeface="Cambria Math" panose="02040503050406030204" pitchFamily="18" charset="0"/>
                          </a:rPr>
                          <m:t>𝑡</m:t>
                        </m:r>
                      </m:sub>
                    </m:sSub>
                  </m:oMath>
                </a14:m>
                <a:r>
                  <a:rPr lang="zh-CN" altLang="en-US" dirty="0"/>
                  <a:t> 表示风险中性条件下的条件期望值。</a:t>
                </a:r>
                <a:endParaRPr lang="en-US" altLang="zh-CN" dirty="0"/>
              </a:p>
              <a:p>
                <a:pPr>
                  <a:buNone/>
                </a:pPr>
                <a:endParaRPr lang="zh-CN" altLang="en-US" dirty="0"/>
              </a:p>
              <a:p>
                <a:r>
                  <a:rPr lang="zh-CN" altLang="en-US" dirty="0"/>
                  <a:t>相应地欧式看涨期权的价格 </a:t>
                </a:r>
                <a:r>
                  <a:rPr lang="en-US" altLang="zh-CN" dirty="0"/>
                  <a:t>c </a:t>
                </a:r>
                <a:r>
                  <a:rPr lang="zh-CN" altLang="en-US" dirty="0"/>
                  <a:t>等于</a:t>
                </a:r>
              </a:p>
              <a:p>
                <a:pPr marL="0" indent="0">
                  <a:buNone/>
                </a:pPr>
                <a:endParaRPr lang="en-US" altLang="zh-CN" i="1" dirty="0">
                  <a:solidFill>
                    <a:srgbClr val="000000"/>
                  </a:solidFill>
                  <a:latin typeface="Cambria Math" panose="02040503050406030204" pitchFamily="18" charset="0"/>
                </a:endParaRPr>
              </a:p>
              <a:p>
                <a:pPr marL="0" indent="0">
                  <a:buNone/>
                </a:pPr>
                <a14:m>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𝑟</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d>
                      </m:sup>
                    </m:sSup>
                    <m:sSub>
                      <m:sSubPr>
                        <m:ctrlPr>
                          <a:rPr lang="zh-CN" altLang="en-US" i="1">
                            <a:solidFill>
                              <a:srgbClr val="000000"/>
                            </a:solidFill>
                            <a:latin typeface="Cambria Math" panose="02040503050406030204" pitchFamily="18" charset="0"/>
                          </a:rPr>
                        </m:ctrlPr>
                      </m:sSubPr>
                      <m:e>
                        <m:acc>
                          <m:accPr>
                            <m:chr m:val="̂"/>
                            <m:ctrlPr>
                              <a:rPr lang="zh-CN" altLang="en-US" i="1">
                                <a:solidFill>
                                  <a:srgbClr val="000000"/>
                                </a:solidFill>
                                <a:latin typeface="Cambria Math" panose="02040503050406030204" pitchFamily="18" charset="0"/>
                              </a:rPr>
                            </m:ctrlPr>
                          </m:accPr>
                          <m:e>
                            <m:r>
                              <a:rPr lang="zh-CN" altLang="en-US" i="1">
                                <a:solidFill>
                                  <a:srgbClr val="000000"/>
                                </a:solidFill>
                                <a:latin typeface="Cambria Math" panose="02040503050406030204" pitchFamily="18" charset="0"/>
                              </a:rPr>
                              <m:t>𝐸</m:t>
                            </m:r>
                          </m:e>
                        </m:acc>
                      </m:e>
                      <m:sub>
                        <m:r>
                          <a:rPr lang="zh-CN" altLang="en-US" i="1">
                            <a:solidFill>
                              <a:srgbClr val="000000"/>
                            </a:solidFill>
                            <a:latin typeface="Cambria Math" panose="02040503050406030204" pitchFamily="18" charset="0"/>
                          </a:rPr>
                          <m:t>𝑡</m:t>
                        </m:r>
                      </m:sub>
                    </m:sSub>
                    <m:d>
                      <m:dPr>
                        <m:begChr m:val="["/>
                        <m:endChr m:val="]"/>
                        <m:ctrlPr>
                          <a:rPr lang="zh-CN" altLang="en-US" i="1">
                            <a:solidFill>
                              <a:srgbClr val="000000"/>
                            </a:solidFill>
                            <a:latin typeface="Cambria Math" panose="02040503050406030204" pitchFamily="18" charset="0"/>
                          </a:rPr>
                        </m:ctrlPr>
                      </m:dPr>
                      <m:e>
                        <m:func>
                          <m:funcPr>
                            <m:ctrlPr>
                              <a:rPr lang="zh-CN" altLang="en-US" i="1">
                                <a:solidFill>
                                  <a:srgbClr val="000000"/>
                                </a:solidFill>
                                <a:latin typeface="Cambria Math" panose="02040503050406030204" pitchFamily="18" charset="0"/>
                              </a:rPr>
                            </m:ctrlPr>
                          </m:funcPr>
                          <m:fName>
                            <m:r>
                              <m:rPr>
                                <m:sty m:val="p"/>
                              </m:rPr>
                              <a:rPr lang="zh-CN" altLang="en-US" i="0">
                                <a:solidFill>
                                  <a:srgbClr val="000000"/>
                                </a:solidFill>
                                <a:latin typeface="Cambria Math" panose="02040503050406030204" pitchFamily="18" charset="0"/>
                              </a:rPr>
                              <m:t>max</m:t>
                            </m:r>
                          </m:fName>
                          <m:e>
                            <m:d>
                              <m:dPr>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𝑇</m:t>
                                    </m:r>
                                  </m:sub>
                                </m:sSub>
                                <m:r>
                                  <a:rPr lang="zh-CN" altLang="en-US" i="1">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𝐾</m:t>
                                </m:r>
                                <m:r>
                                  <a:rPr lang="zh-CN" altLang="en-US" i="1">
                                    <a:solidFill>
                                      <a:srgbClr val="000000"/>
                                    </a:solidFill>
                                    <a:latin typeface="Cambria Math" panose="02040503050406030204" pitchFamily="18" charset="0"/>
                                  </a:rPr>
                                  <m:t>,0</m:t>
                                </m:r>
                              </m:e>
                            </m:d>
                          </m:e>
                        </m:func>
                      </m:e>
                    </m:d>
                  </m:oMath>
                </a14:m>
                <a:r>
                  <a:rPr lang="zh-CN" altLang="en-US" dirty="0"/>
                  <a:t>  （</a:t>
                </a:r>
                <a:r>
                  <a:rPr lang="en-US" altLang="zh-CN" dirty="0"/>
                  <a:t>11.18</a:t>
                </a:r>
                <a:r>
                  <a:rPr lang="zh-CN" altLang="en-US" dirty="0"/>
                  <a:t>）</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95400" y="1196753"/>
                <a:ext cx="10873208" cy="5328590"/>
              </a:xfrm>
              <a:blipFill>
                <a:blip r:embed="rId2"/>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45</a:t>
            </a:fld>
            <a:endParaRPr lang="en-US" altLang="zh-CN">
              <a:solidFill>
                <a:srgbClr val="000000"/>
              </a:solidFill>
            </a:endParaRPr>
          </a:p>
        </p:txBody>
      </p:sp>
    </p:spTree>
    <p:extLst>
      <p:ext uri="{BB962C8B-B14F-4D97-AF65-F5344CB8AC3E}">
        <p14:creationId xmlns:p14="http://schemas.microsoft.com/office/powerpoint/2010/main" val="20666023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340769"/>
                <a:ext cx="10972800" cy="4790157"/>
              </a:xfrm>
            </p:spPr>
            <p:txBody>
              <a:bodyPr/>
              <a:lstStyle/>
              <a:p>
                <a:endParaRPr lang="en-US" altLang="zh-CN" dirty="0"/>
              </a:p>
              <a:p>
                <a:pPr>
                  <a:buNone/>
                </a:pPr>
                <a:endParaRPr lang="en-US" altLang="zh-CN" dirty="0"/>
              </a:p>
              <a:p>
                <a:r>
                  <a:rPr lang="zh-CN" altLang="en-US" dirty="0"/>
                  <a:t>由于在风险中性世界中</a:t>
                </a:r>
                <a:endParaRPr lang="en-US" altLang="zh-CN" dirty="0"/>
              </a:p>
              <a:p>
                <a:endParaRPr lang="en-US" altLang="zh-CN" i="1" dirty="0">
                  <a:solidFill>
                    <a:srgbClr val="000000"/>
                  </a:solidFill>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unc>
                        <m:funcPr>
                          <m:ctrlPr>
                            <a:rPr lang="zh-CN" altLang="en-US" i="1" smtClean="0">
                              <a:solidFill>
                                <a:srgbClr val="000000"/>
                              </a:solidFill>
                              <a:latin typeface="Cambria Math" panose="02040503050406030204" pitchFamily="18" charset="0"/>
                            </a:rPr>
                          </m:ctrlPr>
                        </m:funcPr>
                        <m:fName>
                          <m:r>
                            <m:rPr>
                              <m:sty m:val="p"/>
                            </m:rPr>
                            <a:rPr lang="zh-CN" altLang="en-US" i="0">
                              <a:solidFill>
                                <a:srgbClr val="000000"/>
                              </a:solidFill>
                              <a:latin typeface="Cambria Math" panose="02040503050406030204" pitchFamily="18" charset="0"/>
                            </a:rPr>
                            <m:t>ln</m:t>
                          </m:r>
                        </m:fName>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𝑇</m:t>
                              </m:r>
                            </m:sub>
                          </m:sSub>
                        </m:e>
                      </m:func>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𝜑</m:t>
                      </m:r>
                      <m:d>
                        <m:dPr>
                          <m:begChr m:val="["/>
                          <m:endChr m:val="]"/>
                          <m:ctrlPr>
                            <a:rPr lang="zh-CN" altLang="en-US" i="1">
                              <a:solidFill>
                                <a:srgbClr val="000000"/>
                              </a:solidFill>
                              <a:latin typeface="Cambria Math" panose="02040503050406030204" pitchFamily="18" charset="0"/>
                            </a:rPr>
                          </m:ctrlPr>
                        </m:dPr>
                        <m:e>
                          <m:func>
                            <m:funcPr>
                              <m:ctrlPr>
                                <a:rPr lang="zh-CN" altLang="en-US" i="1">
                                  <a:solidFill>
                                    <a:srgbClr val="000000"/>
                                  </a:solidFill>
                                  <a:latin typeface="Cambria Math" panose="02040503050406030204" pitchFamily="18" charset="0"/>
                                </a:rPr>
                              </m:ctrlPr>
                            </m:funcPr>
                            <m:fName>
                              <m:r>
                                <m:rPr>
                                  <m:sty m:val="p"/>
                                </m:rPr>
                                <a:rPr lang="zh-CN" altLang="en-US" i="0">
                                  <a:solidFill>
                                    <a:srgbClr val="000000"/>
                                  </a:solidFill>
                                  <a:latin typeface="Cambria Math" panose="02040503050406030204" pitchFamily="18" charset="0"/>
                                </a:rPr>
                                <m:t>ln</m:t>
                              </m:r>
                            </m:fName>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e>
                          </m:func>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𝑟</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𝜎</m:t>
                                      </m:r>
                                    </m:e>
                                    <m:sup>
                                      <m:r>
                                        <a:rPr lang="zh-CN" altLang="en-US" i="1">
                                          <a:solidFill>
                                            <a:srgbClr val="000000"/>
                                          </a:solidFill>
                                          <a:latin typeface="Cambria Math" panose="02040503050406030204" pitchFamily="18" charset="0"/>
                                        </a:rPr>
                                        <m:t>2</m:t>
                                      </m:r>
                                    </m:sup>
                                  </m:sSup>
                                </m:num>
                                <m:den>
                                  <m:r>
                                    <a:rPr lang="zh-CN" altLang="en-US" i="1">
                                      <a:solidFill>
                                        <a:srgbClr val="000000"/>
                                      </a:solidFill>
                                      <a:latin typeface="Cambria Math" panose="02040503050406030204" pitchFamily="18" charset="0"/>
                                    </a:rPr>
                                    <m:t>2</m:t>
                                  </m:r>
                                </m:den>
                              </m:f>
                            </m:e>
                          </m:d>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d>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𝜎</m:t>
                          </m:r>
                          <m:rad>
                            <m:radPr>
                              <m:degHide m:val="on"/>
                              <m:ctrlPr>
                                <a:rPr lang="zh-CN" altLang="en-US" i="1">
                                  <a:solidFill>
                                    <a:srgbClr val="000000"/>
                                  </a:solidFill>
                                  <a:latin typeface="Cambria Math" panose="02040503050406030204" pitchFamily="18" charset="0"/>
                                </a:rPr>
                              </m:ctrlPr>
                            </m:radPr>
                            <m:deg/>
                            <m:e>
                              <m:r>
                                <a:rPr lang="zh-CN" altLang="en-US" i="1">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rad>
                        </m:e>
                      </m:d>
                    </m:oMath>
                  </m:oMathPara>
                </a14:m>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340769"/>
                <a:ext cx="10972800" cy="4790157"/>
              </a:xfrm>
              <a:blipFill>
                <a:blip r:embed="rId2"/>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46</a:t>
            </a:fld>
            <a:endParaRPr lang="en-US" altLang="zh-CN">
              <a:solidFill>
                <a:srgbClr val="000000"/>
              </a:solidFill>
            </a:endParaRPr>
          </a:p>
        </p:txBody>
      </p:sp>
    </p:spTree>
    <p:extLst>
      <p:ext uri="{BB962C8B-B14F-4D97-AF65-F5344CB8AC3E}">
        <p14:creationId xmlns:p14="http://schemas.microsoft.com/office/powerpoint/2010/main" val="9009945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a:t>积分可得</a:t>
                </a:r>
              </a:p>
              <a:p>
                <a:pPr marL="0" indent="0">
                  <a:buNone/>
                </a:pPr>
                <a14:m>
                  <m:oMathPara xmlns:m="http://schemas.openxmlformats.org/officeDocument/2006/math">
                    <m:oMathParaPr>
                      <m:jc m:val="centerGroup"/>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𝑐</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𝑁</m:t>
                      </m:r>
                      <m:d>
                        <m:dPr>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𝑑</m:t>
                              </m:r>
                            </m:e>
                            <m:sub>
                              <m:r>
                                <a:rPr lang="zh-CN" altLang="en-US" i="1">
                                  <a:solidFill>
                                    <a:srgbClr val="000000"/>
                                  </a:solidFill>
                                  <a:latin typeface="Cambria Math" panose="02040503050406030204" pitchFamily="18" charset="0"/>
                                </a:rPr>
                                <m:t>1</m:t>
                              </m:r>
                            </m:sub>
                          </m:sSub>
                        </m:e>
                      </m:d>
                      <m:r>
                        <a:rPr lang="zh-CN" altLang="en-US" i="1">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𝐾</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𝑟</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d>
                        </m:sup>
                      </m:sSup>
                      <m:r>
                        <a:rPr lang="zh-CN" altLang="en-US" i="1">
                          <a:solidFill>
                            <a:srgbClr val="000000"/>
                          </a:solidFill>
                          <a:latin typeface="Cambria Math" panose="02040503050406030204" pitchFamily="18" charset="0"/>
                        </a:rPr>
                        <m:t>𝑁</m:t>
                      </m:r>
                      <m:d>
                        <m:dPr>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𝑑</m:t>
                              </m:r>
                            </m:e>
                            <m:sub>
                              <m:r>
                                <a:rPr lang="zh-CN" altLang="en-US" i="1">
                                  <a:solidFill>
                                    <a:srgbClr val="000000"/>
                                  </a:solidFill>
                                  <a:latin typeface="Cambria Math" panose="02040503050406030204" pitchFamily="18" charset="0"/>
                                </a:rPr>
                                <m:t>2</m:t>
                              </m:r>
                            </m:sub>
                          </m:sSub>
                        </m:e>
                      </m:d>
                    </m:oMath>
                  </m:oMathPara>
                </a14:m>
                <a:endParaRPr lang="zh-CN" altLang="en-US" dirty="0"/>
              </a:p>
              <a:p>
                <a:pPr>
                  <a:buNone/>
                </a:pPr>
                <a:r>
                  <a:rPr lang="zh-CN" altLang="en-US" dirty="0"/>
                  <a:t>		</a:t>
                </a:r>
              </a:p>
              <a:p>
                <a:pPr>
                  <a:buNone/>
                </a:pPr>
                <a:r>
                  <a:rPr lang="en-US" altLang="zh-CN" dirty="0"/>
                  <a:t>	</a:t>
                </a:r>
                <a:r>
                  <a:rPr lang="zh-CN" altLang="en-US" dirty="0"/>
                  <a:t>其中</a:t>
                </a:r>
                <a:endParaRPr lang="en-US" altLang="zh-CN" dirty="0"/>
              </a:p>
              <a:p>
                <a:pPr algn="ctr">
                  <a:buNone/>
                </a:pPr>
                <a14:m>
                  <m:oMathPara xmlns:m="http://schemas.openxmlformats.org/officeDocument/2006/math">
                    <m:oMathParaPr>
                      <m:jc m:val="centerGroup"/>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𝑑</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func>
                            <m:funcPr>
                              <m:ctrlPr>
                                <a:rPr lang="zh-CN" altLang="en-US" i="1">
                                  <a:solidFill>
                                    <a:srgbClr val="000000"/>
                                  </a:solidFill>
                                  <a:latin typeface="Cambria Math" panose="02040503050406030204" pitchFamily="18" charset="0"/>
                                </a:rPr>
                              </m:ctrlPr>
                            </m:funcPr>
                            <m:fName>
                              <m:r>
                                <m:rPr>
                                  <m:sty m:val="p"/>
                                </m:rPr>
                                <a:rPr lang="zh-CN" altLang="en-US" i="0">
                                  <a:solidFill>
                                    <a:srgbClr val="000000"/>
                                  </a:solidFill>
                                  <a:latin typeface="Cambria Math" panose="02040503050406030204" pitchFamily="18" charset="0"/>
                                </a:rPr>
                                <m:t>ln</m:t>
                              </m:r>
                            </m:fName>
                            <m:e>
                              <m:d>
                                <m:dPr>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𝐾</m:t>
                                  </m:r>
                                </m:e>
                              </m:d>
                            </m:e>
                          </m:func>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𝑟</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𝜎</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/2</m:t>
                              </m:r>
                            </m:e>
                          </m:d>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d>
                        </m:num>
                        <m:den>
                          <m:r>
                            <a:rPr lang="zh-CN" altLang="en-US" i="1">
                              <a:solidFill>
                                <a:srgbClr val="000000"/>
                              </a:solidFill>
                              <a:latin typeface="Cambria Math" panose="02040503050406030204" pitchFamily="18" charset="0"/>
                            </a:rPr>
                            <m:t>𝜎</m:t>
                          </m:r>
                          <m:rad>
                            <m:radPr>
                              <m:degHide m:val="on"/>
                              <m:ctrlPr>
                                <a:rPr lang="zh-CN" altLang="en-US" i="1">
                                  <a:solidFill>
                                    <a:srgbClr val="000000"/>
                                  </a:solidFill>
                                  <a:latin typeface="Cambria Math" panose="02040503050406030204" pitchFamily="18" charset="0"/>
                                </a:rPr>
                              </m:ctrlPr>
                            </m:radPr>
                            <m:deg/>
                            <m:e>
                              <m:r>
                                <a:rPr lang="zh-CN" altLang="en-US" i="1">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rad>
                        </m:den>
                      </m:f>
                    </m:oMath>
                    <m:oMath xmlns:m="http://schemas.openxmlformats.org/officeDocument/2006/math">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𝑑</m:t>
                          </m:r>
                        </m:e>
                        <m:sub>
                          <m:r>
                            <a:rPr lang="zh-CN" altLang="en-US" i="1">
                              <a:solidFill>
                                <a:srgbClr val="000000"/>
                              </a:solidFill>
                              <a:latin typeface="Cambria Math" panose="02040503050406030204" pitchFamily="18" charset="0"/>
                            </a:rPr>
                            <m:t>2</m:t>
                          </m:r>
                        </m:sub>
                      </m:sSub>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func>
                            <m:funcPr>
                              <m:ctrlPr>
                                <a:rPr lang="zh-CN" altLang="en-US" i="1">
                                  <a:solidFill>
                                    <a:srgbClr val="000000"/>
                                  </a:solidFill>
                                  <a:latin typeface="Cambria Math" panose="02040503050406030204" pitchFamily="18" charset="0"/>
                                </a:rPr>
                              </m:ctrlPr>
                            </m:funcPr>
                            <m:fName>
                              <m:r>
                                <m:rPr>
                                  <m:sty m:val="p"/>
                                </m:rPr>
                                <a:rPr lang="zh-CN" altLang="en-US" i="0">
                                  <a:solidFill>
                                    <a:srgbClr val="000000"/>
                                  </a:solidFill>
                                  <a:latin typeface="Cambria Math" panose="02040503050406030204" pitchFamily="18" charset="0"/>
                                </a:rPr>
                                <m:t>ln</m:t>
                              </m:r>
                            </m:fName>
                            <m:e>
                              <m:d>
                                <m:dPr>
                                  <m:ctrlPr>
                                    <a:rPr lang="zh-CN" altLang="en-US" i="1">
                                      <a:solidFill>
                                        <a:srgbClr val="000000"/>
                                      </a:solidFill>
                                      <a:latin typeface="Cambria Math" panose="02040503050406030204" pitchFamily="18" charset="0"/>
                                    </a:rPr>
                                  </m:ctrlPr>
                                </m:dPr>
                                <m:e>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𝐾</m:t>
                                  </m:r>
                                </m:e>
                              </m:d>
                            </m:e>
                          </m:func>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𝑟</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𝜎</m:t>
                                  </m:r>
                                </m:e>
                                <m:sup>
                                  <m:r>
                                    <a:rPr lang="zh-CN" altLang="en-US" i="1">
                                      <a:solidFill>
                                        <a:srgbClr val="000000"/>
                                      </a:solidFill>
                                      <a:latin typeface="Cambria Math" panose="02040503050406030204" pitchFamily="18" charset="0"/>
                                    </a:rPr>
                                    <m:t>2</m:t>
                                  </m:r>
                                </m:sup>
                              </m:sSup>
                              <m:r>
                                <a:rPr lang="zh-CN" altLang="en-US" i="1">
                                  <a:solidFill>
                                    <a:srgbClr val="000000"/>
                                  </a:solidFill>
                                  <a:latin typeface="Cambria Math" panose="02040503050406030204" pitchFamily="18" charset="0"/>
                                </a:rPr>
                                <m:t>/2</m:t>
                              </m:r>
                            </m:e>
                          </m:d>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d>
                        </m:num>
                        <m:den>
                          <m:r>
                            <a:rPr lang="zh-CN" altLang="en-US" i="1">
                              <a:solidFill>
                                <a:srgbClr val="000000"/>
                              </a:solidFill>
                              <a:latin typeface="Cambria Math" panose="02040503050406030204" pitchFamily="18" charset="0"/>
                            </a:rPr>
                            <m:t>𝜎</m:t>
                          </m:r>
                          <m:rad>
                            <m:radPr>
                              <m:degHide m:val="on"/>
                              <m:ctrlPr>
                                <a:rPr lang="zh-CN" altLang="en-US" i="1">
                                  <a:solidFill>
                                    <a:srgbClr val="000000"/>
                                  </a:solidFill>
                                  <a:latin typeface="Cambria Math" panose="02040503050406030204" pitchFamily="18" charset="0"/>
                                </a:rPr>
                              </m:ctrlPr>
                            </m:radPr>
                            <m:deg/>
                            <m:e>
                              <m:r>
                                <a:rPr lang="zh-CN" altLang="en-US" i="1">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rad>
                        </m:den>
                      </m:f>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𝑑</m:t>
                          </m:r>
                        </m:e>
                        <m:sub>
                          <m:r>
                            <a:rPr lang="zh-CN" altLang="en-US" i="1">
                              <a:solidFill>
                                <a:srgbClr val="000000"/>
                              </a:solidFill>
                              <a:latin typeface="Cambria Math" panose="02040503050406030204" pitchFamily="18" charset="0"/>
                            </a:rPr>
                            <m:t>1</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𝜎</m:t>
                      </m:r>
                      <m:rad>
                        <m:radPr>
                          <m:degHide m:val="on"/>
                          <m:ctrlPr>
                            <a:rPr lang="zh-CN" altLang="en-US" i="1">
                              <a:solidFill>
                                <a:srgbClr val="000000"/>
                              </a:solidFill>
                              <a:latin typeface="Cambria Math" panose="02040503050406030204" pitchFamily="18" charset="0"/>
                            </a:rPr>
                          </m:ctrlPr>
                        </m:radPr>
                        <m:deg/>
                        <m:e>
                          <m:r>
                            <a:rPr lang="zh-CN" altLang="en-US" i="1">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rad>
                    </m:oMath>
                  </m:oMathPara>
                </a14:m>
                <a:endParaRPr lang="en-US" altLang="zh-CN" i="1" dirty="0">
                  <a:solidFill>
                    <a:srgbClr val="000000"/>
                  </a:solidFill>
                  <a:latin typeface="Cambria Math" panose="02040503050406030204" pitchFamily="18" charset="0"/>
                </a:endParaRPr>
              </a:p>
              <a:p>
                <a:pPr>
                  <a:buNone/>
                </a:pPr>
                <a:r>
                  <a:rPr lang="en-US" altLang="zh-CN" b="0" dirty="0"/>
                  <a:t>            </a:t>
                </a:r>
                <a14:m>
                  <m:oMath xmlns:m="http://schemas.openxmlformats.org/officeDocument/2006/math">
                    <m:r>
                      <a:rPr lang="en-US" altLang="zh-CN" b="0" i="1" smtClean="0">
                        <a:latin typeface="Cambria Math" panose="02040503050406030204" pitchFamily="18" charset="0"/>
                      </a:rPr>
                      <m:t>𝑁</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ea typeface="Cambria Math" panose="02040503050406030204" pitchFamily="18" charset="0"/>
                          </a:rPr>
                          <m:t>∙</m:t>
                        </m:r>
                      </m:e>
                    </m:d>
                  </m:oMath>
                </a14:m>
                <a:r>
                  <a:rPr lang="zh-CN" altLang="en-US" dirty="0"/>
                  <a:t>为标准正态分布的累计概率分布函数</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1765"/>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47</a:t>
            </a:fld>
            <a:endParaRPr lang="en-US" altLang="zh-CN">
              <a:solidFill>
                <a:srgbClr val="000000"/>
              </a:solidFill>
            </a:endParaRPr>
          </a:p>
        </p:txBody>
      </p:sp>
    </p:spTree>
    <p:extLst>
      <p:ext uri="{BB962C8B-B14F-4D97-AF65-F5344CB8AC3E}">
        <p14:creationId xmlns:p14="http://schemas.microsoft.com/office/powerpoint/2010/main" val="1586057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a:t>
            </a:r>
            <a:r>
              <a:rPr lang="en-US" altLang="zh-CN" dirty="0"/>
              <a:t>BSM</a:t>
            </a:r>
            <a:r>
              <a:rPr lang="zh-CN" altLang="en-US" dirty="0"/>
              <a:t>定价公式</a:t>
            </a:r>
            <a:r>
              <a:rPr lang="en-US" altLang="zh-CN" dirty="0"/>
              <a:t>I</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sz="2800" dirty="0"/>
                  <a:t>我们可以用股票和负债复制期权。</a:t>
                </a:r>
                <a:r>
                  <a:rPr lang="zh-CN" altLang="en-US" dirty="0"/>
                  <a:t>		</a:t>
                </a:r>
              </a:p>
              <a:p>
                <a:pPr lvl="1"/>
                <a:r>
                  <a:rPr lang="zh-CN" altLang="en-US" sz="2400" dirty="0"/>
                  <a:t>可以证明，</a:t>
                </a:r>
                <a:endParaRPr lang="en-US" altLang="zh-CN" sz="2400" dirty="0"/>
              </a:p>
              <a:p>
                <a:pPr marL="344487" lvl="1" indent="0">
                  <a:buNone/>
                </a:pPr>
                <a14:m>
                  <m:oMathPara xmlns:m="http://schemas.openxmlformats.org/officeDocument/2006/math">
                    <m:oMathParaPr>
                      <m:jc m:val="centerGroup"/>
                    </m:oMathParaPr>
                    <m:oMath xmlns:m="http://schemas.openxmlformats.org/officeDocument/2006/math">
                      <m:r>
                        <a:rPr lang="zh-CN" altLang="en-US" sz="2200" i="1" smtClean="0">
                          <a:solidFill>
                            <a:srgbClr val="000000"/>
                          </a:solidFill>
                          <a:latin typeface="Cambria Math" panose="02040503050406030204" pitchFamily="18" charset="0"/>
                        </a:rPr>
                        <m:t>𝑁</m:t>
                      </m:r>
                      <m:d>
                        <m:dPr>
                          <m:ctrlPr>
                            <a:rPr lang="zh-CN" altLang="en-US" sz="2200" i="1">
                              <a:solidFill>
                                <a:srgbClr val="000000"/>
                              </a:solidFill>
                              <a:latin typeface="Cambria Math" panose="02040503050406030204" pitchFamily="18" charset="0"/>
                            </a:rPr>
                          </m:ctrlPr>
                        </m:dPr>
                        <m:e>
                          <m:sSub>
                            <m:sSubPr>
                              <m:ctrlPr>
                                <a:rPr lang="zh-CN" altLang="en-US" sz="2200" i="1">
                                  <a:solidFill>
                                    <a:srgbClr val="000000"/>
                                  </a:solidFill>
                                  <a:latin typeface="Cambria Math" panose="02040503050406030204" pitchFamily="18" charset="0"/>
                                </a:rPr>
                              </m:ctrlPr>
                            </m:sSubPr>
                            <m:e>
                              <m:r>
                                <a:rPr lang="zh-CN" altLang="en-US" sz="2200" i="1">
                                  <a:solidFill>
                                    <a:srgbClr val="000000"/>
                                  </a:solidFill>
                                  <a:latin typeface="Cambria Math" panose="02040503050406030204" pitchFamily="18" charset="0"/>
                                </a:rPr>
                                <m:t>𝑑</m:t>
                              </m:r>
                            </m:e>
                            <m:sub>
                              <m:r>
                                <a:rPr lang="zh-CN" altLang="en-US" sz="2200" i="1">
                                  <a:solidFill>
                                    <a:srgbClr val="000000"/>
                                  </a:solidFill>
                                  <a:latin typeface="Cambria Math" panose="02040503050406030204" pitchFamily="18" charset="0"/>
                                </a:rPr>
                                <m:t>1</m:t>
                              </m:r>
                            </m:sub>
                          </m:sSub>
                        </m:e>
                      </m:d>
                      <m:r>
                        <a:rPr lang="zh-CN" altLang="en-US" sz="2200" i="1">
                          <a:solidFill>
                            <a:srgbClr val="000000"/>
                          </a:solidFill>
                          <a:latin typeface="Cambria Math" panose="02040503050406030204" pitchFamily="18" charset="0"/>
                        </a:rPr>
                        <m:t>=</m:t>
                      </m:r>
                      <m:f>
                        <m:fPr>
                          <m:ctrlPr>
                            <a:rPr lang="zh-CN" altLang="en-US" sz="2200" i="1">
                              <a:solidFill>
                                <a:srgbClr val="000000"/>
                              </a:solidFill>
                              <a:latin typeface="Cambria Math" panose="02040503050406030204" pitchFamily="18" charset="0"/>
                            </a:rPr>
                          </m:ctrlPr>
                        </m:fPr>
                        <m:num>
                          <m:r>
                            <a:rPr lang="zh-CN" altLang="en-US" sz="2200" i="1">
                              <a:solidFill>
                                <a:srgbClr val="000000"/>
                              </a:solidFill>
                              <a:latin typeface="Cambria Math" panose="02040503050406030204" pitchFamily="18" charset="0"/>
                            </a:rPr>
                            <m:t>𝜕</m:t>
                          </m:r>
                          <m:r>
                            <a:rPr lang="zh-CN" altLang="en-US" sz="2200" i="1">
                              <a:solidFill>
                                <a:srgbClr val="000000"/>
                              </a:solidFill>
                              <a:latin typeface="Cambria Math" panose="02040503050406030204" pitchFamily="18" charset="0"/>
                            </a:rPr>
                            <m:t>𝑓</m:t>
                          </m:r>
                        </m:num>
                        <m:den>
                          <m:r>
                            <a:rPr lang="zh-CN" altLang="en-US" sz="2200" i="1">
                              <a:solidFill>
                                <a:srgbClr val="000000"/>
                              </a:solidFill>
                              <a:latin typeface="Cambria Math" panose="02040503050406030204" pitchFamily="18" charset="0"/>
                            </a:rPr>
                            <m:t>𝜕</m:t>
                          </m:r>
                          <m:r>
                            <a:rPr lang="zh-CN" altLang="en-US" sz="2200" i="1">
                              <a:solidFill>
                                <a:srgbClr val="000000"/>
                              </a:solidFill>
                              <a:latin typeface="Cambria Math" panose="02040503050406030204" pitchFamily="18" charset="0"/>
                            </a:rPr>
                            <m:t>𝑆</m:t>
                          </m:r>
                        </m:den>
                      </m:f>
                    </m:oMath>
                  </m:oMathPara>
                </a14:m>
                <a:endParaRPr lang="en-US" altLang="zh-CN" sz="2400" dirty="0"/>
              </a:p>
              <a:p>
                <a:pPr marL="344487" lvl="1" indent="0">
                  <a:buNone/>
                </a:pPr>
                <a:r>
                  <a:rPr lang="zh-CN" altLang="en-US" sz="2400" dirty="0"/>
                  <a:t>是构造无风险组合</a:t>
                </a:r>
                <a14:m>
                  <m:oMath xmlns:m="http://schemas.openxmlformats.org/officeDocument/2006/math">
                    <m:r>
                      <m:rPr>
                        <m:sty m:val="p"/>
                      </m:rPr>
                      <a:rPr lang="el-GR" altLang="zh-CN" sz="2400" i="1">
                        <a:latin typeface="Cambria Math"/>
                        <a:ea typeface="Cambria Math"/>
                      </a:rPr>
                      <m:t>Π</m:t>
                    </m:r>
                  </m:oMath>
                </a14:m>
                <a:r>
                  <a:rPr lang="zh-CN" altLang="en-US" sz="2400" dirty="0"/>
                  <a:t> 时的 ∆ ，是复制投资组合中股票的数量，</a:t>
                </a:r>
                <a14:m>
                  <m:oMath xmlns:m="http://schemas.openxmlformats.org/officeDocument/2006/math">
                    <m:r>
                      <a:rPr lang="en-US" altLang="zh-CN" sz="2400" i="1" dirty="0">
                        <a:latin typeface="Cambria Math"/>
                      </a:rPr>
                      <m:t>𝑆</m:t>
                    </m:r>
                    <m:r>
                      <a:rPr lang="en-US" altLang="zh-CN" sz="2400" i="1" baseline="-25000" dirty="0">
                        <a:latin typeface="Cambria Math"/>
                      </a:rPr>
                      <m:t>𝑡</m:t>
                    </m:r>
                    <m:r>
                      <a:rPr lang="en-US" altLang="zh-CN" sz="2400" i="1" dirty="0">
                        <a:latin typeface="Cambria Math"/>
                      </a:rPr>
                      <m:t>𝑁</m:t>
                    </m:r>
                    <m:d>
                      <m:dPr>
                        <m:ctrlPr>
                          <a:rPr lang="en-US" altLang="zh-CN" sz="2400" i="1" dirty="0">
                            <a:latin typeface="Cambria Math" panose="02040503050406030204" pitchFamily="18" charset="0"/>
                          </a:rPr>
                        </m:ctrlPr>
                      </m:dPr>
                      <m:e>
                        <m:sSub>
                          <m:sSubPr>
                            <m:ctrlPr>
                              <a:rPr lang="en-US" altLang="zh-CN" sz="2400" i="1" dirty="0">
                                <a:latin typeface="Cambria Math" panose="02040503050406030204" pitchFamily="18" charset="0"/>
                              </a:rPr>
                            </m:ctrlPr>
                          </m:sSubPr>
                          <m:e>
                            <m:r>
                              <a:rPr lang="en-US" altLang="zh-CN" sz="2400" i="1" dirty="0">
                                <a:latin typeface="Cambria Math"/>
                              </a:rPr>
                              <m:t>𝑑</m:t>
                            </m:r>
                          </m:e>
                          <m:sub>
                            <m:r>
                              <a:rPr lang="en-US" altLang="zh-CN" sz="2400" i="1" dirty="0">
                                <a:latin typeface="Cambria Math"/>
                              </a:rPr>
                              <m:t>1</m:t>
                            </m:r>
                          </m:sub>
                        </m:sSub>
                      </m:e>
                    </m:d>
                  </m:oMath>
                </a14:m>
                <a:r>
                  <a:rPr lang="zh-CN" altLang="en-US" sz="2400" dirty="0"/>
                  <a:t>就是股票的市值</a:t>
                </a:r>
                <a:endParaRPr lang="en-US" altLang="zh-CN" sz="2400" dirty="0"/>
              </a:p>
              <a:p>
                <a:pPr lvl="1"/>
                <a:r>
                  <a:rPr lang="zh-CN" altLang="en-US" sz="2400" dirty="0"/>
                  <a:t>而</a:t>
                </a:r>
                <a:r>
                  <a:rPr lang="en-US" altLang="zh-CN" sz="2400" dirty="0"/>
                  <a:t>K</a:t>
                </a:r>
                <a14:m>
                  <m:oMath xmlns:m="http://schemas.openxmlformats.org/officeDocument/2006/math">
                    <m:sSup>
                      <m:sSupPr>
                        <m:ctrlPr>
                          <a:rPr lang="en-US" altLang="zh-CN" sz="2400" i="1">
                            <a:latin typeface="Cambria Math" panose="02040503050406030204" pitchFamily="18" charset="0"/>
                          </a:rPr>
                        </m:ctrlPr>
                      </m:sSupPr>
                      <m:e>
                        <m:r>
                          <a:rPr lang="en-US" altLang="zh-CN" sz="2400" i="1">
                            <a:latin typeface="Cambria Math"/>
                          </a:rPr>
                          <m:t>𝑒</m:t>
                        </m:r>
                      </m:e>
                      <m:sup>
                        <m:r>
                          <a:rPr lang="en-US" altLang="zh-CN" sz="2400" i="1">
                            <a:latin typeface="Cambria Math"/>
                          </a:rPr>
                          <m:t>−</m:t>
                        </m:r>
                        <m:r>
                          <a:rPr lang="en-US" altLang="zh-CN" sz="2400" i="1">
                            <a:latin typeface="Cambria Math"/>
                          </a:rPr>
                          <m:t>𝑟</m:t>
                        </m:r>
                        <m:d>
                          <m:dPr>
                            <m:ctrlPr>
                              <a:rPr lang="en-US" altLang="zh-CN" sz="2400" i="1">
                                <a:latin typeface="Cambria Math" panose="02040503050406030204" pitchFamily="18" charset="0"/>
                              </a:rPr>
                            </m:ctrlPr>
                          </m:dPr>
                          <m:e>
                            <m:r>
                              <a:rPr lang="en-US" altLang="zh-CN" sz="2400" i="1">
                                <a:latin typeface="Cambria Math"/>
                              </a:rPr>
                              <m:t>𝑇</m:t>
                            </m:r>
                            <m:r>
                              <a:rPr lang="en-US" altLang="zh-CN" sz="2400" i="1">
                                <a:latin typeface="Cambria Math"/>
                              </a:rPr>
                              <m:t>−</m:t>
                            </m:r>
                            <m:r>
                              <a:rPr lang="en-US" altLang="zh-CN" sz="2400" i="1">
                                <a:latin typeface="Cambria Math"/>
                              </a:rPr>
                              <m:t>𝑡</m:t>
                            </m:r>
                          </m:e>
                        </m:d>
                      </m:sup>
                    </m:sSup>
                    <m:r>
                      <a:rPr lang="en-US" altLang="zh-CN" sz="2400" i="1">
                        <a:latin typeface="Cambria Math"/>
                      </a:rPr>
                      <m:t>𝑁</m:t>
                    </m:r>
                    <m:d>
                      <m:dPr>
                        <m:ctrlPr>
                          <a:rPr lang="en-US" altLang="zh-CN" sz="2400" i="1">
                            <a:latin typeface="Cambria Math" panose="02040503050406030204" pitchFamily="18" charset="0"/>
                          </a:rPr>
                        </m:ctrlPr>
                      </m:dPr>
                      <m:e>
                        <m:sSub>
                          <m:sSubPr>
                            <m:ctrlPr>
                              <a:rPr lang="en-US" altLang="zh-CN" sz="2400" i="1">
                                <a:latin typeface="Cambria Math" panose="02040503050406030204" pitchFamily="18" charset="0"/>
                              </a:rPr>
                            </m:ctrlPr>
                          </m:sSubPr>
                          <m:e>
                            <m:r>
                              <a:rPr lang="en-US" altLang="zh-CN" sz="2400" i="1">
                                <a:latin typeface="Cambria Math"/>
                              </a:rPr>
                              <m:t>𝑑</m:t>
                            </m:r>
                          </m:e>
                          <m:sub>
                            <m:r>
                              <a:rPr lang="en-US" altLang="zh-CN" sz="2400" i="1">
                                <a:latin typeface="Cambria Math"/>
                              </a:rPr>
                              <m:t>2</m:t>
                            </m:r>
                          </m:sub>
                        </m:sSub>
                      </m:e>
                    </m:d>
                  </m:oMath>
                </a14:m>
                <a:r>
                  <a:rPr lang="zh-CN" altLang="en-US" sz="2400" dirty="0"/>
                  <a:t> 则是复制交易策略中负债的价值。</a:t>
                </a:r>
                <a:endParaRPr lang="en-US" altLang="zh-CN" dirty="0"/>
              </a:p>
              <a:p>
                <a:r>
                  <a:rPr lang="zh-CN" altLang="en-US" sz="2800" dirty="0"/>
                  <a:t>由于主要参数都是时变的，因此这种复制策略是动态复制策略，必须不断调整相关头寸数量。</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1176"/>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48</a:t>
            </a:fld>
            <a:endParaRPr lang="en-US" altLang="zh-CN">
              <a:solidFill>
                <a:srgbClr val="000000"/>
              </a:solidFill>
            </a:endParaRPr>
          </a:p>
        </p:txBody>
      </p:sp>
    </p:spTree>
    <p:extLst>
      <p:ext uri="{BB962C8B-B14F-4D97-AF65-F5344CB8AC3E}">
        <p14:creationId xmlns:p14="http://schemas.microsoft.com/office/powerpoint/2010/main" val="3997205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 </a:t>
            </a:r>
            <a:r>
              <a:rPr lang="en-US" altLang="zh-CN" dirty="0"/>
              <a:t>II</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79589"/>
                <a:ext cx="10945216" cy="5345754"/>
              </a:xfrm>
            </p:spPr>
            <p:txBody>
              <a:bodyPr/>
              <a:lstStyle/>
              <a:p>
                <a:endParaRPr lang="en-US" altLang="zh-CN" dirty="0"/>
              </a:p>
              <a:p>
                <a:pPr>
                  <a:buFont typeface="Wingdings" pitchFamily="2" charset="2"/>
                  <a:buChar char="p"/>
                </a:pPr>
                <a:r>
                  <a:rPr lang="zh-CN" altLang="en-US" sz="2800" dirty="0"/>
                  <a:t>从金融工程的角度来看，欧式看涨期权可以分拆成或有资产看涨期权（ </a:t>
                </a:r>
                <a:r>
                  <a:rPr lang="en-US" altLang="zh-CN" sz="2800" dirty="0"/>
                  <a:t>Asset-or-nothing Call Option </a:t>
                </a:r>
                <a:r>
                  <a:rPr lang="zh-CN" altLang="en-US" sz="2800" dirty="0"/>
                  <a:t>）多头和 </a:t>
                </a:r>
                <a:r>
                  <a:rPr lang="en-US" altLang="zh-CN" sz="2800" dirty="0"/>
                  <a:t>K </a:t>
                </a:r>
                <a:r>
                  <a:rPr lang="zh-CN" altLang="en-US" sz="2800" dirty="0"/>
                  <a:t>份或有现金看涨期权（ </a:t>
                </a:r>
                <a:r>
                  <a:rPr lang="en-US" altLang="zh-CN" sz="2800" dirty="0"/>
                  <a:t>Cash-or-nothing Call Option </a:t>
                </a:r>
                <a:r>
                  <a:rPr lang="zh-CN" altLang="en-US" sz="2800" dirty="0"/>
                  <a:t>）空头之和</a:t>
                </a:r>
                <a:r>
                  <a:rPr lang="en-US" altLang="zh-CN" sz="2800" dirty="0"/>
                  <a:t>.</a:t>
                </a:r>
              </a:p>
              <a:p>
                <a:pPr>
                  <a:buFont typeface="Wingdings" pitchFamily="2" charset="2"/>
                  <a:buChar char="p"/>
                </a:pPr>
                <a:r>
                  <a:rPr lang="en-US" altLang="zh-CN" sz="2800" i="1" dirty="0"/>
                  <a:t>SN</a:t>
                </a:r>
                <a:r>
                  <a:rPr lang="en-US" altLang="zh-CN" sz="2800" dirty="0"/>
                  <a:t>(</a:t>
                </a:r>
                <a:r>
                  <a:rPr lang="en-US" altLang="zh-CN" sz="2800" i="1" dirty="0"/>
                  <a:t>d</a:t>
                </a:r>
                <a:r>
                  <a:rPr lang="en-US" altLang="zh-CN" sz="2800" baseline="-25000" dirty="0"/>
                  <a:t>1</a:t>
                </a:r>
                <a:r>
                  <a:rPr lang="en-US" altLang="zh-CN" sz="2800" dirty="0"/>
                  <a:t>)</a:t>
                </a:r>
                <a:r>
                  <a:rPr lang="zh-CN" altLang="zh-CN" sz="2800" dirty="0"/>
                  <a:t>是或有资产看涨期权的价值</a:t>
                </a:r>
                <a:r>
                  <a:rPr lang="en-US" altLang="zh-CN" sz="2800" dirty="0"/>
                  <a:t>,</a:t>
                </a:r>
                <a14:m>
                  <m:oMath xmlns:m="http://schemas.openxmlformats.org/officeDocument/2006/math">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𝐾</m:t>
                    </m:r>
                    <m:sSup>
                      <m:sSupPr>
                        <m:ctrlPr>
                          <a:rPr lang="en-US" altLang="zh-CN" sz="2800" b="0" i="1" smtClean="0">
                            <a:latin typeface="Cambria Math" panose="02040503050406030204" pitchFamily="18" charset="0"/>
                          </a:rPr>
                        </m:ctrlPr>
                      </m:sSupPr>
                      <m:e>
                        <m:r>
                          <a:rPr lang="en-US" altLang="zh-CN" sz="2800" b="0" i="1" smtClean="0">
                            <a:latin typeface="Cambria Math" panose="02040503050406030204" pitchFamily="18" charset="0"/>
                          </a:rPr>
                          <m:t>𝑒</m:t>
                        </m:r>
                      </m:e>
                      <m:sup>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𝑟</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𝑇</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𝑡</m:t>
                        </m:r>
                        <m:r>
                          <a:rPr lang="en-US" altLang="zh-CN" sz="2800" b="0" i="1" smtClean="0">
                            <a:latin typeface="Cambria Math" panose="02040503050406030204" pitchFamily="18" charset="0"/>
                          </a:rPr>
                          <m:t>)</m:t>
                        </m:r>
                      </m:sup>
                    </m:sSup>
                  </m:oMath>
                </a14:m>
                <a:r>
                  <a:rPr lang="zh-CN" altLang="zh-CN" sz="2800" dirty="0"/>
                  <a:t>是</a:t>
                </a:r>
                <a:r>
                  <a:rPr lang="en-US" altLang="zh-CN" sz="2800" i="1" dirty="0"/>
                  <a:t>K</a:t>
                </a:r>
                <a:r>
                  <a:rPr lang="zh-CN" altLang="zh-CN" sz="2800" dirty="0"/>
                  <a:t>份或有现金看涨期权空头的价值。</a:t>
                </a:r>
                <a:endParaRPr lang="zh-CN" altLang="en-US" sz="2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79589"/>
                <a:ext cx="10945216" cy="5345754"/>
              </a:xfrm>
              <a:blipFill>
                <a:blip r:embed="rId2"/>
                <a:stretch>
                  <a:fillRect l="-334"/>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49</a:t>
            </a:fld>
            <a:endParaRPr lang="en-US" altLang="zh-CN">
              <a:solidFill>
                <a:srgbClr val="000000"/>
              </a:solidFill>
            </a:endParaRPr>
          </a:p>
        </p:txBody>
      </p:sp>
    </p:spTree>
    <p:extLst>
      <p:ext uri="{BB962C8B-B14F-4D97-AF65-F5344CB8AC3E}">
        <p14:creationId xmlns:p14="http://schemas.microsoft.com/office/powerpoint/2010/main" val="2019919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问题：如何刻画股价的变化过程？</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a:t>
            </a:fld>
            <a:endParaRPr lang="zh-CN" altLang="en-US" dirty="0"/>
          </a:p>
        </p:txBody>
      </p:sp>
      <p:sp>
        <p:nvSpPr>
          <p:cNvPr id="5" name="内容占位符 4"/>
          <p:cNvSpPr>
            <a:spLocks noGrp="1"/>
          </p:cNvSpPr>
          <p:nvPr>
            <p:ph idx="1"/>
          </p:nvPr>
        </p:nvSpPr>
        <p:spPr/>
        <p:txBody>
          <a:bodyPr/>
          <a:lstStyle/>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r>
              <a:rPr lang="zh-CN" altLang="en-US" dirty="0"/>
              <a:t>股价可以预测吗？</a:t>
            </a:r>
            <a:endParaRPr lang="en-US" altLang="zh-CN" dirty="0"/>
          </a:p>
          <a:p>
            <a:r>
              <a:rPr lang="zh-CN" altLang="en-US" dirty="0"/>
              <a:t>如何刻画？</a:t>
            </a:r>
          </a:p>
        </p:txBody>
      </p:sp>
      <p:graphicFrame>
        <p:nvGraphicFramePr>
          <p:cNvPr id="3" name="图表 2">
            <a:extLst>
              <a:ext uri="{FF2B5EF4-FFF2-40B4-BE49-F238E27FC236}">
                <a16:creationId xmlns:a16="http://schemas.microsoft.com/office/drawing/2014/main" id="{593275D6-F88F-4FD1-BB40-A37B526ADF41}"/>
              </a:ext>
            </a:extLst>
          </p:cNvPr>
          <p:cNvGraphicFramePr>
            <a:graphicFrameLocks/>
          </p:cNvGraphicFramePr>
          <p:nvPr>
            <p:extLst>
              <p:ext uri="{D42A27DB-BD31-4B8C-83A1-F6EECF244321}">
                <p14:modId xmlns:p14="http://schemas.microsoft.com/office/powerpoint/2010/main" val="1551795660"/>
              </p:ext>
            </p:extLst>
          </p:nvPr>
        </p:nvGraphicFramePr>
        <p:xfrm>
          <a:off x="695400" y="1268760"/>
          <a:ext cx="10801200" cy="39604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421833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 </a:t>
            </a:r>
            <a:r>
              <a:rPr lang="en-US" altLang="zh-CN" dirty="0"/>
              <a:t>III</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dirty="0"/>
                  <a:t> </a:t>
                </a:r>
                <a14:m>
                  <m:oMath xmlns:m="http://schemas.openxmlformats.org/officeDocument/2006/math">
                    <m:r>
                      <a:rPr lang="en-US" altLang="zh-CN" sz="2600" i="1">
                        <a:latin typeface="Cambria Math"/>
                      </a:rPr>
                      <m:t>𝑁</m:t>
                    </m:r>
                    <m:d>
                      <m:dPr>
                        <m:ctrlPr>
                          <a:rPr lang="en-US" altLang="zh-CN" sz="2600" i="1">
                            <a:latin typeface="Cambria Math" panose="02040503050406030204" pitchFamily="18" charset="0"/>
                          </a:rPr>
                        </m:ctrlPr>
                      </m:dPr>
                      <m:e>
                        <m:sSub>
                          <m:sSubPr>
                            <m:ctrlPr>
                              <a:rPr lang="en-US" altLang="zh-CN" sz="2600" i="1">
                                <a:latin typeface="Cambria Math" panose="02040503050406030204" pitchFamily="18" charset="0"/>
                              </a:rPr>
                            </m:ctrlPr>
                          </m:sSubPr>
                          <m:e>
                            <m:r>
                              <a:rPr lang="en-US" altLang="zh-CN" sz="2600" i="1">
                                <a:latin typeface="Cambria Math"/>
                              </a:rPr>
                              <m:t>𝑑</m:t>
                            </m:r>
                          </m:e>
                          <m:sub>
                            <m:r>
                              <a:rPr lang="en-US" altLang="zh-CN" sz="2600" i="1">
                                <a:latin typeface="Cambria Math"/>
                              </a:rPr>
                              <m:t>2</m:t>
                            </m:r>
                          </m:sub>
                        </m:sSub>
                      </m:e>
                    </m:d>
                  </m:oMath>
                </a14:m>
                <a:r>
                  <a:rPr lang="zh-CN" altLang="en-US" sz="2600" dirty="0"/>
                  <a:t> 是在风险中性</a:t>
                </a:r>
                <a14:m>
                  <m:oMath xmlns:m="http://schemas.openxmlformats.org/officeDocument/2006/math">
                    <m:r>
                      <a:rPr lang="zh-CN" altLang="en-US" sz="2600" i="1" dirty="0">
                        <a:latin typeface="Cambria Math"/>
                      </a:rPr>
                      <m:t>测度下</m:t>
                    </m:r>
                    <m:sSub>
                      <m:sSubPr>
                        <m:ctrlPr>
                          <a:rPr lang="en-US" altLang="zh-CN" sz="2600" i="1">
                            <a:latin typeface="Cambria Math" panose="02040503050406030204" pitchFamily="18" charset="0"/>
                          </a:rPr>
                        </m:ctrlPr>
                      </m:sSubPr>
                      <m:e>
                        <m:r>
                          <a:rPr lang="en-US" altLang="zh-CN" sz="2600" i="1">
                            <a:latin typeface="Cambria Math"/>
                          </a:rPr>
                          <m:t>𝑆</m:t>
                        </m:r>
                      </m:e>
                      <m:sub>
                        <m:r>
                          <a:rPr lang="en-US" altLang="zh-CN" sz="2600" i="1">
                            <a:latin typeface="Cambria Math"/>
                          </a:rPr>
                          <m:t>𝑇</m:t>
                        </m:r>
                      </m:sub>
                    </m:sSub>
                    <m:r>
                      <a:rPr lang="en-US" altLang="zh-CN" sz="2600" i="1">
                        <a:latin typeface="Cambria Math"/>
                      </a:rPr>
                      <m:t>&gt;</m:t>
                    </m:r>
                    <m:r>
                      <a:rPr lang="en-US" altLang="zh-CN" sz="2600" i="1">
                        <a:latin typeface="Cambria Math"/>
                      </a:rPr>
                      <m:t>𝐾</m:t>
                    </m:r>
                  </m:oMath>
                </a14:m>
                <a:r>
                  <a:rPr lang="en-US" altLang="zh-CN" sz="2600" dirty="0"/>
                  <a:t> </a:t>
                </a:r>
                <a:r>
                  <a:rPr lang="zh-CN" altLang="en-US" sz="2600" dirty="0"/>
                  <a:t>的概率，即欧式看涨期权被行权的概率，因此</a:t>
                </a:r>
                <a:r>
                  <a:rPr lang="en-US" altLang="zh-CN" sz="2600" dirty="0"/>
                  <a:t>K</a:t>
                </a:r>
                <a14:m>
                  <m:oMath xmlns:m="http://schemas.openxmlformats.org/officeDocument/2006/math">
                    <m:sSup>
                      <m:sSupPr>
                        <m:ctrlPr>
                          <a:rPr lang="en-US" altLang="zh-CN" sz="2600" i="1">
                            <a:latin typeface="Cambria Math" panose="02040503050406030204" pitchFamily="18" charset="0"/>
                          </a:rPr>
                        </m:ctrlPr>
                      </m:sSupPr>
                      <m:e>
                        <m:r>
                          <a:rPr lang="en-US" altLang="zh-CN" sz="2600" i="1">
                            <a:latin typeface="Cambria Math"/>
                          </a:rPr>
                          <m:t>𝑒</m:t>
                        </m:r>
                      </m:e>
                      <m:sup>
                        <m:r>
                          <a:rPr lang="en-US" altLang="zh-CN" sz="2600" i="1">
                            <a:latin typeface="Cambria Math"/>
                          </a:rPr>
                          <m:t>−</m:t>
                        </m:r>
                        <m:r>
                          <a:rPr lang="en-US" altLang="zh-CN" sz="2600" i="1">
                            <a:latin typeface="Cambria Math"/>
                          </a:rPr>
                          <m:t>𝑟</m:t>
                        </m:r>
                        <m:d>
                          <m:dPr>
                            <m:ctrlPr>
                              <a:rPr lang="en-US" altLang="zh-CN" sz="2600" i="1">
                                <a:latin typeface="Cambria Math" panose="02040503050406030204" pitchFamily="18" charset="0"/>
                              </a:rPr>
                            </m:ctrlPr>
                          </m:dPr>
                          <m:e>
                            <m:r>
                              <a:rPr lang="en-US" altLang="zh-CN" sz="2600" i="1">
                                <a:latin typeface="Cambria Math"/>
                              </a:rPr>
                              <m:t>𝑇</m:t>
                            </m:r>
                            <m:r>
                              <a:rPr lang="en-US" altLang="zh-CN" sz="2600" i="1">
                                <a:latin typeface="Cambria Math"/>
                              </a:rPr>
                              <m:t>−</m:t>
                            </m:r>
                            <m:r>
                              <a:rPr lang="en-US" altLang="zh-CN" sz="2600" i="1">
                                <a:latin typeface="Cambria Math"/>
                              </a:rPr>
                              <m:t>𝑡</m:t>
                            </m:r>
                          </m:e>
                        </m:d>
                      </m:sup>
                    </m:sSup>
                    <m:r>
                      <a:rPr lang="en-US" altLang="zh-CN" sz="2600" i="1">
                        <a:latin typeface="Cambria Math"/>
                      </a:rPr>
                      <m:t>𝑁</m:t>
                    </m:r>
                    <m:d>
                      <m:dPr>
                        <m:ctrlPr>
                          <a:rPr lang="en-US" altLang="zh-CN" sz="2600" i="1">
                            <a:latin typeface="Cambria Math" panose="02040503050406030204" pitchFamily="18" charset="0"/>
                          </a:rPr>
                        </m:ctrlPr>
                      </m:dPr>
                      <m:e>
                        <m:sSub>
                          <m:sSubPr>
                            <m:ctrlPr>
                              <a:rPr lang="en-US" altLang="zh-CN" sz="2600" i="1">
                                <a:latin typeface="Cambria Math" panose="02040503050406030204" pitchFamily="18" charset="0"/>
                              </a:rPr>
                            </m:ctrlPr>
                          </m:sSubPr>
                          <m:e>
                            <m:r>
                              <a:rPr lang="en-US" altLang="zh-CN" sz="2600" i="1">
                                <a:latin typeface="Cambria Math"/>
                              </a:rPr>
                              <m:t>𝑑</m:t>
                            </m:r>
                          </m:e>
                          <m:sub>
                            <m:r>
                              <a:rPr lang="en-US" altLang="zh-CN" sz="2600" i="1">
                                <a:latin typeface="Cambria Math"/>
                              </a:rPr>
                              <m:t>2</m:t>
                            </m:r>
                          </m:sub>
                        </m:sSub>
                      </m:e>
                    </m:d>
                  </m:oMath>
                </a14:m>
                <a:r>
                  <a:rPr lang="zh-CN" altLang="en-US" sz="2600" dirty="0"/>
                  <a:t>可以看成预期行权所需支付的现值。</a:t>
                </a:r>
                <a:endParaRPr lang="en-US" altLang="zh-CN" sz="2800" dirty="0">
                  <a:latin typeface="Adobe 黑体 Std R" pitchFamily="34" charset="-122"/>
                </a:endParaRPr>
              </a:p>
              <a:p>
                <a:r>
                  <a:rPr lang="zh-CN" altLang="en-US" sz="2800" dirty="0">
                    <a:latin typeface="Adobe 黑体 Std R" pitchFamily="34" charset="-122"/>
                  </a:rPr>
                  <a:t>而</a:t>
                </a:r>
                <a14:m>
                  <m:oMath xmlns:m="http://schemas.openxmlformats.org/officeDocument/2006/math">
                    <m:sSup>
                      <m:sSupPr>
                        <m:ctrlPr>
                          <a:rPr lang="zh-CN" altLang="en-US" sz="2600" i="1" smtClean="0">
                            <a:solidFill>
                              <a:srgbClr val="000000"/>
                            </a:solidFill>
                            <a:latin typeface="Cambria Math" panose="02040503050406030204" pitchFamily="18" charset="0"/>
                          </a:rPr>
                        </m:ctrlPr>
                      </m:sSupPr>
                      <m:e>
                        <m:r>
                          <a:rPr lang="zh-CN" altLang="en-US" sz="2600" i="1">
                            <a:solidFill>
                              <a:srgbClr val="000000"/>
                            </a:solidFill>
                            <a:latin typeface="Cambria Math" panose="02040503050406030204" pitchFamily="18" charset="0"/>
                          </a:rPr>
                          <m:t>𝑒</m:t>
                        </m:r>
                      </m:e>
                      <m:sup>
                        <m:r>
                          <a:rPr lang="zh-CN" altLang="en-US" sz="2600" i="1">
                            <a:solidFill>
                              <a:srgbClr val="000000"/>
                            </a:solidFill>
                            <a:latin typeface="Cambria Math" panose="02040503050406030204" pitchFamily="18" charset="0"/>
                          </a:rPr>
                          <m:t>𝑟</m:t>
                        </m:r>
                        <m:d>
                          <m:dPr>
                            <m:ctrlPr>
                              <a:rPr lang="zh-CN" altLang="en-US" sz="2600" i="1">
                                <a:solidFill>
                                  <a:srgbClr val="000000"/>
                                </a:solidFill>
                                <a:latin typeface="Cambria Math" panose="02040503050406030204" pitchFamily="18" charset="0"/>
                              </a:rPr>
                            </m:ctrlPr>
                          </m:dPr>
                          <m:e>
                            <m:r>
                              <a:rPr lang="zh-CN" altLang="en-US" sz="2600" i="1">
                                <a:solidFill>
                                  <a:srgbClr val="000000"/>
                                </a:solidFill>
                                <a:latin typeface="Cambria Math" panose="02040503050406030204" pitchFamily="18" charset="0"/>
                              </a:rPr>
                              <m:t>𝑇</m:t>
                            </m:r>
                            <m:r>
                              <a:rPr lang="zh-CN" altLang="en-US" sz="2600" i="1">
                                <a:solidFill>
                                  <a:srgbClr val="000000"/>
                                </a:solidFill>
                                <a:latin typeface="Cambria Math" panose="02040503050406030204" pitchFamily="18" charset="0"/>
                              </a:rPr>
                              <m:t>−</m:t>
                            </m:r>
                            <m:r>
                              <a:rPr lang="zh-CN" altLang="en-US" sz="2600" i="1">
                                <a:solidFill>
                                  <a:srgbClr val="000000"/>
                                </a:solidFill>
                                <a:latin typeface="Cambria Math" panose="02040503050406030204" pitchFamily="18" charset="0"/>
                              </a:rPr>
                              <m:t>𝑡</m:t>
                            </m:r>
                          </m:e>
                        </m:d>
                      </m:sup>
                    </m:sSup>
                    <m:sSub>
                      <m:sSubPr>
                        <m:ctrlPr>
                          <a:rPr lang="zh-CN" altLang="en-US" sz="2600" i="1">
                            <a:solidFill>
                              <a:srgbClr val="000000"/>
                            </a:solidFill>
                            <a:latin typeface="Cambria Math" panose="02040503050406030204" pitchFamily="18" charset="0"/>
                          </a:rPr>
                        </m:ctrlPr>
                      </m:sSubPr>
                      <m:e>
                        <m:r>
                          <a:rPr lang="zh-CN" altLang="en-US" sz="2600" i="1">
                            <a:solidFill>
                              <a:srgbClr val="000000"/>
                            </a:solidFill>
                            <a:latin typeface="Cambria Math" panose="02040503050406030204" pitchFamily="18" charset="0"/>
                          </a:rPr>
                          <m:t>𝑆</m:t>
                        </m:r>
                      </m:e>
                      <m:sub>
                        <m:r>
                          <a:rPr lang="zh-CN" altLang="en-US" sz="2600" i="1">
                            <a:solidFill>
                              <a:srgbClr val="000000"/>
                            </a:solidFill>
                            <a:latin typeface="Cambria Math" panose="02040503050406030204" pitchFamily="18" charset="0"/>
                          </a:rPr>
                          <m:t>𝑡</m:t>
                        </m:r>
                      </m:sub>
                    </m:sSub>
                    <m:r>
                      <a:rPr lang="zh-CN" altLang="en-US" sz="2600" i="1">
                        <a:solidFill>
                          <a:srgbClr val="000000"/>
                        </a:solidFill>
                        <a:latin typeface="Cambria Math" panose="02040503050406030204" pitchFamily="18" charset="0"/>
                      </a:rPr>
                      <m:t>𝑁</m:t>
                    </m:r>
                    <m:d>
                      <m:dPr>
                        <m:ctrlPr>
                          <a:rPr lang="zh-CN" altLang="en-US" sz="2600" i="1">
                            <a:solidFill>
                              <a:srgbClr val="000000"/>
                            </a:solidFill>
                            <a:latin typeface="Cambria Math" panose="02040503050406030204" pitchFamily="18" charset="0"/>
                          </a:rPr>
                        </m:ctrlPr>
                      </m:dPr>
                      <m:e>
                        <m:sSub>
                          <m:sSubPr>
                            <m:ctrlPr>
                              <a:rPr lang="zh-CN" altLang="en-US" sz="2600" i="1">
                                <a:solidFill>
                                  <a:srgbClr val="000000"/>
                                </a:solidFill>
                                <a:latin typeface="Cambria Math" panose="02040503050406030204" pitchFamily="18" charset="0"/>
                              </a:rPr>
                            </m:ctrlPr>
                          </m:sSubPr>
                          <m:e>
                            <m:r>
                              <a:rPr lang="zh-CN" altLang="en-US" sz="2600" i="1">
                                <a:solidFill>
                                  <a:srgbClr val="000000"/>
                                </a:solidFill>
                                <a:latin typeface="Cambria Math" panose="02040503050406030204" pitchFamily="18" charset="0"/>
                              </a:rPr>
                              <m:t>𝑑</m:t>
                            </m:r>
                          </m:e>
                          <m:sub>
                            <m:r>
                              <a:rPr lang="zh-CN" altLang="en-US" sz="2600" i="1">
                                <a:solidFill>
                                  <a:srgbClr val="000000"/>
                                </a:solidFill>
                                <a:latin typeface="Cambria Math" panose="02040503050406030204" pitchFamily="18" charset="0"/>
                              </a:rPr>
                              <m:t>1</m:t>
                            </m:r>
                          </m:sub>
                        </m:sSub>
                      </m:e>
                    </m:d>
                    <m:r>
                      <a:rPr lang="zh-CN" altLang="en-US" sz="2600" i="1">
                        <a:solidFill>
                          <a:srgbClr val="000000"/>
                        </a:solidFill>
                        <a:latin typeface="Cambria Math" panose="02040503050406030204" pitchFamily="18" charset="0"/>
                      </a:rPr>
                      <m:t>=</m:t>
                    </m:r>
                    <m:sSub>
                      <m:sSubPr>
                        <m:ctrlPr>
                          <a:rPr lang="zh-CN" altLang="en-US" sz="2600" i="1">
                            <a:solidFill>
                              <a:srgbClr val="000000"/>
                            </a:solidFill>
                            <a:latin typeface="Cambria Math" panose="02040503050406030204" pitchFamily="18" charset="0"/>
                          </a:rPr>
                        </m:ctrlPr>
                      </m:sSubPr>
                      <m:e>
                        <m:acc>
                          <m:accPr>
                            <m:chr m:val="̂"/>
                            <m:ctrlPr>
                              <a:rPr lang="zh-CN" altLang="en-US" sz="2600" i="1">
                                <a:solidFill>
                                  <a:srgbClr val="000000"/>
                                </a:solidFill>
                                <a:latin typeface="Cambria Math" panose="02040503050406030204" pitchFamily="18" charset="0"/>
                              </a:rPr>
                            </m:ctrlPr>
                          </m:accPr>
                          <m:e>
                            <m:r>
                              <a:rPr lang="zh-CN" altLang="en-US" sz="2600" i="1">
                                <a:solidFill>
                                  <a:srgbClr val="000000"/>
                                </a:solidFill>
                                <a:latin typeface="Cambria Math" panose="02040503050406030204" pitchFamily="18" charset="0"/>
                              </a:rPr>
                              <m:t>𝐸</m:t>
                            </m:r>
                          </m:e>
                        </m:acc>
                      </m:e>
                      <m:sub>
                        <m:r>
                          <a:rPr lang="zh-CN" altLang="en-US" sz="2600" i="1">
                            <a:solidFill>
                              <a:srgbClr val="000000"/>
                            </a:solidFill>
                            <a:latin typeface="Cambria Math" panose="02040503050406030204" pitchFamily="18" charset="0"/>
                          </a:rPr>
                          <m:t>𝑡</m:t>
                        </m:r>
                      </m:sub>
                    </m:sSub>
                    <m:d>
                      <m:dPr>
                        <m:ctrlPr>
                          <a:rPr lang="zh-CN" altLang="en-US" sz="2600" i="1">
                            <a:solidFill>
                              <a:srgbClr val="000000"/>
                            </a:solidFill>
                            <a:latin typeface="Cambria Math" panose="02040503050406030204" pitchFamily="18" charset="0"/>
                          </a:rPr>
                        </m:ctrlPr>
                      </m:dPr>
                      <m:e>
                        <m:sSub>
                          <m:sSubPr>
                            <m:ctrlPr>
                              <a:rPr lang="zh-CN" altLang="en-US" sz="2600" i="1">
                                <a:solidFill>
                                  <a:srgbClr val="000000"/>
                                </a:solidFill>
                                <a:latin typeface="Cambria Math" panose="02040503050406030204" pitchFamily="18" charset="0"/>
                              </a:rPr>
                            </m:ctrlPr>
                          </m:sSubPr>
                          <m:e>
                            <m:r>
                              <a:rPr lang="zh-CN" altLang="en-US" sz="2600" i="1">
                                <a:solidFill>
                                  <a:srgbClr val="000000"/>
                                </a:solidFill>
                                <a:latin typeface="Cambria Math" panose="02040503050406030204" pitchFamily="18" charset="0"/>
                              </a:rPr>
                              <m:t>𝑆</m:t>
                            </m:r>
                          </m:e>
                          <m:sub>
                            <m:r>
                              <a:rPr lang="zh-CN" altLang="en-US" sz="2600" i="1">
                                <a:solidFill>
                                  <a:srgbClr val="000000"/>
                                </a:solidFill>
                                <a:latin typeface="Cambria Math" panose="02040503050406030204" pitchFamily="18" charset="0"/>
                              </a:rPr>
                              <m:t>𝑇</m:t>
                            </m:r>
                          </m:sub>
                        </m:sSub>
                      </m:e>
                    </m:d>
                    <m:r>
                      <a:rPr lang="zh-CN" altLang="en-US" sz="2600" i="1">
                        <a:solidFill>
                          <a:srgbClr val="000000"/>
                        </a:solidFill>
                        <a:latin typeface="Cambria Math" panose="02040503050406030204" pitchFamily="18" charset="0"/>
                      </a:rPr>
                      <m:t>𝑁</m:t>
                    </m:r>
                    <m:d>
                      <m:dPr>
                        <m:ctrlPr>
                          <a:rPr lang="zh-CN" altLang="en-US" sz="2600" i="1">
                            <a:solidFill>
                              <a:srgbClr val="000000"/>
                            </a:solidFill>
                            <a:latin typeface="Cambria Math" panose="02040503050406030204" pitchFamily="18" charset="0"/>
                          </a:rPr>
                        </m:ctrlPr>
                      </m:dPr>
                      <m:e>
                        <m:sSub>
                          <m:sSubPr>
                            <m:ctrlPr>
                              <a:rPr lang="zh-CN" altLang="en-US" sz="2600" i="1">
                                <a:solidFill>
                                  <a:srgbClr val="000000"/>
                                </a:solidFill>
                                <a:latin typeface="Cambria Math" panose="02040503050406030204" pitchFamily="18" charset="0"/>
                              </a:rPr>
                            </m:ctrlPr>
                          </m:sSubPr>
                          <m:e>
                            <m:r>
                              <a:rPr lang="zh-CN" altLang="en-US" sz="2600" i="1">
                                <a:solidFill>
                                  <a:srgbClr val="000000"/>
                                </a:solidFill>
                                <a:latin typeface="Cambria Math" panose="02040503050406030204" pitchFamily="18" charset="0"/>
                              </a:rPr>
                              <m:t>𝑑</m:t>
                            </m:r>
                          </m:e>
                          <m:sub>
                            <m:r>
                              <a:rPr lang="zh-CN" altLang="en-US" sz="2600" i="1">
                                <a:solidFill>
                                  <a:srgbClr val="000000"/>
                                </a:solidFill>
                                <a:latin typeface="Cambria Math" panose="02040503050406030204" pitchFamily="18" charset="0"/>
                              </a:rPr>
                              <m:t>1</m:t>
                            </m:r>
                          </m:sub>
                        </m:sSub>
                      </m:e>
                    </m:d>
                  </m:oMath>
                </a14:m>
                <a:r>
                  <a:rPr lang="zh-CN" altLang="en-US" sz="2800" dirty="0">
                    <a:latin typeface="Adobe 黑体 Std R" pitchFamily="34" charset="-122"/>
                  </a:rPr>
                  <a:t>则是在</a:t>
                </a:r>
                <a:r>
                  <a:rPr lang="zh-CN" altLang="en-US" sz="2800" dirty="0"/>
                  <a:t>风险中性</a:t>
                </a:r>
                <a14:m>
                  <m:oMath xmlns:m="http://schemas.openxmlformats.org/officeDocument/2006/math">
                    <m:r>
                      <a:rPr lang="zh-CN" altLang="en-US" sz="2800" i="1" dirty="0">
                        <a:latin typeface="Cambria Math"/>
                      </a:rPr>
                      <m:t>测度下</m:t>
                    </m:r>
                  </m:oMath>
                </a14:m>
                <a:r>
                  <a:rPr lang="zh-CN" altLang="en-US" sz="2800" dirty="0">
                    <a:latin typeface="Adobe 黑体 Std R" pitchFamily="34" charset="-122"/>
                  </a:rPr>
                  <a:t>，一个如果</a:t>
                </a:r>
                <a14:m>
                  <m:oMath xmlns:m="http://schemas.openxmlformats.org/officeDocument/2006/math">
                    <m:sSub>
                      <m:sSubPr>
                        <m:ctrlPr>
                          <a:rPr lang="en-US" altLang="zh-CN" sz="2800" i="1">
                            <a:latin typeface="Cambria Math" panose="02040503050406030204" pitchFamily="18" charset="0"/>
                          </a:rPr>
                        </m:ctrlPr>
                      </m:sSubPr>
                      <m:e>
                        <m:r>
                          <a:rPr lang="en-US" altLang="zh-CN" sz="2800" i="1">
                            <a:latin typeface="Cambria Math"/>
                          </a:rPr>
                          <m:t>𝑆</m:t>
                        </m:r>
                      </m:e>
                      <m:sub>
                        <m:r>
                          <a:rPr lang="en-US" altLang="zh-CN" sz="2800" i="1">
                            <a:latin typeface="Cambria Math"/>
                          </a:rPr>
                          <m:t>𝑇</m:t>
                        </m:r>
                      </m:sub>
                    </m:sSub>
                    <m:r>
                      <a:rPr lang="en-US" altLang="zh-CN" sz="2800" i="1">
                        <a:latin typeface="Cambria Math"/>
                      </a:rPr>
                      <m:t>&gt;</m:t>
                    </m:r>
                    <m:r>
                      <a:rPr lang="en-US" altLang="zh-CN" sz="2800" i="1">
                        <a:latin typeface="Cambria Math"/>
                      </a:rPr>
                      <m:t>𝐾</m:t>
                    </m:r>
                  </m:oMath>
                </a14:m>
                <a:r>
                  <a:rPr lang="zh-CN" altLang="en-US" sz="2800" dirty="0">
                    <a:latin typeface="Adobe 黑体 Std R" pitchFamily="34" charset="-122"/>
                  </a:rPr>
                  <a:t> 就等于</a:t>
                </a:r>
                <a14:m>
                  <m:oMath xmlns:m="http://schemas.openxmlformats.org/officeDocument/2006/math">
                    <m:sSub>
                      <m:sSubPr>
                        <m:ctrlPr>
                          <a:rPr lang="en-US" altLang="zh-CN" sz="2800" i="1">
                            <a:latin typeface="Cambria Math" panose="02040503050406030204" pitchFamily="18" charset="0"/>
                          </a:rPr>
                        </m:ctrlPr>
                      </m:sSubPr>
                      <m:e>
                        <m:r>
                          <a:rPr lang="en-US" altLang="zh-CN" sz="2800" i="1">
                            <a:latin typeface="Cambria Math"/>
                          </a:rPr>
                          <m:t>𝑆</m:t>
                        </m:r>
                      </m:e>
                      <m:sub>
                        <m:r>
                          <a:rPr lang="en-US" altLang="zh-CN" sz="2800" i="1">
                            <a:latin typeface="Cambria Math"/>
                          </a:rPr>
                          <m:t>𝑇</m:t>
                        </m:r>
                      </m:sub>
                    </m:sSub>
                  </m:oMath>
                </a14:m>
                <a:r>
                  <a:rPr lang="en-US" altLang="zh-CN" sz="2800" dirty="0">
                    <a:latin typeface="Adobe 黑体 Std R" pitchFamily="34" charset="-122"/>
                  </a:rPr>
                  <a:t> </a:t>
                </a:r>
                <a:r>
                  <a:rPr lang="zh-CN" altLang="en-US" sz="2800" dirty="0">
                    <a:latin typeface="Adobe 黑体 Std R" pitchFamily="34" charset="-122"/>
                  </a:rPr>
                  <a:t>否则就等于 </a:t>
                </a:r>
                <a:r>
                  <a:rPr lang="en-US" altLang="zh-CN" sz="2800" dirty="0">
                    <a:latin typeface="Adobe 黑体 Std R" pitchFamily="34" charset="-122"/>
                  </a:rPr>
                  <a:t>0 </a:t>
                </a:r>
                <a:r>
                  <a:rPr lang="zh-CN" altLang="en-US" sz="2800" dirty="0">
                    <a:latin typeface="Adobe 黑体 Std R" pitchFamily="34" charset="-122"/>
                  </a:rPr>
                  <a:t>的一个变量的期望值，</a:t>
                </a:r>
                <a:r>
                  <a:rPr lang="en-US" altLang="zh-CN" sz="2800" dirty="0"/>
                  <a:t> </a:t>
                </a:r>
                <a14:m>
                  <m:oMath xmlns:m="http://schemas.openxmlformats.org/officeDocument/2006/math">
                    <m:r>
                      <a:rPr lang="en-US" altLang="zh-CN" sz="2800" i="1" dirty="0">
                        <a:latin typeface="Cambria Math"/>
                      </a:rPr>
                      <m:t>𝑆</m:t>
                    </m:r>
                    <m:r>
                      <a:rPr lang="en-US" altLang="zh-CN" sz="2800" i="1" baseline="-25000" dirty="0">
                        <a:latin typeface="Cambria Math"/>
                      </a:rPr>
                      <m:t>𝑡</m:t>
                    </m:r>
                    <m:r>
                      <a:rPr lang="en-US" altLang="zh-CN" sz="2800" i="1" dirty="0">
                        <a:latin typeface="Cambria Math"/>
                      </a:rPr>
                      <m:t>𝑁</m:t>
                    </m:r>
                    <m:d>
                      <m:dPr>
                        <m:ctrlPr>
                          <a:rPr lang="en-US" altLang="zh-CN" sz="2800" i="1" dirty="0">
                            <a:latin typeface="Cambria Math" panose="02040503050406030204" pitchFamily="18" charset="0"/>
                          </a:rPr>
                        </m:ctrlPr>
                      </m:dPr>
                      <m:e>
                        <m:sSub>
                          <m:sSubPr>
                            <m:ctrlPr>
                              <a:rPr lang="en-US" altLang="zh-CN" sz="2800" i="1" dirty="0">
                                <a:latin typeface="Cambria Math" panose="02040503050406030204" pitchFamily="18" charset="0"/>
                              </a:rPr>
                            </m:ctrlPr>
                          </m:sSubPr>
                          <m:e>
                            <m:r>
                              <a:rPr lang="en-US" altLang="zh-CN" sz="2800" i="1" dirty="0">
                                <a:latin typeface="Cambria Math"/>
                              </a:rPr>
                              <m:t>𝑑</m:t>
                            </m:r>
                          </m:e>
                          <m:sub>
                            <m:r>
                              <a:rPr lang="en-US" altLang="zh-CN" sz="2800" i="1" dirty="0">
                                <a:latin typeface="Cambria Math"/>
                              </a:rPr>
                              <m:t>1</m:t>
                            </m:r>
                          </m:sub>
                        </m:sSub>
                      </m:e>
                    </m:d>
                  </m:oMath>
                </a14:m>
                <a:r>
                  <a:rPr lang="zh-CN" altLang="en-US" sz="2800" dirty="0">
                    <a:latin typeface="Adobe 黑体 Std R" pitchFamily="34" charset="-122"/>
                  </a:rPr>
                  <a:t>则是这个值的贴现值，可以看成期权持有者预期行权所得收入的现值。</a:t>
                </a:r>
                <a:r>
                  <a:rPr lang="en-US" altLang="zh-CN" sz="2400" dirty="0"/>
                  <a:t> </a:t>
                </a:r>
                <a14:m>
                  <m:oMath xmlns:m="http://schemas.openxmlformats.org/officeDocument/2006/math">
                    <m:r>
                      <a:rPr lang="en-US" altLang="zh-CN" sz="2600" dirty="0">
                        <a:latin typeface="Cambria Math"/>
                      </a:rPr>
                      <m:t>𝑁</m:t>
                    </m:r>
                    <m:d>
                      <m:dPr>
                        <m:ctrlPr>
                          <a:rPr lang="en-US" altLang="zh-CN" sz="2600" i="1" dirty="0">
                            <a:latin typeface="Cambria Math" panose="02040503050406030204" pitchFamily="18" charset="0"/>
                          </a:rPr>
                        </m:ctrlPr>
                      </m:dPr>
                      <m:e>
                        <m:sSub>
                          <m:sSubPr>
                            <m:ctrlPr>
                              <a:rPr lang="en-US" altLang="zh-CN" sz="2600" i="1" dirty="0">
                                <a:latin typeface="Cambria Math" panose="02040503050406030204" pitchFamily="18" charset="0"/>
                              </a:rPr>
                            </m:ctrlPr>
                          </m:sSubPr>
                          <m:e>
                            <m:r>
                              <a:rPr lang="en-US" altLang="zh-CN" sz="2600" dirty="0">
                                <a:latin typeface="Cambria Math"/>
                              </a:rPr>
                              <m:t>𝑑</m:t>
                            </m:r>
                          </m:e>
                          <m:sub>
                            <m:r>
                              <a:rPr lang="en-US" altLang="zh-CN" sz="2600" dirty="0">
                                <a:latin typeface="Cambria Math"/>
                              </a:rPr>
                              <m:t>1</m:t>
                            </m:r>
                          </m:sub>
                        </m:sSub>
                      </m:e>
                    </m:d>
                  </m:oMath>
                </a14:m>
                <a:r>
                  <a:rPr lang="zh-CN" altLang="en-US" sz="2600" dirty="0"/>
                  <a:t>是在以股票作为记账单位的风险中性世界里</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a:rPr>
                          <m:t>𝑆</m:t>
                        </m:r>
                      </m:e>
                      <m:sub>
                        <m:r>
                          <a:rPr lang="en-US" altLang="zh-CN" sz="2400" i="1">
                            <a:latin typeface="Cambria Math"/>
                          </a:rPr>
                          <m:t>𝑇</m:t>
                        </m:r>
                      </m:sub>
                    </m:sSub>
                  </m:oMath>
                </a14:m>
                <a:r>
                  <a:rPr lang="zh-CN" altLang="en-US" sz="2600" dirty="0"/>
                  <a:t>大于</a:t>
                </a:r>
                <a:r>
                  <a:rPr lang="en-US" altLang="zh-CN" sz="2600" dirty="0"/>
                  <a:t>K</a:t>
                </a:r>
                <a:r>
                  <a:rPr lang="zh-CN" altLang="en-US" sz="2600" dirty="0"/>
                  <a:t>的概率。 </a:t>
                </a:r>
                <a:endParaRPr lang="en-US" altLang="zh-CN" sz="2800" dirty="0">
                  <a:latin typeface="Adobe 黑体 Std R" pitchFamily="34" charset="-122"/>
                </a:endParaRPr>
              </a:p>
              <a:p>
                <a:r>
                  <a:rPr lang="zh-CN" altLang="en-US" sz="2800" dirty="0">
                    <a:latin typeface="Adobe 黑体 Std R" pitchFamily="34" charset="-122"/>
                  </a:rPr>
                  <a:t>因此整个看涨期权定价公式就是在</a:t>
                </a:r>
                <a:r>
                  <a:rPr lang="zh-CN" altLang="en-US" sz="2800" dirty="0"/>
                  <a:t>风险中性</a:t>
                </a:r>
                <a14:m>
                  <m:oMath xmlns:m="http://schemas.openxmlformats.org/officeDocument/2006/math">
                    <m:r>
                      <a:rPr lang="zh-CN" altLang="en-US" sz="2800" i="1" dirty="0">
                        <a:latin typeface="Cambria Math"/>
                      </a:rPr>
                      <m:t>测度下</m:t>
                    </m:r>
                  </m:oMath>
                </a14:m>
                <a:r>
                  <a:rPr lang="zh-CN" altLang="en-US" sz="2800" dirty="0">
                    <a:latin typeface="Adobe 黑体 Std R" pitchFamily="34" charset="-122"/>
                  </a:rPr>
                  <a:t>期权未来期望回报的现值。</a:t>
                </a:r>
              </a:p>
              <a:p>
                <a:endParaRPr lang="en-US" altLang="zh-CN" sz="2600" dirty="0"/>
              </a:p>
              <a:p>
                <a:endParaRPr lang="zh-CN" altLang="en-US" dirty="0"/>
              </a:p>
              <a:p>
                <a:pPr>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471" r="-389"/>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50</a:t>
            </a:fld>
            <a:endParaRPr lang="en-US" altLang="zh-CN">
              <a:solidFill>
                <a:srgbClr val="000000"/>
              </a:solidFill>
            </a:endParaRPr>
          </a:p>
        </p:txBody>
      </p:sp>
    </p:spTree>
    <p:extLst>
      <p:ext uri="{BB962C8B-B14F-4D97-AF65-F5344CB8AC3E}">
        <p14:creationId xmlns:p14="http://schemas.microsoft.com/office/powerpoint/2010/main" val="3187826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无收益资产欧式看跌期权定价公式</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endParaRPr lang="en-US" altLang="zh-CN" dirty="0"/>
              </a:p>
              <a:p>
                <a:pPr marL="0" indent="0">
                  <a:buNone/>
                </a:pPr>
                <a:endParaRPr lang="en-US" altLang="zh-CN" dirty="0"/>
              </a:p>
              <a:p>
                <a:r>
                  <a:rPr lang="zh-CN" altLang="en-US" dirty="0"/>
                  <a:t>根据 </a:t>
                </a:r>
                <a:r>
                  <a:rPr lang="en-US" altLang="zh-CN" dirty="0"/>
                  <a:t>PCP </a:t>
                </a:r>
                <a:r>
                  <a:rPr lang="zh-CN" altLang="en-US" dirty="0"/>
                  <a:t>可得</a:t>
                </a:r>
                <a:endParaRPr lang="en-US" altLang="zh-CN" dirty="0"/>
              </a:p>
              <a:p>
                <a:endParaRPr lang="en-US"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𝑝</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𝐾</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𝑟</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e>
                          </m:d>
                        </m:sup>
                      </m:sSup>
                      <m:r>
                        <a:rPr lang="zh-CN" altLang="en-US" i="1">
                          <a:solidFill>
                            <a:srgbClr val="000000"/>
                          </a:solidFill>
                          <a:latin typeface="Cambria Math" panose="02040503050406030204" pitchFamily="18" charset="0"/>
                        </a:rPr>
                        <m:t>𝑁</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𝑑</m:t>
                              </m:r>
                            </m:e>
                            <m:sub>
                              <m:r>
                                <a:rPr lang="zh-CN" altLang="en-US" i="1">
                                  <a:solidFill>
                                    <a:srgbClr val="000000"/>
                                  </a:solidFill>
                                  <a:latin typeface="Cambria Math" panose="02040503050406030204" pitchFamily="18" charset="0"/>
                                </a:rPr>
                                <m:t>2</m:t>
                              </m:r>
                            </m:sub>
                          </m:sSub>
                        </m:e>
                      </m:d>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𝑡</m:t>
                          </m:r>
                        </m:sub>
                      </m:sSub>
                      <m:r>
                        <a:rPr lang="zh-CN" altLang="en-US" i="1">
                          <a:solidFill>
                            <a:srgbClr val="000000"/>
                          </a:solidFill>
                          <a:latin typeface="Cambria Math" panose="02040503050406030204" pitchFamily="18" charset="0"/>
                        </a:rPr>
                        <m:t>𝑁</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𝑑</m:t>
                              </m:r>
                            </m:e>
                            <m:sub>
                              <m:r>
                                <a:rPr lang="zh-CN" altLang="en-US" i="1">
                                  <a:solidFill>
                                    <a:srgbClr val="000000"/>
                                  </a:solidFill>
                                  <a:latin typeface="Cambria Math" panose="02040503050406030204" pitchFamily="18" charset="0"/>
                                </a:rPr>
                                <m:t>1</m:t>
                              </m:r>
                            </m:sub>
                          </m:sSub>
                        </m:e>
                      </m:d>
                    </m:oMath>
                  </m:oMathPara>
                </a14:m>
                <a:endParaRPr lang="en-US" altLang="zh-CN" dirty="0"/>
              </a:p>
              <a:p>
                <a:endParaRPr lang="en-US" altLang="zh-CN" dirty="0"/>
              </a:p>
              <a:p>
                <a:r>
                  <a:rPr lang="zh-CN" altLang="en-US" dirty="0"/>
                  <a:t>对于平价期权，</a:t>
                </a:r>
                <a:r>
                  <a:rPr lang="en-US" altLang="zh-CN" dirty="0"/>
                  <a:t>c=p</a:t>
                </a:r>
                <a:endParaRPr lang="zh-CN" altLang="en-US" dirty="0"/>
              </a:p>
              <a:p>
                <a:pPr>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51</a:t>
            </a:fld>
            <a:endParaRPr lang="en-US" altLang="zh-CN">
              <a:solidFill>
                <a:srgbClr val="000000"/>
              </a:solidFill>
            </a:endParaRPr>
          </a:p>
        </p:txBody>
      </p:sp>
    </p:spTree>
    <p:extLst>
      <p:ext uri="{BB962C8B-B14F-4D97-AF65-F5344CB8AC3E}">
        <p14:creationId xmlns:p14="http://schemas.microsoft.com/office/powerpoint/2010/main" val="11103110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800" dirty="0"/>
              <a:t>欧式平价期权的定价公式</a:t>
            </a:r>
          </a:p>
        </p:txBody>
      </p:sp>
      <p:sp>
        <p:nvSpPr>
          <p:cNvPr id="3" name="内容占位符 2"/>
          <p:cNvSpPr>
            <a:spLocks noGrp="1"/>
          </p:cNvSpPr>
          <p:nvPr>
            <p:ph idx="1"/>
          </p:nvPr>
        </p:nvSpPr>
        <p:spPr/>
        <p:txBody>
          <a:bodyPr/>
          <a:lstStyle/>
          <a:p>
            <a:endParaRPr lang="en-US" altLang="zh-CN" dirty="0"/>
          </a:p>
          <a:p>
            <a:r>
              <a:rPr lang="zh-CN" altLang="en-US" dirty="0"/>
              <a:t>欧式平价期权</a:t>
            </a:r>
          </a:p>
          <a:p>
            <a:endParaRPr lang="zh-CN" altLang="en-US" dirty="0"/>
          </a:p>
          <a:p>
            <a:pPr>
              <a:buNone/>
            </a:pPr>
            <a:r>
              <a:rPr lang="zh-CN" altLang="en-US" dirty="0"/>
              <a:t>		</a:t>
            </a:r>
          </a:p>
          <a:p>
            <a:pPr>
              <a:buNone/>
            </a:pPr>
            <a:r>
              <a:rPr lang="en-US" altLang="zh-CN" dirty="0"/>
              <a:t>	</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52</a:t>
            </a:fld>
            <a:endParaRPr lang="en-US" altLang="zh-CN">
              <a:solidFill>
                <a:srgbClr val="000000"/>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331568805"/>
              </p:ext>
            </p:extLst>
          </p:nvPr>
        </p:nvGraphicFramePr>
        <p:xfrm>
          <a:off x="1809751" y="2708276"/>
          <a:ext cx="8405813" cy="3025775"/>
        </p:xfrm>
        <a:graphic>
          <a:graphicData uri="http://schemas.openxmlformats.org/presentationml/2006/ole">
            <mc:AlternateContent xmlns:mc="http://schemas.openxmlformats.org/markup-compatibility/2006">
              <mc:Choice xmlns:v="urn:schemas-microsoft-com:vml" Requires="v">
                <p:oleObj name="Equation" r:id="rId3" imgW="4546440" imgH="1676160" progId="Equation.DSMT4">
                  <p:embed/>
                </p:oleObj>
              </mc:Choice>
              <mc:Fallback>
                <p:oleObj name="Equation" r:id="rId3" imgW="4546440" imgH="1676160" progId="Equation.DSMT4">
                  <p:embed/>
                  <p:pic>
                    <p:nvPicPr>
                      <p:cNvPr id="0" name=""/>
                      <p:cNvPicPr>
                        <a:picLocks noChangeAspect="1" noChangeArrowheads="1"/>
                      </p:cNvPicPr>
                      <p:nvPr/>
                    </p:nvPicPr>
                    <p:blipFill>
                      <a:blip r:embed="rId4"/>
                      <a:srcRect/>
                      <a:stretch>
                        <a:fillRect/>
                      </a:stretch>
                    </p:blipFill>
                    <p:spPr bwMode="auto">
                      <a:xfrm>
                        <a:off x="1809751" y="2708276"/>
                        <a:ext cx="8405813" cy="3025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829275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平价期权 </a:t>
            </a:r>
            <a:r>
              <a:rPr lang="en-US" altLang="zh-CN" sz="3600" dirty="0"/>
              <a:t>c/S</a:t>
            </a:r>
            <a:r>
              <a:rPr lang="zh-CN" altLang="en-US" sz="3600" dirty="0"/>
              <a:t>与波动率与期限的关系</a:t>
            </a:r>
          </a:p>
        </p:txBody>
      </p:sp>
      <p:sp>
        <p:nvSpPr>
          <p:cNvPr id="3" name="内容占位符 2"/>
          <p:cNvSpPr>
            <a:spLocks noGrp="1"/>
          </p:cNvSpPr>
          <p:nvPr>
            <p:ph idx="1"/>
          </p:nvPr>
        </p:nvSpPr>
        <p:spPr/>
        <p:txBody>
          <a:bodyPr/>
          <a:lstStyle/>
          <a:p>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53</a:t>
            </a:fld>
            <a:endParaRPr lang="en-US" altLang="zh-CN">
              <a:solidFill>
                <a:srgbClr val="000000"/>
              </a:solidFill>
            </a:endParaRPr>
          </a:p>
        </p:txBody>
      </p:sp>
      <p:pic>
        <p:nvPicPr>
          <p:cNvPr id="1689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3392" y="1179587"/>
            <a:ext cx="10959008" cy="5345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710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无收益资产美式看涨期权定价公式</a:t>
            </a:r>
          </a:p>
        </p:txBody>
      </p:sp>
      <p:sp>
        <p:nvSpPr>
          <p:cNvPr id="3" name="内容占位符 2"/>
          <p:cNvSpPr>
            <a:spLocks noGrp="1"/>
          </p:cNvSpPr>
          <p:nvPr>
            <p:ph idx="1"/>
          </p:nvPr>
        </p:nvSpPr>
        <p:spPr/>
        <p:txBody>
          <a:bodyPr/>
          <a:lstStyle/>
          <a:p>
            <a:endParaRPr lang="en-US" altLang="zh-CN" dirty="0"/>
          </a:p>
          <a:p>
            <a:pPr marL="0" indent="0">
              <a:buNone/>
            </a:pPr>
            <a:endParaRPr lang="en-US" altLang="zh-CN" dirty="0"/>
          </a:p>
          <a:p>
            <a:r>
              <a:rPr lang="zh-CN" altLang="en-US" dirty="0"/>
              <a:t>在标的资产无收益情况下， </a:t>
            </a:r>
            <a:r>
              <a:rPr lang="en-US" altLang="zh-CN" dirty="0"/>
              <a:t>C = c </a:t>
            </a:r>
            <a:r>
              <a:rPr lang="zh-CN" altLang="en-US" dirty="0"/>
              <a:t>，因此无收益资产美式看涨期权的定价公式同样是：</a:t>
            </a:r>
          </a:p>
          <a:p>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54</a:t>
            </a:fld>
            <a:endParaRPr lang="en-US" altLang="zh-CN">
              <a:solidFill>
                <a:srgbClr val="000000"/>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614057573"/>
              </p:ext>
            </p:extLst>
          </p:nvPr>
        </p:nvGraphicFramePr>
        <p:xfrm>
          <a:off x="3997325" y="4214813"/>
          <a:ext cx="3873500" cy="565150"/>
        </p:xfrm>
        <a:graphic>
          <a:graphicData uri="http://schemas.openxmlformats.org/presentationml/2006/ole">
            <mc:AlternateContent xmlns:mc="http://schemas.openxmlformats.org/markup-compatibility/2006">
              <mc:Choice xmlns:v="urn:schemas-microsoft-com:vml" Requires="v">
                <p:oleObj name="Equation" r:id="rId2" imgW="1828800" imgH="266400" progId="Equation.DSMT4">
                  <p:embed/>
                </p:oleObj>
              </mc:Choice>
              <mc:Fallback>
                <p:oleObj name="Equation" r:id="rId2" imgW="1828800" imgH="266400" progId="Equation.DSMT4">
                  <p:embed/>
                  <p:pic>
                    <p:nvPicPr>
                      <p:cNvPr id="0" name=""/>
                      <p:cNvPicPr>
                        <a:picLocks noChangeAspect="1" noChangeArrowheads="1"/>
                      </p:cNvPicPr>
                      <p:nvPr/>
                    </p:nvPicPr>
                    <p:blipFill>
                      <a:blip r:embed="rId3"/>
                      <a:srcRect/>
                      <a:stretch>
                        <a:fillRect/>
                      </a:stretch>
                    </p:blipFill>
                    <p:spPr bwMode="auto">
                      <a:xfrm>
                        <a:off x="3997325" y="4214813"/>
                        <a:ext cx="3873500" cy="565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4914322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有收益资产的欧式期权定价公式</a:t>
            </a:r>
          </a:p>
        </p:txBody>
      </p:sp>
      <p:sp>
        <p:nvSpPr>
          <p:cNvPr id="3" name="内容占位符 2"/>
          <p:cNvSpPr>
            <a:spLocks noGrp="1"/>
          </p:cNvSpPr>
          <p:nvPr>
            <p:ph idx="1"/>
          </p:nvPr>
        </p:nvSpPr>
        <p:spPr/>
        <p:txBody>
          <a:bodyPr>
            <a:normAutofit/>
          </a:bodyPr>
          <a:lstStyle/>
          <a:p>
            <a:r>
              <a:rPr lang="zh-CN" altLang="en-US" dirty="0"/>
              <a:t>在收益已知的情况下，我们可以把标的证券的价格分解成两部分：期权有效期内已知收益的现值部分和一个有风险部分。在期权到期之前，收益现值部分将由于标的资产支付收益而消失。</a:t>
            </a:r>
          </a:p>
          <a:p>
            <a:r>
              <a:rPr lang="zh-CN" altLang="en-US" dirty="0"/>
              <a:t>因此，只要从标的证券当前的价格 </a:t>
            </a:r>
            <a:r>
              <a:rPr lang="en-US" altLang="zh-CN" dirty="0"/>
              <a:t>S </a:t>
            </a:r>
            <a:r>
              <a:rPr lang="zh-CN" altLang="en-US" dirty="0"/>
              <a:t>中消去收益现值部分，将剩下有风险部分的证券价格作为真正影响期权价值的标的资产价格，用 </a:t>
            </a:r>
            <a:r>
              <a:rPr lang="en-US" altLang="zh-CN" dirty="0"/>
              <a:t>σ </a:t>
            </a:r>
            <a:r>
              <a:rPr lang="zh-CN" altLang="en-US" dirty="0"/>
              <a:t>表示证券价格中风险部分的波动率，就可直接套用公式分别计算出有收益资产的欧式看涨期权和看跌期权的价值。</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55</a:t>
            </a:fld>
            <a:endParaRPr lang="en-US" altLang="zh-CN">
              <a:solidFill>
                <a:srgbClr val="000000"/>
              </a:solidFill>
            </a:endParaRPr>
          </a:p>
        </p:txBody>
      </p:sp>
    </p:spTree>
    <p:extLst>
      <p:ext uri="{BB962C8B-B14F-4D97-AF65-F5344CB8AC3E}">
        <p14:creationId xmlns:p14="http://schemas.microsoft.com/office/powerpoint/2010/main" val="3993598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endParaRPr lang="en-US" altLang="zh-CN" dirty="0"/>
              </a:p>
              <a:p>
                <a:endParaRPr lang="en-US" altLang="zh-CN" dirty="0"/>
              </a:p>
              <a:p>
                <a:r>
                  <a:rPr lang="zh-CN" altLang="en-US" dirty="0"/>
                  <a:t>当标的证券已知收益的现值为 </a:t>
                </a:r>
                <a:r>
                  <a:rPr lang="en-US" altLang="zh-CN" dirty="0"/>
                  <a:t>I </a:t>
                </a:r>
                <a:r>
                  <a:rPr lang="zh-CN" altLang="en-US" dirty="0"/>
                  <a:t>时，用 </a:t>
                </a:r>
                <a:r>
                  <a:rPr lang="en-US" altLang="zh-CN" dirty="0"/>
                  <a:t>(S</a:t>
                </a:r>
                <a:r>
                  <a:rPr lang="en-US" altLang="zh-CN" baseline="-25000" dirty="0"/>
                  <a:t>t</a:t>
                </a:r>
                <a:r>
                  <a:rPr lang="en-US" altLang="zh-CN" dirty="0"/>
                  <a:t> − I) </a:t>
                </a:r>
                <a:r>
                  <a:rPr lang="zh-CN" altLang="en-US" dirty="0"/>
                  <a:t>代替 </a:t>
                </a:r>
                <a:r>
                  <a:rPr lang="en-US" altLang="zh-CN" dirty="0"/>
                  <a:t>S</a:t>
                </a:r>
                <a:r>
                  <a:rPr lang="en-US" altLang="zh-CN" baseline="-25000" dirty="0"/>
                  <a:t>t</a:t>
                </a:r>
              </a:p>
              <a:p>
                <a:endParaRPr lang="en-US" altLang="zh-CN" dirty="0"/>
              </a:p>
              <a:p>
                <a:endParaRPr lang="en-US" altLang="zh-CN" dirty="0"/>
              </a:p>
              <a:p>
                <a:r>
                  <a:rPr lang="zh-CN" altLang="en-US" dirty="0"/>
                  <a:t>当标的证券的收益为按连续复利计算的固定收益率 </a:t>
                </a:r>
                <a:r>
                  <a:rPr lang="en-US" altLang="zh-CN" dirty="0"/>
                  <a:t>q</a:t>
                </a:r>
                <a:r>
                  <a:rPr lang="zh-CN" altLang="en-US" dirty="0"/>
                  <a:t>（单位为年）时，用</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a:rPr>
                          <m:t>𝑆</m:t>
                        </m:r>
                      </m:e>
                      <m:sub>
                        <m:r>
                          <a:rPr lang="en-US" altLang="zh-CN" b="0" i="1" smtClean="0">
                            <a:latin typeface="Cambria Math"/>
                          </a:rPr>
                          <m:t>𝑡</m:t>
                        </m:r>
                      </m:sub>
                    </m:sSub>
                    <m:sSup>
                      <m:sSupPr>
                        <m:ctrlPr>
                          <a:rPr lang="en-US" altLang="zh-CN" b="0" i="1" smtClean="0">
                            <a:latin typeface="Cambria Math" panose="02040503050406030204" pitchFamily="18" charset="0"/>
                          </a:rPr>
                        </m:ctrlPr>
                      </m:sSupPr>
                      <m:e>
                        <m:r>
                          <a:rPr lang="en-US" altLang="zh-CN" b="0" i="1" smtClean="0">
                            <a:latin typeface="Cambria Math"/>
                          </a:rPr>
                          <m:t>𝑒</m:t>
                        </m:r>
                      </m:e>
                      <m:sup>
                        <m:r>
                          <a:rPr lang="en-US" altLang="zh-CN" b="0" i="1" smtClean="0">
                            <a:latin typeface="Cambria Math"/>
                          </a:rPr>
                          <m:t>−</m:t>
                        </m:r>
                        <m:r>
                          <a:rPr lang="en-US" altLang="zh-CN" b="0" i="1" smtClean="0">
                            <a:latin typeface="Cambria Math"/>
                          </a:rPr>
                          <m:t>𝑞</m:t>
                        </m:r>
                        <m:d>
                          <m:dPr>
                            <m:ctrlPr>
                              <a:rPr lang="en-US" altLang="zh-CN" b="0" i="1" smtClean="0">
                                <a:latin typeface="Cambria Math" panose="02040503050406030204" pitchFamily="18" charset="0"/>
                              </a:rPr>
                            </m:ctrlPr>
                          </m:dPr>
                          <m:e>
                            <m:r>
                              <a:rPr lang="en-US" altLang="zh-CN" b="0" i="1" smtClean="0">
                                <a:latin typeface="Cambria Math"/>
                              </a:rPr>
                              <m:t>𝑇</m:t>
                            </m:r>
                            <m:r>
                              <a:rPr lang="en-US" altLang="zh-CN" b="0" i="1" smtClean="0">
                                <a:latin typeface="Cambria Math"/>
                              </a:rPr>
                              <m:t>−</m:t>
                            </m:r>
                            <m:r>
                              <a:rPr lang="en-US" altLang="zh-CN" b="0" i="1" smtClean="0">
                                <a:latin typeface="Cambria Math"/>
                              </a:rPr>
                              <m:t>𝑡</m:t>
                            </m:r>
                          </m:e>
                        </m:d>
                      </m:sup>
                    </m:sSup>
                  </m:oMath>
                </a14:m>
                <a:r>
                  <a:rPr lang="zh-CN" altLang="en-US" dirty="0"/>
                  <a:t> 代替 </a:t>
                </a:r>
                <a:r>
                  <a:rPr lang="en-US" altLang="zh-CN" dirty="0"/>
                  <a:t>S</a:t>
                </a:r>
                <a:r>
                  <a:rPr lang="en-US" altLang="zh-CN" baseline="-25000" dirty="0"/>
                  <a:t>t</a:t>
                </a:r>
                <a:endParaRPr lang="zh-CN" altLang="en-US" baseline="-250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r="-1037"/>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56</a:t>
            </a:fld>
            <a:endParaRPr lang="en-US" altLang="zh-CN">
              <a:solidFill>
                <a:srgbClr val="000000"/>
              </a:solidFill>
            </a:endParaRPr>
          </a:p>
        </p:txBody>
      </p:sp>
    </p:spTree>
    <p:extLst>
      <p:ext uri="{BB962C8B-B14F-4D97-AF65-F5344CB8AC3E}">
        <p14:creationId xmlns:p14="http://schemas.microsoft.com/office/powerpoint/2010/main" val="22665467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23392" y="1179588"/>
            <a:ext cx="10972800" cy="5345756"/>
          </a:xfrm>
        </p:spPr>
        <p:txBody>
          <a:bodyPr>
            <a:normAutofit/>
          </a:bodyPr>
          <a:lstStyle/>
          <a:p>
            <a:pPr>
              <a:buNone/>
            </a:pPr>
            <a:endParaRPr lang="en-US" altLang="zh-CN" dirty="0"/>
          </a:p>
          <a:p>
            <a:r>
              <a:rPr lang="zh-CN" altLang="en-US" dirty="0"/>
              <a:t>一般来说，期货期权、股指期权和外汇期权都可以看作标的资产支付连续复利收益率的期权。</a:t>
            </a:r>
          </a:p>
          <a:p>
            <a:pPr lvl="1"/>
            <a:r>
              <a:rPr lang="zh-CN" altLang="en-US" dirty="0"/>
              <a:t> 欧式期货期权可以看作一个支付连续红利率为 </a:t>
            </a:r>
            <a:r>
              <a:rPr lang="en-US" altLang="zh-CN" dirty="0"/>
              <a:t>r </a:t>
            </a:r>
            <a:r>
              <a:rPr lang="zh-CN" altLang="en-US" dirty="0"/>
              <a:t>的资产的欧式期权</a:t>
            </a:r>
          </a:p>
          <a:p>
            <a:pPr lvl="1"/>
            <a:r>
              <a:rPr lang="zh-CN" altLang="en-US" dirty="0"/>
              <a:t> 股指期权则是以市场平均股利支付率为收益率</a:t>
            </a:r>
          </a:p>
          <a:p>
            <a:pPr lvl="1"/>
            <a:r>
              <a:rPr lang="zh-CN" altLang="en-US" dirty="0"/>
              <a:t>外汇期权标的资产的连续红利率为该外汇在所在国的无风险利率</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57</a:t>
            </a:fld>
            <a:endParaRPr lang="en-US" altLang="zh-CN">
              <a:solidFill>
                <a:srgbClr val="000000"/>
              </a:solidFill>
            </a:endParaRPr>
          </a:p>
        </p:txBody>
      </p:sp>
    </p:spTree>
    <p:extLst>
      <p:ext uri="{BB962C8B-B14F-4D97-AF65-F5344CB8AC3E}">
        <p14:creationId xmlns:p14="http://schemas.microsoft.com/office/powerpoint/2010/main" val="4099270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有收益资产的美式看涨期权的定价</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96753"/>
                <a:ext cx="10945216" cy="5328590"/>
              </a:xfrm>
            </p:spPr>
            <p:txBody>
              <a:bodyPr>
                <a:normAutofit/>
              </a:bodyPr>
              <a:lstStyle/>
              <a:p>
                <a:endParaRPr lang="en-US" altLang="zh-CN" dirty="0"/>
              </a:p>
              <a:p>
                <a:r>
                  <a:rPr lang="zh-CN" altLang="en-US" dirty="0"/>
                  <a:t>先确定提前行权美式看涨期权是否合理</a:t>
                </a:r>
              </a:p>
              <a:p>
                <a:pPr lvl="1"/>
                <a:r>
                  <a:rPr lang="zh-CN" altLang="en-US" dirty="0"/>
                  <a:t>若不合理，则按欧式期权方法定价</a:t>
                </a:r>
              </a:p>
              <a:p>
                <a:pPr lvl="1"/>
                <a:r>
                  <a:rPr lang="zh-CN" altLang="en-US" dirty="0"/>
                  <a:t>若在</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a:rPr>
                          <m:t>𝑡</m:t>
                        </m:r>
                      </m:e>
                      <m:sub>
                        <m:r>
                          <a:rPr lang="en-US" altLang="zh-CN" b="0" i="1" smtClean="0">
                            <a:latin typeface="Cambria Math"/>
                          </a:rPr>
                          <m:t>𝑖</m:t>
                        </m:r>
                      </m:sub>
                    </m:sSub>
                  </m:oMath>
                </a14:m>
                <a:r>
                  <a:rPr lang="zh-CN" altLang="en-US" dirty="0"/>
                  <a:t>提前行权可能是合理的，则要分别计算在 </a:t>
                </a:r>
                <a:r>
                  <a:rPr lang="en-US" altLang="zh-CN" dirty="0"/>
                  <a:t>T </a:t>
                </a:r>
                <a:r>
                  <a:rPr lang="zh-CN" altLang="en-US" dirty="0"/>
                  <a:t>时刻和</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a:rPr>
                          <m:t>𝑡</m:t>
                        </m:r>
                      </m:e>
                      <m:sub>
                        <m:r>
                          <a:rPr lang="en-US" altLang="zh-CN" b="0" i="1" smtClean="0">
                            <a:latin typeface="Cambria Math"/>
                          </a:rPr>
                          <m:t>𝑖</m:t>
                        </m:r>
                      </m:sub>
                    </m:sSub>
                  </m:oMath>
                </a14:m>
                <a:r>
                  <a:rPr lang="zh-CN" altLang="en-US" dirty="0"/>
                  <a:t>时刻到期的欧式看涨期权的价格，然后将二者之中的较大者作为美式期权的价格。在大多数情况下，这种近似效果都不错。</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96753"/>
                <a:ext cx="10945216" cy="5328590"/>
              </a:xfrm>
              <a:blipFill>
                <a:blip r:embed="rId2"/>
                <a:stretch>
                  <a:fillRect r="-835"/>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58</a:t>
            </a:fld>
            <a:endParaRPr lang="en-US" altLang="zh-CN">
              <a:solidFill>
                <a:srgbClr val="000000"/>
              </a:solidFill>
            </a:endParaRPr>
          </a:p>
        </p:txBody>
      </p:sp>
    </p:spTree>
    <p:extLst>
      <p:ext uri="{BB962C8B-B14F-4D97-AF65-F5344CB8AC3E}">
        <p14:creationId xmlns:p14="http://schemas.microsoft.com/office/powerpoint/2010/main" val="24824337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美式看跌期权的定价</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美式看跌期权无论标的资产有无收益都有提前行权的可能，而且与其对应的看涨期权也不存在精确的平价关系，因此一般通过数值方法来求美式看跌期权的价值。</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59</a:t>
            </a:fld>
            <a:endParaRPr lang="en-US" altLang="zh-CN">
              <a:solidFill>
                <a:srgbClr val="000000"/>
              </a:solidFill>
            </a:endParaRPr>
          </a:p>
        </p:txBody>
      </p:sp>
    </p:spTree>
    <p:extLst>
      <p:ext uri="{BB962C8B-B14F-4D97-AF65-F5344CB8AC3E}">
        <p14:creationId xmlns:p14="http://schemas.microsoft.com/office/powerpoint/2010/main" val="12618823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标准布朗运动（维纳过程）</a:t>
            </a:r>
          </a:p>
        </p:txBody>
      </p:sp>
      <p:sp>
        <p:nvSpPr>
          <p:cNvPr id="3" name="内容占位符 2"/>
          <p:cNvSpPr>
            <a:spLocks noGrp="1"/>
          </p:cNvSpPr>
          <p:nvPr>
            <p:ph idx="1"/>
          </p:nvPr>
        </p:nvSpPr>
        <p:spPr/>
        <p:txBody>
          <a:bodyPr>
            <a:normAutofit/>
          </a:bodyPr>
          <a:lstStyle/>
          <a:p>
            <a:r>
              <a:rPr lang="zh-CN" altLang="en-US" dirty="0"/>
              <a:t>布朗运动（ </a:t>
            </a:r>
            <a:r>
              <a:rPr lang="en-US" altLang="zh-CN" dirty="0"/>
              <a:t>Brownian Motion </a:t>
            </a:r>
            <a:r>
              <a:rPr lang="zh-CN" altLang="en-US" dirty="0"/>
              <a:t>）起源于英国植物学家布朗对水杯中的花粉粒子的运动轨迹的描述</a:t>
            </a:r>
          </a:p>
          <a:p>
            <a:endParaRPr lang="zh-CN" altLang="en-US" dirty="0"/>
          </a:p>
          <a:p>
            <a:r>
              <a:rPr lang="zh-CN" altLang="en-US" dirty="0"/>
              <a:t>标准布朗运动的四大特征：</a:t>
            </a:r>
          </a:p>
          <a:p>
            <a:pPr lvl="1"/>
            <a:r>
              <a:rPr lang="zh-CN" altLang="en-US" dirty="0"/>
              <a:t>初值为零</a:t>
            </a:r>
          </a:p>
          <a:p>
            <a:pPr lvl="1"/>
            <a:r>
              <a:rPr lang="zh-CN" altLang="en-US" dirty="0"/>
              <a:t>连续</a:t>
            </a:r>
            <a:endParaRPr lang="en-US" altLang="zh-CN" dirty="0"/>
          </a:p>
          <a:p>
            <a:pPr lvl="1"/>
            <a:r>
              <a:rPr lang="zh-CN" altLang="en-US" dirty="0"/>
              <a:t>独立增量：对于任何两个不同时间间隔 ∆</a:t>
            </a:r>
            <a:r>
              <a:rPr lang="en-US" altLang="zh-CN" dirty="0"/>
              <a:t>t </a:t>
            </a:r>
            <a:r>
              <a:rPr lang="zh-CN" altLang="en-US" dirty="0"/>
              <a:t>， ∆</a:t>
            </a:r>
            <a:r>
              <a:rPr lang="en-US" altLang="zh-CN" dirty="0"/>
              <a:t>z </a:t>
            </a:r>
            <a:r>
              <a:rPr lang="zh-CN" altLang="en-US" dirty="0"/>
              <a:t>的值相互独立</a:t>
            </a:r>
            <a:endParaRPr lang="en-US" altLang="zh-CN" dirty="0"/>
          </a:p>
          <a:p>
            <a:pPr lvl="1"/>
            <a:r>
              <a:rPr lang="zh-CN" altLang="en-US" dirty="0"/>
              <a:t>独立同分布：增量均服从均值零、方差等于时间长度的正态分布</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BSM </a:t>
            </a:r>
            <a:r>
              <a:rPr lang="zh-CN" altLang="en-US" dirty="0"/>
              <a:t>期权定价公式的参数估计</a:t>
            </a:r>
          </a:p>
        </p:txBody>
      </p:sp>
      <p:sp>
        <p:nvSpPr>
          <p:cNvPr id="3" name="内容占位符 2"/>
          <p:cNvSpPr>
            <a:spLocks noGrp="1"/>
          </p:cNvSpPr>
          <p:nvPr>
            <p:ph idx="1"/>
          </p:nvPr>
        </p:nvSpPr>
        <p:spPr/>
        <p:txBody>
          <a:bodyPr>
            <a:normAutofit/>
          </a:bodyPr>
          <a:lstStyle/>
          <a:p>
            <a:r>
              <a:rPr lang="en-US" altLang="zh-CN" dirty="0"/>
              <a:t>BSM </a:t>
            </a:r>
            <a:r>
              <a:rPr lang="zh-CN" altLang="en-US" dirty="0"/>
              <a:t>期权定价公式中的期权价格取决于下列五个参数：标的资产市场价格、行权价格、到期期限、无风险利率和标的资产价格波动率</a:t>
            </a:r>
          </a:p>
          <a:p>
            <a:endParaRPr lang="zh-CN" altLang="en-US" dirty="0"/>
          </a:p>
          <a:p>
            <a:r>
              <a:rPr lang="zh-CN" altLang="en-US" dirty="0"/>
              <a:t>在这些参数当中，前三个都是很容易获得的确定数值。但是无风险利率和标的资产价格波动率则需要进行估计。</a:t>
            </a:r>
          </a:p>
          <a:p>
            <a:endParaRPr lang="zh-CN" altLang="en-US" dirty="0"/>
          </a:p>
          <a:p>
            <a:r>
              <a:rPr lang="zh-CN" altLang="en-US" dirty="0"/>
              <a:t>到期期限、无风险利率和波动率的时间单位必须相同（通常为年）。</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60</a:t>
            </a:fld>
            <a:endParaRPr lang="en-US" altLang="zh-CN">
              <a:solidFill>
                <a:srgbClr val="000000"/>
              </a:solidFill>
            </a:endParaRPr>
          </a:p>
        </p:txBody>
      </p:sp>
    </p:spTree>
    <p:extLst>
      <p:ext uri="{BB962C8B-B14F-4D97-AF65-F5344CB8AC3E}">
        <p14:creationId xmlns:p14="http://schemas.microsoft.com/office/powerpoint/2010/main" val="8926838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估计无风险利率</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应选择即期利率而非附息债的到期收益率；</a:t>
            </a:r>
            <a:endParaRPr lang="en-US" altLang="zh-CN" dirty="0"/>
          </a:p>
          <a:p>
            <a:r>
              <a:rPr lang="zh-CN" altLang="en-US" dirty="0"/>
              <a:t>期限应匹配，在利率期限结构严重非水平时更应注意这一点。</a:t>
            </a:r>
            <a:endParaRPr lang="en-US" altLang="zh-CN" dirty="0"/>
          </a:p>
          <a:p>
            <a:r>
              <a:rPr lang="zh-CN" altLang="en-US" dirty="0"/>
              <a:t>有时，金融机构会以自己的资金成本作为无风险利率。</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61</a:t>
            </a:fld>
            <a:endParaRPr lang="en-US" altLang="zh-CN">
              <a:solidFill>
                <a:srgbClr val="000000"/>
              </a:solidFill>
            </a:endParaRPr>
          </a:p>
        </p:txBody>
      </p:sp>
    </p:spTree>
    <p:extLst>
      <p:ext uri="{BB962C8B-B14F-4D97-AF65-F5344CB8AC3E}">
        <p14:creationId xmlns:p14="http://schemas.microsoft.com/office/powerpoint/2010/main" val="38887064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波动率</a:t>
            </a:r>
          </a:p>
        </p:txBody>
      </p:sp>
      <p:sp>
        <p:nvSpPr>
          <p:cNvPr id="3" name="内容占位符 2"/>
          <p:cNvSpPr>
            <a:spLocks noGrp="1"/>
          </p:cNvSpPr>
          <p:nvPr>
            <p:ph idx="1"/>
          </p:nvPr>
        </p:nvSpPr>
        <p:spPr/>
        <p:txBody>
          <a:bodyPr>
            <a:normAutofit/>
          </a:bodyPr>
          <a:lstStyle/>
          <a:p>
            <a:r>
              <a:rPr lang="zh-CN" altLang="zh-CN" sz="3600" dirty="0"/>
              <a:t>波动率本身是无法直接观测的</a:t>
            </a:r>
            <a:r>
              <a:rPr lang="zh-CN" altLang="en-US" sz="3600" dirty="0"/>
              <a:t>。</a:t>
            </a:r>
            <a:r>
              <a:rPr lang="zh-CN" altLang="zh-CN" sz="3600" dirty="0"/>
              <a:t> 在期权定价中使用的</a:t>
            </a:r>
            <a:r>
              <a:rPr lang="en-US" altLang="zh-CN" sz="3600" dirty="0"/>
              <a:t>,</a:t>
            </a:r>
            <a:r>
              <a:rPr lang="zh-CN" altLang="zh-CN" sz="3600" dirty="0"/>
              <a:t>本质上是人们对未来给定期限的波动率的预期值。</a:t>
            </a:r>
          </a:p>
          <a:p>
            <a:r>
              <a:rPr lang="zh-CN" altLang="zh-CN" sz="3600" dirty="0"/>
              <a:t>在预测未来波动率时</a:t>
            </a:r>
            <a:r>
              <a:rPr lang="en-US" altLang="zh-CN" sz="3600" dirty="0"/>
              <a:t>,</a:t>
            </a:r>
            <a:r>
              <a:rPr lang="zh-CN" altLang="zh-CN" sz="3600" dirty="0"/>
              <a:t>常用的方法有两类</a:t>
            </a:r>
            <a:r>
              <a:rPr lang="en-US" altLang="zh-CN" sz="3600" dirty="0"/>
              <a:t>:</a:t>
            </a:r>
          </a:p>
          <a:p>
            <a:pPr lvl="1"/>
            <a:r>
              <a:rPr lang="zh-CN" altLang="en-US" sz="3200" dirty="0"/>
              <a:t>历史法、隐含法</a:t>
            </a:r>
            <a:endParaRPr lang="en-US" altLang="zh-CN" sz="32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62</a:t>
            </a:fld>
            <a:endParaRPr lang="zh-CN" altLang="en-US" dirty="0"/>
          </a:p>
        </p:txBody>
      </p:sp>
    </p:spTree>
    <p:extLst>
      <p:ext uri="{BB962C8B-B14F-4D97-AF65-F5344CB8AC3E}">
        <p14:creationId xmlns:p14="http://schemas.microsoft.com/office/powerpoint/2010/main" val="9721680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3B819B-AF43-4626-80D2-BBB8F27DFF3C}"/>
              </a:ext>
            </a:extLst>
          </p:cNvPr>
          <p:cNvSpPr>
            <a:spLocks noGrp="1"/>
          </p:cNvSpPr>
          <p:nvPr>
            <p:ph type="title"/>
          </p:nvPr>
        </p:nvSpPr>
        <p:spPr/>
        <p:txBody>
          <a:bodyPr/>
          <a:lstStyle/>
          <a:p>
            <a:r>
              <a:rPr lang="zh-CN" altLang="en-US" dirty="0"/>
              <a:t>历史法</a:t>
            </a:r>
          </a:p>
        </p:txBody>
      </p:sp>
      <p:sp>
        <p:nvSpPr>
          <p:cNvPr id="3" name="内容占位符 2">
            <a:extLst>
              <a:ext uri="{FF2B5EF4-FFF2-40B4-BE49-F238E27FC236}">
                <a16:creationId xmlns:a16="http://schemas.microsoft.com/office/drawing/2014/main" id="{6A68139B-F8AF-498B-BD21-A257E1026095}"/>
              </a:ext>
            </a:extLst>
          </p:cNvPr>
          <p:cNvSpPr>
            <a:spLocks noGrp="1"/>
          </p:cNvSpPr>
          <p:nvPr>
            <p:ph idx="1"/>
          </p:nvPr>
        </p:nvSpPr>
        <p:spPr/>
        <p:txBody>
          <a:bodyPr/>
          <a:lstStyle/>
          <a:p>
            <a:r>
              <a:rPr lang="zh-CN" altLang="en-US" dirty="0"/>
              <a:t>估计方法：</a:t>
            </a:r>
            <a:endParaRPr lang="en-US" altLang="zh-CN" dirty="0"/>
          </a:p>
          <a:p>
            <a:pPr lvl="1"/>
            <a:r>
              <a:rPr lang="zh-CN" altLang="en-US" dirty="0"/>
              <a:t>标准差</a:t>
            </a:r>
            <a:endParaRPr lang="en-US" altLang="zh-CN" dirty="0"/>
          </a:p>
          <a:p>
            <a:pPr lvl="1"/>
            <a:r>
              <a:rPr lang="zh-CN" altLang="en-US" dirty="0"/>
              <a:t>已实现波动率</a:t>
            </a:r>
            <a:endParaRPr lang="en-US" altLang="zh-CN" dirty="0"/>
          </a:p>
          <a:p>
            <a:pPr lvl="1"/>
            <a:r>
              <a:rPr lang="zh-CN" altLang="en-US" dirty="0"/>
              <a:t>极差</a:t>
            </a:r>
            <a:endParaRPr lang="en-US" altLang="zh-CN" dirty="0"/>
          </a:p>
          <a:p>
            <a:r>
              <a:rPr lang="zh-CN" altLang="en-US" dirty="0"/>
              <a:t>预测方法</a:t>
            </a:r>
            <a:endParaRPr lang="en-US" altLang="zh-CN" dirty="0"/>
          </a:p>
          <a:p>
            <a:pPr lvl="1"/>
            <a:r>
              <a:rPr lang="zh-CN" altLang="en-US" dirty="0"/>
              <a:t>重复法</a:t>
            </a:r>
            <a:endParaRPr lang="en-US" altLang="zh-CN" dirty="0"/>
          </a:p>
          <a:p>
            <a:pPr lvl="1"/>
            <a:r>
              <a:rPr lang="en-US" altLang="zh-CN" dirty="0"/>
              <a:t>GARCH</a:t>
            </a:r>
            <a:r>
              <a:rPr lang="zh-CN" altLang="en-US" dirty="0"/>
              <a:t>、</a:t>
            </a:r>
            <a:r>
              <a:rPr lang="en-US" altLang="zh-CN" dirty="0"/>
              <a:t>EWMA</a:t>
            </a:r>
          </a:p>
          <a:p>
            <a:pPr lvl="1"/>
            <a:r>
              <a:rPr lang="en-US" altLang="zh-CN" dirty="0"/>
              <a:t>HAR-RV</a:t>
            </a:r>
          </a:p>
          <a:p>
            <a:endParaRPr lang="zh-CN" altLang="en-US" dirty="0"/>
          </a:p>
        </p:txBody>
      </p:sp>
      <p:sp>
        <p:nvSpPr>
          <p:cNvPr id="4" name="灯片编号占位符 3">
            <a:extLst>
              <a:ext uri="{FF2B5EF4-FFF2-40B4-BE49-F238E27FC236}">
                <a16:creationId xmlns:a16="http://schemas.microsoft.com/office/drawing/2014/main" id="{E961A7E9-7603-4083-8CD3-C2B4FD30810F}"/>
              </a:ext>
            </a:extLst>
          </p:cNvPr>
          <p:cNvSpPr>
            <a:spLocks noGrp="1"/>
          </p:cNvSpPr>
          <p:nvPr>
            <p:ph type="sldNum" sz="quarter" idx="12"/>
          </p:nvPr>
        </p:nvSpPr>
        <p:spPr/>
        <p:txBody>
          <a:bodyPr/>
          <a:lstStyle/>
          <a:p>
            <a:fld id="{0C913308-F349-4B6D-A68A-DD1791B4A57B}" type="slidenum">
              <a:rPr lang="zh-CN" altLang="en-US" smtClean="0"/>
              <a:pPr/>
              <a:t>63</a:t>
            </a:fld>
            <a:endParaRPr lang="zh-CN" altLang="en-US" dirty="0"/>
          </a:p>
        </p:txBody>
      </p:sp>
    </p:spTree>
    <p:extLst>
      <p:ext uri="{BB962C8B-B14F-4D97-AF65-F5344CB8AC3E}">
        <p14:creationId xmlns:p14="http://schemas.microsoft.com/office/powerpoint/2010/main" val="29012746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样本对数收益率标准差</a:t>
            </a:r>
          </a:p>
        </p:txBody>
      </p:sp>
      <p:sp>
        <p:nvSpPr>
          <p:cNvPr id="3" name="内容占位符 2"/>
          <p:cNvSpPr>
            <a:spLocks noGrp="1"/>
          </p:cNvSpPr>
          <p:nvPr>
            <p:ph idx="1"/>
          </p:nvPr>
        </p:nvSpPr>
        <p:spPr/>
        <p:txBody>
          <a:bodyPr/>
          <a:lstStyle/>
          <a:p>
            <a:r>
              <a:rPr lang="zh-CN" altLang="en-US" dirty="0"/>
              <a:t>计算对象既不是百分比收益率</a:t>
            </a:r>
            <a:r>
              <a:rPr lang="en-US" altLang="zh-CN" dirty="0"/>
              <a:t>,</a:t>
            </a:r>
            <a:r>
              <a:rPr lang="zh-CN" altLang="en-US" dirty="0"/>
              <a:t>也不是股票价格</a:t>
            </a:r>
            <a:r>
              <a:rPr lang="en-US" altLang="zh-CN" dirty="0"/>
              <a:t>,</a:t>
            </a:r>
            <a:r>
              <a:rPr lang="zh-CN" altLang="en-US" dirty="0"/>
              <a:t>而是</a:t>
            </a:r>
            <a:r>
              <a:rPr lang="zh-CN" altLang="en-US" dirty="0">
                <a:solidFill>
                  <a:srgbClr val="FF0000"/>
                </a:solidFill>
              </a:rPr>
              <a:t>对数收益率</a:t>
            </a:r>
            <a:r>
              <a:rPr lang="zh-CN" altLang="en-US" dirty="0"/>
              <a:t>。</a:t>
            </a:r>
          </a:p>
          <a:p>
            <a:r>
              <a:rPr lang="zh-CN" altLang="en-US" dirty="0"/>
              <a:t>波动率</a:t>
            </a:r>
            <a:r>
              <a:rPr lang="en-US" altLang="zh-CN" dirty="0"/>
              <a:t>σ</a:t>
            </a:r>
            <a:r>
              <a:rPr lang="zh-CN" altLang="en-US" dirty="0"/>
              <a:t>通常指的是</a:t>
            </a:r>
            <a:r>
              <a:rPr lang="zh-CN" altLang="en-US" dirty="0">
                <a:solidFill>
                  <a:srgbClr val="FF0000"/>
                </a:solidFill>
              </a:rPr>
              <a:t>年化</a:t>
            </a:r>
            <a:r>
              <a:rPr lang="zh-CN" altLang="en-US" dirty="0"/>
              <a:t>波动率，即乘以一年天数的开方。</a:t>
            </a:r>
            <a:endParaRPr lang="en-US" altLang="zh-CN" dirty="0"/>
          </a:p>
          <a:p>
            <a:r>
              <a:rPr lang="zh-CN" altLang="en-US" dirty="0"/>
              <a:t>由于交易日才有历史价格和收益率数据</a:t>
            </a:r>
            <a:r>
              <a:rPr lang="en-US" altLang="zh-CN" dirty="0"/>
              <a:t>,</a:t>
            </a:r>
            <a:r>
              <a:rPr lang="zh-CN" altLang="en-US" dirty="0"/>
              <a:t>因此在历史法下</a:t>
            </a:r>
            <a:r>
              <a:rPr lang="en-US" altLang="zh-CN" dirty="0"/>
              <a:t>,</a:t>
            </a:r>
            <a:r>
              <a:rPr lang="zh-CN" altLang="en-US" dirty="0"/>
              <a:t>通常一年天数按</a:t>
            </a:r>
            <a:r>
              <a:rPr lang="zh-CN" altLang="en-US" dirty="0">
                <a:solidFill>
                  <a:srgbClr val="FF0000"/>
                </a:solidFill>
              </a:rPr>
              <a:t>交易天数</a:t>
            </a:r>
            <a:r>
              <a:rPr lang="zh-CN" altLang="en-US" dirty="0"/>
              <a:t>算。美国</a:t>
            </a:r>
            <a:r>
              <a:rPr lang="en-US" altLang="zh-CN" dirty="0"/>
              <a:t>252</a:t>
            </a:r>
            <a:r>
              <a:rPr lang="zh-CN" altLang="en-US" dirty="0"/>
              <a:t>天</a:t>
            </a:r>
            <a:r>
              <a:rPr lang="en-US" altLang="zh-CN" dirty="0"/>
              <a:t>,</a:t>
            </a:r>
            <a:r>
              <a:rPr lang="zh-CN" altLang="en-US" dirty="0"/>
              <a:t>中国</a:t>
            </a:r>
            <a:r>
              <a:rPr lang="en-US" altLang="zh-CN" dirty="0"/>
              <a:t>244</a:t>
            </a:r>
            <a:r>
              <a:rPr lang="zh-CN" altLang="en-US" dirty="0"/>
              <a:t>天左右。</a:t>
            </a:r>
            <a:endParaRPr lang="en-US" altLang="zh-CN" dirty="0"/>
          </a:p>
          <a:p>
            <a:r>
              <a:rPr lang="zh-CN" altLang="en-US" dirty="0"/>
              <a:t>波动率指的是</a:t>
            </a:r>
            <a:r>
              <a:rPr lang="zh-CN" altLang="en-US" dirty="0">
                <a:solidFill>
                  <a:srgbClr val="FF0000"/>
                </a:solidFill>
              </a:rPr>
              <a:t>收益率的年化标准差</a:t>
            </a:r>
            <a:r>
              <a:rPr lang="en-US" altLang="zh-CN" dirty="0"/>
              <a:t>,</a:t>
            </a:r>
            <a:r>
              <a:rPr lang="zh-CN" altLang="en-US" dirty="0"/>
              <a:t>而非年化收益率的标准差。</a:t>
            </a:r>
            <a:endParaRPr lang="en-US" altLang="zh-CN" dirty="0"/>
          </a:p>
          <a:p>
            <a:r>
              <a:rPr lang="zh-CN" altLang="en-US" dirty="0"/>
              <a:t>历史</a:t>
            </a:r>
            <a:r>
              <a:rPr lang="zh-CN" altLang="en-US" dirty="0">
                <a:solidFill>
                  <a:srgbClr val="FF0000"/>
                </a:solidFill>
              </a:rPr>
              <a:t>样本窗口期</a:t>
            </a:r>
            <a:r>
              <a:rPr lang="zh-CN" altLang="en-US" dirty="0"/>
              <a:t>的选取就非常重要。</a:t>
            </a:r>
            <a:endParaRPr lang="en-US" altLang="zh-CN" dirty="0"/>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64</a:t>
            </a:fld>
            <a:endParaRPr lang="zh-CN" altLang="en-US" dirty="0"/>
          </a:p>
        </p:txBody>
      </p:sp>
    </p:spTree>
    <p:extLst>
      <p:ext uri="{BB962C8B-B14F-4D97-AF65-F5344CB8AC3E}">
        <p14:creationId xmlns:p14="http://schemas.microsoft.com/office/powerpoint/2010/main" val="31217575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隐含波动率</a:t>
            </a:r>
          </a:p>
        </p:txBody>
      </p:sp>
      <p:sp>
        <p:nvSpPr>
          <p:cNvPr id="3" name="内容占位符 2"/>
          <p:cNvSpPr>
            <a:spLocks noGrp="1"/>
          </p:cNvSpPr>
          <p:nvPr>
            <p:ph idx="1"/>
          </p:nvPr>
        </p:nvSpPr>
        <p:spPr/>
        <p:txBody>
          <a:bodyPr/>
          <a:lstStyle/>
          <a:p>
            <a:r>
              <a:rPr lang="en-US" altLang="zh-CN" dirty="0"/>
              <a:t>BSM </a:t>
            </a:r>
            <a:r>
              <a:rPr lang="en-US" altLang="zh-CN" dirty="0" err="1"/>
              <a:t>vs</a:t>
            </a:r>
            <a:r>
              <a:rPr lang="en-US" altLang="zh-CN" dirty="0"/>
              <a:t> Black</a:t>
            </a:r>
            <a:r>
              <a:rPr lang="zh-CN" altLang="en-US" dirty="0"/>
              <a:t>隐含波动率</a:t>
            </a:r>
            <a:endParaRPr lang="en-US" altLang="zh-CN" dirty="0"/>
          </a:p>
          <a:p>
            <a:r>
              <a:rPr lang="zh-CN" altLang="en-US" dirty="0"/>
              <a:t>波动率微笑</a:t>
            </a:r>
            <a:endParaRPr lang="en-US" altLang="zh-CN" dirty="0"/>
          </a:p>
          <a:p>
            <a:r>
              <a:rPr lang="zh-CN" altLang="en-US" dirty="0"/>
              <a:t>波动率期限结构</a:t>
            </a:r>
            <a:endParaRPr lang="en-US" altLang="zh-CN" dirty="0"/>
          </a:p>
          <a:p>
            <a:r>
              <a:rPr lang="zh-CN" altLang="en-US" dirty="0"/>
              <a:t>隐含波动率曲面</a:t>
            </a:r>
            <a:endParaRPr lang="en-US" altLang="zh-CN" dirty="0"/>
          </a:p>
          <a:p>
            <a:r>
              <a:rPr lang="en-US" altLang="zh-CN" dirty="0"/>
              <a:t>VIX</a:t>
            </a:r>
            <a:r>
              <a:rPr lang="zh-CN" altLang="en-US" dirty="0"/>
              <a:t>指数</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65</a:t>
            </a:fld>
            <a:endParaRPr lang="zh-CN" altLang="en-US" dirty="0"/>
          </a:p>
        </p:txBody>
      </p:sp>
    </p:spTree>
    <p:extLst>
      <p:ext uri="{BB962C8B-B14F-4D97-AF65-F5344CB8AC3E}">
        <p14:creationId xmlns:p14="http://schemas.microsoft.com/office/powerpoint/2010/main" val="37518695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EF2E45-CF2E-4EC8-AF04-698D8A7D6309}"/>
              </a:ext>
            </a:extLst>
          </p:cNvPr>
          <p:cNvSpPr>
            <a:spLocks noGrp="1"/>
          </p:cNvSpPr>
          <p:nvPr>
            <p:ph type="title"/>
          </p:nvPr>
        </p:nvSpPr>
        <p:spPr/>
        <p:txBody>
          <a:bodyPr>
            <a:normAutofit/>
          </a:bodyPr>
          <a:lstStyle/>
          <a:p>
            <a:r>
              <a:rPr lang="zh-CN" altLang="en-US" dirty="0"/>
              <a:t>沪深</a:t>
            </a:r>
            <a:r>
              <a:rPr lang="en-US" altLang="zh-CN" dirty="0"/>
              <a:t>300</a:t>
            </a:r>
            <a:r>
              <a:rPr lang="zh-CN" altLang="en-US" dirty="0"/>
              <a:t>股指期权波动率微笑（</a:t>
            </a:r>
            <a:r>
              <a:rPr lang="en-US" altLang="zh-CN" dirty="0"/>
              <a:t>2020/8/27</a:t>
            </a:r>
            <a:r>
              <a:rPr lang="zh-CN" altLang="en-US" dirty="0"/>
              <a:t>）</a:t>
            </a:r>
          </a:p>
        </p:txBody>
      </p:sp>
      <p:sp>
        <p:nvSpPr>
          <p:cNvPr id="4" name="灯片编号占位符 3">
            <a:extLst>
              <a:ext uri="{FF2B5EF4-FFF2-40B4-BE49-F238E27FC236}">
                <a16:creationId xmlns:a16="http://schemas.microsoft.com/office/drawing/2014/main" id="{7EAC1AD9-B85A-4C18-95A1-7B5399AE1BA6}"/>
              </a:ext>
            </a:extLst>
          </p:cNvPr>
          <p:cNvSpPr>
            <a:spLocks noGrp="1"/>
          </p:cNvSpPr>
          <p:nvPr>
            <p:ph type="sldNum" sz="quarter" idx="12"/>
          </p:nvPr>
        </p:nvSpPr>
        <p:spPr/>
        <p:txBody>
          <a:bodyPr/>
          <a:lstStyle/>
          <a:p>
            <a:fld id="{0C913308-F349-4B6D-A68A-DD1791B4A57B}" type="slidenum">
              <a:rPr lang="zh-CN" altLang="en-US" smtClean="0"/>
              <a:pPr/>
              <a:t>66</a:t>
            </a:fld>
            <a:endParaRPr lang="zh-CN" altLang="en-US" dirty="0"/>
          </a:p>
        </p:txBody>
      </p:sp>
      <p:pic>
        <p:nvPicPr>
          <p:cNvPr id="8" name="内容占位符 7">
            <a:extLst>
              <a:ext uri="{FF2B5EF4-FFF2-40B4-BE49-F238E27FC236}">
                <a16:creationId xmlns:a16="http://schemas.microsoft.com/office/drawing/2014/main" id="{9FAF0627-5724-4CB3-A75E-571287E805AB}"/>
              </a:ext>
            </a:extLst>
          </p:cNvPr>
          <p:cNvPicPr>
            <a:picLocks noGrp="1" noChangeAspect="1"/>
          </p:cNvPicPr>
          <p:nvPr>
            <p:ph idx="1"/>
          </p:nvPr>
        </p:nvPicPr>
        <p:blipFill>
          <a:blip r:embed="rId2"/>
          <a:stretch>
            <a:fillRect/>
          </a:stretch>
        </p:blipFill>
        <p:spPr>
          <a:xfrm>
            <a:off x="609600" y="1268760"/>
            <a:ext cx="10972800" cy="5184576"/>
          </a:xfrm>
        </p:spPr>
      </p:pic>
    </p:spTree>
    <p:extLst>
      <p:ext uri="{BB962C8B-B14F-4D97-AF65-F5344CB8AC3E}">
        <p14:creationId xmlns:p14="http://schemas.microsoft.com/office/powerpoint/2010/main" val="40937977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vert="horz" wrap="square" lIns="92075" tIns="46038" rIns="92075" bIns="46038" numCol="1" anchor="b" anchorCtr="0" compatLnSpc="1">
            <a:prstTxWarp prst="textNoShape">
              <a:avLst/>
            </a:prstTxWarp>
          </a:bodyPr>
          <a:lstStyle/>
          <a:p>
            <a:pPr eaLnBrk="1" fontAlgn="auto" hangingPunct="1">
              <a:spcAft>
                <a:spcPts val="0"/>
              </a:spcAft>
              <a:defRPr/>
            </a:pPr>
            <a:r>
              <a:rPr lang="zh-CN" altLang="en-US" dirty="0">
                <a:solidFill>
                  <a:schemeClr val="tx2">
                    <a:satMod val="130000"/>
                  </a:schemeClr>
                </a:solidFill>
              </a:rPr>
              <a:t>波动率期限结构</a:t>
            </a:r>
            <a:endParaRPr lang="en-US" dirty="0">
              <a:solidFill>
                <a:schemeClr val="tx2">
                  <a:satMod val="130000"/>
                </a:schemeClr>
              </a:solidFill>
            </a:endParaRPr>
          </a:p>
        </p:txBody>
      </p:sp>
      <p:sp>
        <p:nvSpPr>
          <p:cNvPr id="24579" name="Rectangle 3"/>
          <p:cNvSpPr>
            <a:spLocks noGrp="1" noChangeArrowheads="1"/>
          </p:cNvSpPr>
          <p:nvPr>
            <p:ph idx="1"/>
          </p:nvPr>
        </p:nvSpPr>
        <p:spPr>
          <a:xfrm>
            <a:off x="623392" y="1340768"/>
            <a:ext cx="10972800" cy="4393282"/>
          </a:xfrm>
        </p:spPr>
        <p:txBody>
          <a:bodyPr vert="horz" wrap="square" lIns="92075" tIns="46038" rIns="92075" bIns="46038" numCol="1" anchor="t" anchorCtr="0" compatLnSpc="1">
            <a:prstTxWarp prst="textNoShape">
              <a:avLst/>
            </a:prstTxWarp>
          </a:bodyPr>
          <a:lstStyle/>
          <a:p>
            <a:pPr eaLnBrk="1" hangingPunct="1"/>
            <a:r>
              <a:rPr lang="zh-CN" altLang="en-US" dirty="0">
                <a:ea typeface="宋体" pitchFamily="2" charset="-122"/>
              </a:rPr>
              <a:t>隐含波动率与期限的关系</a:t>
            </a:r>
            <a:endParaRPr lang="en-US" altLang="zh-CN" dirty="0">
              <a:ea typeface="宋体" pitchFamily="2" charset="-122"/>
            </a:endParaRPr>
          </a:p>
          <a:p>
            <a:pPr eaLnBrk="1" hangingPunct="1"/>
            <a:r>
              <a:rPr lang="zh-CN" altLang="en-US" dirty="0">
                <a:ea typeface="宋体" pitchFamily="2" charset="-122"/>
              </a:rPr>
              <a:t>沪深</a:t>
            </a:r>
            <a:r>
              <a:rPr lang="en-US" altLang="zh-CN" dirty="0">
                <a:ea typeface="宋体" pitchFamily="2" charset="-122"/>
              </a:rPr>
              <a:t>300</a:t>
            </a:r>
            <a:r>
              <a:rPr lang="zh-CN" altLang="en-US" dirty="0">
                <a:ea typeface="宋体" pitchFamily="2" charset="-122"/>
              </a:rPr>
              <a:t>指数期权隐含波动率期限结构</a:t>
            </a:r>
            <a:r>
              <a:rPr lang="en-US" altLang="zh-CN" dirty="0">
                <a:ea typeface="宋体" pitchFamily="2" charset="-122"/>
              </a:rPr>
              <a:t>(2020/08/27)</a:t>
            </a:r>
          </a:p>
        </p:txBody>
      </p:sp>
      <p:sp>
        <p:nvSpPr>
          <p:cNvPr id="24581" name="Slide Number Placeholder 5"/>
          <p:cNvSpPr>
            <a:spLocks noGrp="1"/>
          </p:cNvSpPr>
          <p:nvPr>
            <p:ph type="sldNum" sz="quarter" idx="4294967295"/>
          </p:nvPr>
        </p:nvSpPr>
        <p:spPr>
          <a:xfrm>
            <a:off x="8112224" y="6525344"/>
            <a:ext cx="2133600" cy="28803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56A86CC-B8CA-493B-A54D-766A87288FAD}" type="slidenum">
              <a:rPr lang="en-US" altLang="en-US">
                <a:solidFill>
                  <a:srgbClr val="000000"/>
                </a:solidFill>
              </a:rPr>
              <a:pPr eaLnBrk="1" hangingPunct="1"/>
              <a:t>67</a:t>
            </a:fld>
            <a:endParaRPr lang="en-US" altLang="en-US" dirty="0">
              <a:solidFill>
                <a:srgbClr val="000000"/>
              </a:solidFill>
            </a:endParaRPr>
          </a:p>
        </p:txBody>
      </p:sp>
      <p:pic>
        <p:nvPicPr>
          <p:cNvPr id="8" name="内容占位符 2">
            <a:extLst>
              <a:ext uri="{FF2B5EF4-FFF2-40B4-BE49-F238E27FC236}">
                <a16:creationId xmlns:a16="http://schemas.microsoft.com/office/drawing/2014/main" id="{B0B918DE-B90D-4FBC-8CCA-11340262F542}"/>
              </a:ext>
            </a:extLst>
          </p:cNvPr>
          <p:cNvPicPr>
            <a:picLocks noChangeAspect="1"/>
          </p:cNvPicPr>
          <p:nvPr/>
        </p:nvPicPr>
        <p:blipFill>
          <a:blip r:embed="rId3"/>
          <a:stretch>
            <a:fillRect/>
          </a:stretch>
        </p:blipFill>
        <p:spPr bwMode="auto">
          <a:xfrm>
            <a:off x="623392" y="2494171"/>
            <a:ext cx="10972800" cy="4031172"/>
          </a:xfrm>
          <a:prstGeom prst="rect">
            <a:avLst/>
          </a:prstGeom>
          <a:noFill/>
          <a:ln w="9525">
            <a:noFill/>
            <a:miter lim="800000"/>
            <a:headEnd/>
            <a:tailEnd/>
          </a:ln>
        </p:spPr>
      </p:pic>
    </p:spTree>
    <p:extLst>
      <p:ext uri="{BB962C8B-B14F-4D97-AF65-F5344CB8AC3E}">
        <p14:creationId xmlns:p14="http://schemas.microsoft.com/office/powerpoint/2010/main" val="4101703556"/>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6FE95-6899-4EB2-AF4A-EF77278E028E}"/>
              </a:ext>
            </a:extLst>
          </p:cNvPr>
          <p:cNvSpPr>
            <a:spLocks noGrp="1"/>
          </p:cNvSpPr>
          <p:nvPr>
            <p:ph type="title"/>
          </p:nvPr>
        </p:nvSpPr>
        <p:spPr/>
        <p:txBody>
          <a:bodyPr>
            <a:normAutofit fontScale="90000"/>
          </a:bodyPr>
          <a:lstStyle/>
          <a:p>
            <a:r>
              <a:rPr lang="zh-CN" altLang="en-US" dirty="0"/>
              <a:t>沪深</a:t>
            </a:r>
            <a:r>
              <a:rPr lang="en-US" altLang="zh-CN" dirty="0"/>
              <a:t>300</a:t>
            </a:r>
            <a:r>
              <a:rPr lang="zh-CN" altLang="en-US" dirty="0"/>
              <a:t>指数期权隐含波动率曲面</a:t>
            </a:r>
            <a:r>
              <a:rPr lang="en-US" altLang="zh-CN" dirty="0"/>
              <a:t>(2020/08/27)</a:t>
            </a:r>
            <a:endParaRPr lang="zh-CN" altLang="en-US" dirty="0"/>
          </a:p>
        </p:txBody>
      </p:sp>
      <p:pic>
        <p:nvPicPr>
          <p:cNvPr id="6" name="内容占位符 5">
            <a:extLst>
              <a:ext uri="{FF2B5EF4-FFF2-40B4-BE49-F238E27FC236}">
                <a16:creationId xmlns:a16="http://schemas.microsoft.com/office/drawing/2014/main" id="{06E82F69-957E-4C73-9A36-7463E3D18E45}"/>
              </a:ext>
            </a:extLst>
          </p:cNvPr>
          <p:cNvPicPr>
            <a:picLocks noGrp="1" noChangeAspect="1"/>
          </p:cNvPicPr>
          <p:nvPr>
            <p:ph idx="1"/>
          </p:nvPr>
        </p:nvPicPr>
        <p:blipFill>
          <a:blip r:embed="rId2"/>
          <a:stretch>
            <a:fillRect/>
          </a:stretch>
        </p:blipFill>
        <p:spPr>
          <a:xfrm>
            <a:off x="623392" y="1268760"/>
            <a:ext cx="10972800" cy="5255865"/>
          </a:xfrm>
        </p:spPr>
      </p:pic>
      <p:sp>
        <p:nvSpPr>
          <p:cNvPr id="4" name="灯片编号占位符 3">
            <a:extLst>
              <a:ext uri="{FF2B5EF4-FFF2-40B4-BE49-F238E27FC236}">
                <a16:creationId xmlns:a16="http://schemas.microsoft.com/office/drawing/2014/main" id="{ECE4B421-A4CC-4E82-AB67-195359549068}"/>
              </a:ext>
            </a:extLst>
          </p:cNvPr>
          <p:cNvSpPr>
            <a:spLocks noGrp="1"/>
          </p:cNvSpPr>
          <p:nvPr>
            <p:ph type="sldNum" sz="quarter" idx="12"/>
          </p:nvPr>
        </p:nvSpPr>
        <p:spPr/>
        <p:txBody>
          <a:bodyPr/>
          <a:lstStyle/>
          <a:p>
            <a:fld id="{0C913308-F349-4B6D-A68A-DD1791B4A57B}" type="slidenum">
              <a:rPr lang="zh-CN" altLang="en-US" smtClean="0"/>
              <a:pPr/>
              <a:t>68</a:t>
            </a:fld>
            <a:endParaRPr lang="zh-CN" altLang="en-US" dirty="0"/>
          </a:p>
        </p:txBody>
      </p:sp>
    </p:spTree>
    <p:extLst>
      <p:ext uri="{BB962C8B-B14F-4D97-AF65-F5344CB8AC3E}">
        <p14:creationId xmlns:p14="http://schemas.microsoft.com/office/powerpoint/2010/main" val="10256259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VIX</a:t>
            </a:r>
            <a:r>
              <a:rPr lang="zh-CN" altLang="en-US" dirty="0"/>
              <a:t>指数</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69</a:t>
            </a:fld>
            <a:endParaRPr lang="zh-CN" altLang="en-US" dirty="0"/>
          </a:p>
        </p:txBody>
      </p:sp>
      <p:graphicFrame>
        <p:nvGraphicFramePr>
          <p:cNvPr id="6" name="内容占位符 5">
            <a:extLst>
              <a:ext uri="{FF2B5EF4-FFF2-40B4-BE49-F238E27FC236}">
                <a16:creationId xmlns:a16="http://schemas.microsoft.com/office/drawing/2014/main" id="{20FAE1C5-12BD-49BF-8C97-60A696C19826}"/>
              </a:ext>
            </a:extLst>
          </p:cNvPr>
          <p:cNvGraphicFramePr>
            <a:graphicFrameLocks noGrp="1"/>
          </p:cNvGraphicFramePr>
          <p:nvPr>
            <p:ph idx="1"/>
          </p:nvPr>
        </p:nvGraphicFramePr>
        <p:xfrm>
          <a:off x="609600" y="1179588"/>
          <a:ext cx="10972800" cy="53450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571398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标准布朗运动的的性质</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a:t>标准布朗运动的简易表达式： </a:t>
                </a:r>
                <a14:m>
                  <m:oMath xmlns:m="http://schemas.openxmlformats.org/officeDocument/2006/math">
                    <m:r>
                      <a:rPr lang="en-US" altLang="zh-CN" i="1" dirty="0" smtClean="0">
                        <a:latin typeface="Cambria Math" panose="02040503050406030204" pitchFamily="18" charset="0"/>
                      </a:rPr>
                      <m:t>𝑑𝑧</m:t>
                    </m:r>
                    <m:r>
                      <a:rPr lang="en-US" altLang="zh-CN" i="1" baseline="-25000" dirty="0" err="1">
                        <a:latin typeface="Cambria Math" panose="02040503050406030204" pitchFamily="18" charset="0"/>
                      </a:rPr>
                      <m:t>𝑡</m:t>
                    </m:r>
                    <m:r>
                      <a:rPr lang="en-US" altLang="zh-CN" i="1" dirty="0">
                        <a:latin typeface="Cambria Math" panose="02040503050406030204" pitchFamily="18" charset="0"/>
                      </a:rPr>
                      <m:t> = </m:t>
                    </m:r>
                    <m:r>
                      <a:rPr lang="en-US" altLang="zh-CN" i="1" dirty="0" err="1">
                        <a:latin typeface="Cambria Math" panose="02040503050406030204" pitchFamily="18" charset="0"/>
                      </a:rPr>
                      <m:t>𝜀</m:t>
                    </m:r>
                    <m:r>
                      <a:rPr lang="en-US" altLang="zh-CN" i="1" baseline="-25000" dirty="0" err="1">
                        <a:latin typeface="Cambria Math" panose="02040503050406030204" pitchFamily="18" charset="0"/>
                      </a:rPr>
                      <m:t>𝑡</m:t>
                    </m:r>
                    <m:r>
                      <a:rPr lang="en-US" altLang="zh-CN" i="1" dirty="0">
                        <a:latin typeface="Cambria Math" panose="02040503050406030204" pitchFamily="18" charset="0"/>
                      </a:rPr>
                      <m:t> </m:t>
                    </m:r>
                    <m:rad>
                      <m:radPr>
                        <m:degHide m:val="on"/>
                        <m:ctrlPr>
                          <a:rPr lang="en-US" altLang="zh-CN" i="1" dirty="0">
                            <a:latin typeface="Cambria Math" panose="02040503050406030204" pitchFamily="18" charset="0"/>
                          </a:rPr>
                        </m:ctrlPr>
                      </m:radPr>
                      <m:deg/>
                      <m:e>
                        <m:r>
                          <a:rPr lang="en-US" altLang="zh-CN" b="0" i="1" dirty="0" smtClean="0">
                            <a:latin typeface="Cambria Math" panose="02040503050406030204" pitchFamily="18" charset="0"/>
                          </a:rPr>
                          <m:t>𝑑</m:t>
                        </m:r>
                        <m:r>
                          <a:rPr lang="en-US" altLang="zh-CN" i="1" dirty="0">
                            <a:latin typeface="Cambria Math" panose="02040503050406030204" pitchFamily="18" charset="0"/>
                          </a:rPr>
                          <m:t>𝑡</m:t>
                        </m:r>
                      </m:e>
                    </m:rad>
                  </m:oMath>
                </a14:m>
                <a:r>
                  <a:rPr lang="zh-CN" altLang="en-US" dirty="0"/>
                  <a:t>，</a:t>
                </a:r>
                <a:endParaRPr lang="en-US" altLang="zh-CN" dirty="0"/>
              </a:p>
              <a:p>
                <a:pPr marL="327025" lvl="1" indent="0">
                  <a:buNone/>
                </a:pPr>
                <a:r>
                  <a:rPr lang="en-US" altLang="zh-CN" dirty="0"/>
                  <a:t>     </a:t>
                </a:r>
                <a:r>
                  <a:rPr lang="zh-CN" altLang="en-US" sz="2400" dirty="0"/>
                  <a:t>其中，</a:t>
                </a:r>
                <a:r>
                  <a:rPr lang="en-US" altLang="zh-CN" sz="2400" dirty="0"/>
                  <a:t> </a:t>
                </a:r>
                <a:r>
                  <a:rPr lang="en-US" altLang="zh-CN" sz="2400" dirty="0" err="1"/>
                  <a:t>ε</a:t>
                </a:r>
                <a:r>
                  <a:rPr lang="en-US" altLang="zh-CN" sz="2400" baseline="-25000" dirty="0" err="1"/>
                  <a:t>t</a:t>
                </a:r>
                <a:r>
                  <a:rPr lang="zh-CN" altLang="en-US" sz="2400" dirty="0"/>
                  <a:t>服从标准正态分布</a:t>
                </a:r>
                <a:endParaRPr lang="en-US" altLang="zh-CN" sz="2400" dirty="0"/>
              </a:p>
              <a:p>
                <a:pPr marL="0" indent="0">
                  <a:buNone/>
                </a:pPr>
                <a:r>
                  <a:rPr lang="en-US" altLang="zh-CN" dirty="0"/>
                  <a:t>                                            </a:t>
                </a:r>
                <a14:m>
                  <m:oMath xmlns:m="http://schemas.openxmlformats.org/officeDocument/2006/math">
                    <m:sSub>
                      <m:sSubPr>
                        <m:ctrlPr>
                          <a:rPr lang="zh-CN" altLang="en-US" sz="2800" i="1" smtClean="0">
                            <a:solidFill>
                              <a:srgbClr val="000000"/>
                            </a:solidFill>
                            <a:latin typeface="Cambria Math" panose="02040503050406030204" pitchFamily="18" charset="0"/>
                          </a:rPr>
                        </m:ctrlPr>
                      </m:sSubPr>
                      <m:e>
                        <m:r>
                          <a:rPr lang="zh-CN" altLang="en-US" sz="2800" i="1">
                            <a:solidFill>
                              <a:srgbClr val="000000"/>
                            </a:solidFill>
                            <a:latin typeface="Cambria Math" panose="02040503050406030204" pitchFamily="18" charset="0"/>
                          </a:rPr>
                          <m:t>𝑍</m:t>
                        </m:r>
                      </m:e>
                      <m:sub>
                        <m:r>
                          <a:rPr lang="zh-CN" altLang="en-US" sz="2800" i="1">
                            <a:solidFill>
                              <a:srgbClr val="000000"/>
                            </a:solidFill>
                            <a:latin typeface="Cambria Math" panose="02040503050406030204" pitchFamily="18" charset="0"/>
                          </a:rPr>
                          <m:t>𝑇</m:t>
                        </m:r>
                      </m:sub>
                    </m:sSub>
                    <m:r>
                      <a:rPr lang="zh-CN" altLang="en-US" sz="2800" i="1">
                        <a:solidFill>
                          <a:srgbClr val="000000"/>
                        </a:solidFill>
                        <a:latin typeface="Cambria Math" panose="02040503050406030204" pitchFamily="18" charset="0"/>
                      </a:rPr>
                      <m:t>−</m:t>
                    </m:r>
                    <m:sSub>
                      <m:sSubPr>
                        <m:ctrlPr>
                          <a:rPr lang="zh-CN" altLang="en-US" sz="2800" i="1">
                            <a:solidFill>
                              <a:srgbClr val="000000"/>
                            </a:solidFill>
                            <a:latin typeface="Cambria Math" panose="02040503050406030204" pitchFamily="18" charset="0"/>
                          </a:rPr>
                        </m:ctrlPr>
                      </m:sSubPr>
                      <m:e>
                        <m:r>
                          <a:rPr lang="zh-CN" altLang="en-US" sz="2800" i="1">
                            <a:solidFill>
                              <a:srgbClr val="000000"/>
                            </a:solidFill>
                            <a:latin typeface="Cambria Math" panose="02040503050406030204" pitchFamily="18" charset="0"/>
                          </a:rPr>
                          <m:t>𝑍</m:t>
                        </m:r>
                      </m:e>
                      <m:sub>
                        <m:r>
                          <a:rPr lang="zh-CN" altLang="en-US" sz="2800" i="1">
                            <a:solidFill>
                              <a:srgbClr val="000000"/>
                            </a:solidFill>
                            <a:latin typeface="Cambria Math" panose="02040503050406030204" pitchFamily="18" charset="0"/>
                          </a:rPr>
                          <m:t>𝑡</m:t>
                        </m:r>
                      </m:sub>
                    </m:sSub>
                    <m:r>
                      <a:rPr lang="zh-CN" altLang="en-US" sz="2800" i="1">
                        <a:solidFill>
                          <a:srgbClr val="000000"/>
                        </a:solidFill>
                        <a:latin typeface="Cambria Math" panose="02040503050406030204" pitchFamily="18" charset="0"/>
                      </a:rPr>
                      <m:t>=</m:t>
                    </m:r>
                    <m:nary>
                      <m:naryPr>
                        <m:chr m:val="∑"/>
                        <m:ctrlPr>
                          <a:rPr lang="zh-CN" altLang="en-US" sz="2800" i="1">
                            <a:solidFill>
                              <a:srgbClr val="000000"/>
                            </a:solidFill>
                            <a:latin typeface="Cambria Math" panose="02040503050406030204" pitchFamily="18" charset="0"/>
                          </a:rPr>
                        </m:ctrlPr>
                      </m:naryPr>
                      <m:sub>
                        <m:r>
                          <a:rPr lang="zh-CN" altLang="en-US" sz="2800" i="1">
                            <a:solidFill>
                              <a:srgbClr val="000000"/>
                            </a:solidFill>
                            <a:latin typeface="Cambria Math" panose="02040503050406030204" pitchFamily="18" charset="0"/>
                          </a:rPr>
                          <m:t>𝑖</m:t>
                        </m:r>
                        <m:r>
                          <a:rPr lang="zh-CN" altLang="en-US" sz="2800" i="1">
                            <a:solidFill>
                              <a:srgbClr val="000000"/>
                            </a:solidFill>
                            <a:latin typeface="Cambria Math" panose="02040503050406030204" pitchFamily="18" charset="0"/>
                          </a:rPr>
                          <m:t>=1</m:t>
                        </m:r>
                      </m:sub>
                      <m:sup>
                        <m:r>
                          <a:rPr lang="en-US" altLang="zh-CN" sz="2800" b="0" i="1" smtClean="0">
                            <a:solidFill>
                              <a:srgbClr val="000000"/>
                            </a:solidFill>
                            <a:latin typeface="Cambria Math" panose="02040503050406030204" pitchFamily="18" charset="0"/>
                          </a:rPr>
                          <m:t>𝑁</m:t>
                        </m:r>
                      </m:sup>
                      <m:e>
                        <m:sSub>
                          <m:sSubPr>
                            <m:ctrlPr>
                              <a:rPr lang="zh-CN" altLang="en-US" sz="2800" i="1">
                                <a:solidFill>
                                  <a:srgbClr val="000000"/>
                                </a:solidFill>
                                <a:latin typeface="Cambria Math" panose="02040503050406030204" pitchFamily="18" charset="0"/>
                              </a:rPr>
                            </m:ctrlPr>
                          </m:sSubPr>
                          <m:e>
                            <m:r>
                              <a:rPr lang="zh-CN" altLang="en-US" sz="2800" i="1">
                                <a:solidFill>
                                  <a:srgbClr val="000000"/>
                                </a:solidFill>
                                <a:latin typeface="Cambria Math" panose="02040503050406030204" pitchFamily="18" charset="0"/>
                              </a:rPr>
                              <m:t>𝜀</m:t>
                            </m:r>
                          </m:e>
                          <m:sub>
                            <m:r>
                              <a:rPr lang="zh-CN" altLang="en-US" sz="2800" i="1">
                                <a:solidFill>
                                  <a:srgbClr val="000000"/>
                                </a:solidFill>
                                <a:latin typeface="Cambria Math" panose="02040503050406030204" pitchFamily="18" charset="0"/>
                              </a:rPr>
                              <m:t>𝑖</m:t>
                            </m:r>
                          </m:sub>
                        </m:sSub>
                        <m:rad>
                          <m:radPr>
                            <m:degHide m:val="on"/>
                            <m:ctrlPr>
                              <a:rPr lang="zh-CN" altLang="en-US" sz="2800" i="1">
                                <a:solidFill>
                                  <a:srgbClr val="000000"/>
                                </a:solidFill>
                                <a:latin typeface="Cambria Math" panose="02040503050406030204" pitchFamily="18" charset="0"/>
                              </a:rPr>
                            </m:ctrlPr>
                          </m:radPr>
                          <m:deg/>
                          <m:e>
                            <m:r>
                              <m:rPr>
                                <m:sty m:val="p"/>
                              </m:rPr>
                              <a:rPr lang="zh-CN" altLang="en-US" sz="2800" i="1">
                                <a:solidFill>
                                  <a:srgbClr val="000000"/>
                                </a:solidFill>
                                <a:latin typeface="Cambria Math" panose="02040503050406030204" pitchFamily="18" charset="0"/>
                              </a:rPr>
                              <m:t>Δ</m:t>
                            </m:r>
                            <m:r>
                              <a:rPr lang="zh-CN" altLang="en-US" sz="2800" i="1">
                                <a:solidFill>
                                  <a:srgbClr val="000000"/>
                                </a:solidFill>
                                <a:latin typeface="Cambria Math" panose="02040503050406030204" pitchFamily="18" charset="0"/>
                              </a:rPr>
                              <m:t>𝑡</m:t>
                            </m:r>
                          </m:e>
                        </m:rad>
                      </m:e>
                    </m:nary>
                  </m:oMath>
                </a14:m>
                <a:endParaRPr lang="en-US" altLang="zh-CN" dirty="0"/>
              </a:p>
              <a:p>
                <a14:m>
                  <m:oMath xmlns:m="http://schemas.openxmlformats.org/officeDocument/2006/math">
                    <m:sSub>
                      <m:sSubPr>
                        <m:ctrlPr>
                          <a:rPr lang="zh-CN" altLang="en-US" sz="3600" i="1" smtClean="0">
                            <a:solidFill>
                              <a:srgbClr val="000000"/>
                            </a:solidFill>
                            <a:latin typeface="Cambria Math" panose="02040503050406030204" pitchFamily="18" charset="0"/>
                          </a:rPr>
                        </m:ctrlPr>
                      </m:sSubPr>
                      <m:e>
                        <m:r>
                          <a:rPr lang="zh-CN" altLang="en-US" sz="3600" i="1">
                            <a:solidFill>
                              <a:srgbClr val="000000"/>
                            </a:solidFill>
                            <a:latin typeface="Cambria Math" panose="02040503050406030204" pitchFamily="18" charset="0"/>
                          </a:rPr>
                          <m:t>𝑍</m:t>
                        </m:r>
                      </m:e>
                      <m:sub>
                        <m:r>
                          <a:rPr lang="zh-CN" altLang="en-US" sz="3600" i="1">
                            <a:solidFill>
                              <a:srgbClr val="000000"/>
                            </a:solidFill>
                            <a:latin typeface="Cambria Math" panose="02040503050406030204" pitchFamily="18" charset="0"/>
                          </a:rPr>
                          <m:t>𝑇</m:t>
                        </m:r>
                      </m:sub>
                    </m:sSub>
                    <m:r>
                      <a:rPr lang="zh-CN" altLang="en-US" sz="3600" i="1">
                        <a:solidFill>
                          <a:srgbClr val="000000"/>
                        </a:solidFill>
                        <a:latin typeface="Cambria Math" panose="02040503050406030204" pitchFamily="18" charset="0"/>
                      </a:rPr>
                      <m:t>−</m:t>
                    </m:r>
                    <m:sSub>
                      <m:sSubPr>
                        <m:ctrlPr>
                          <a:rPr lang="zh-CN" altLang="en-US" sz="3600" i="1">
                            <a:solidFill>
                              <a:srgbClr val="000000"/>
                            </a:solidFill>
                            <a:latin typeface="Cambria Math" panose="02040503050406030204" pitchFamily="18" charset="0"/>
                          </a:rPr>
                        </m:ctrlPr>
                      </m:sSubPr>
                      <m:e>
                        <m:r>
                          <a:rPr lang="zh-CN" altLang="en-US" sz="3600" i="1">
                            <a:solidFill>
                              <a:srgbClr val="000000"/>
                            </a:solidFill>
                            <a:latin typeface="Cambria Math" panose="02040503050406030204" pitchFamily="18" charset="0"/>
                          </a:rPr>
                          <m:t>𝑍</m:t>
                        </m:r>
                      </m:e>
                      <m:sub>
                        <m:r>
                          <a:rPr lang="zh-CN" altLang="en-US" sz="3600" i="1">
                            <a:solidFill>
                              <a:srgbClr val="000000"/>
                            </a:solidFill>
                            <a:latin typeface="Cambria Math" panose="02040503050406030204" pitchFamily="18" charset="0"/>
                          </a:rPr>
                          <m:t>𝑡</m:t>
                        </m:r>
                      </m:sub>
                    </m:sSub>
                  </m:oMath>
                </a14:m>
                <a:r>
                  <a:rPr lang="zh-CN" altLang="en-US" sz="3600" dirty="0"/>
                  <a:t>也服从</a:t>
                </a:r>
                <a:r>
                  <a:rPr lang="zh-CN" altLang="en-US" sz="3600" dirty="0">
                    <a:solidFill>
                      <a:srgbClr val="FF0000"/>
                    </a:solidFill>
                  </a:rPr>
                  <a:t>正态分布</a:t>
                </a:r>
                <a:endParaRPr lang="zh-CN" altLang="en-US" sz="3200" dirty="0">
                  <a:solidFill>
                    <a:srgbClr val="FF0000"/>
                  </a:solidFill>
                </a:endParaRPr>
              </a:p>
              <a:p>
                <a:pPr lvl="1"/>
                <a:r>
                  <a:rPr lang="zh-CN" altLang="en-US" sz="4000" dirty="0"/>
                  <a:t>均值等于 </a:t>
                </a:r>
                <a:r>
                  <a:rPr lang="en-US" altLang="zh-CN" sz="4000" dirty="0"/>
                  <a:t>0</a:t>
                </a:r>
              </a:p>
              <a:p>
                <a:pPr lvl="1"/>
                <a:r>
                  <a:rPr lang="zh-CN" altLang="en-US" sz="4000" dirty="0"/>
                  <a:t>方差等于</a:t>
                </a:r>
                <a14:m>
                  <m:oMath xmlns:m="http://schemas.openxmlformats.org/officeDocument/2006/math">
                    <m:r>
                      <a:rPr lang="en-US" altLang="zh-CN" sz="4000" b="0" i="1" smtClean="0">
                        <a:latin typeface="Cambria Math" panose="02040503050406030204" pitchFamily="18" charset="0"/>
                      </a:rPr>
                      <m:t>𝑁</m:t>
                    </m:r>
                    <m:r>
                      <a:rPr lang="en-US" altLang="zh-CN" sz="4000" b="0" i="1" smtClean="0">
                        <a:latin typeface="Cambria Math" panose="02040503050406030204" pitchFamily="18" charset="0"/>
                        <a:ea typeface="Cambria Math" panose="02040503050406030204" pitchFamily="18" charset="0"/>
                      </a:rPr>
                      <m:t>∆</m:t>
                    </m:r>
                    <m:r>
                      <a:rPr lang="en-US" altLang="zh-CN" sz="4000" b="0" i="1" smtClean="0">
                        <a:latin typeface="Cambria Math" panose="02040503050406030204" pitchFamily="18" charset="0"/>
                        <a:ea typeface="Cambria Math" panose="02040503050406030204" pitchFamily="18" charset="0"/>
                      </a:rPr>
                      <m:t>𝑡</m:t>
                    </m:r>
                    <m:r>
                      <a:rPr lang="en-US" altLang="zh-CN" sz="4000" b="0" i="1" smtClean="0">
                        <a:latin typeface="Cambria Math" panose="02040503050406030204" pitchFamily="18" charset="0"/>
                        <a:ea typeface="Cambria Math" panose="02040503050406030204" pitchFamily="18" charset="0"/>
                      </a:rPr>
                      <m:t>=</m:t>
                    </m:r>
                    <m:r>
                      <a:rPr lang="en-US" altLang="zh-CN" sz="4000" b="0" i="1" smtClean="0">
                        <a:latin typeface="Cambria Math" panose="02040503050406030204" pitchFamily="18" charset="0"/>
                        <a:ea typeface="Cambria Math" panose="02040503050406030204" pitchFamily="18" charset="0"/>
                      </a:rPr>
                      <m:t>𝑇</m:t>
                    </m:r>
                    <m:r>
                      <a:rPr lang="en-US" altLang="zh-CN" sz="4000" b="0" i="1" smtClean="0">
                        <a:latin typeface="Cambria Math" panose="02040503050406030204" pitchFamily="18" charset="0"/>
                        <a:ea typeface="Cambria Math" panose="02040503050406030204" pitchFamily="18" charset="0"/>
                      </a:rPr>
                      <m:t>−</m:t>
                    </m:r>
                    <m:r>
                      <a:rPr lang="en-US" altLang="zh-CN" sz="4000" b="0" i="1" smtClean="0">
                        <a:latin typeface="Cambria Math" panose="02040503050406030204" pitchFamily="18" charset="0"/>
                        <a:ea typeface="Cambria Math" panose="02040503050406030204" pitchFamily="18" charset="0"/>
                      </a:rPr>
                      <m:t>𝑡</m:t>
                    </m:r>
                  </m:oMath>
                </a14:m>
                <a:r>
                  <a:rPr lang="zh-CN" altLang="en-US" sz="4000" dirty="0"/>
                  <a:t> </a:t>
                </a:r>
                <a:endParaRPr lang="en-US" altLang="zh-CN" sz="2400" dirty="0"/>
              </a:p>
              <a:p>
                <a:pPr lvl="1"/>
                <a:r>
                  <a:rPr lang="zh-CN" altLang="en-US" sz="3600" dirty="0"/>
                  <a:t>标准差等于</a:t>
                </a:r>
                <a14:m>
                  <m:oMath xmlns:m="http://schemas.openxmlformats.org/officeDocument/2006/math">
                    <m:rad>
                      <m:radPr>
                        <m:degHide m:val="on"/>
                        <m:ctrlPr>
                          <a:rPr lang="zh-CN" altLang="en-US" sz="2400" i="1" smtClean="0">
                            <a:solidFill>
                              <a:srgbClr val="000000"/>
                            </a:solidFill>
                            <a:latin typeface="Cambria Math" panose="02040503050406030204" pitchFamily="18" charset="0"/>
                          </a:rPr>
                        </m:ctrlPr>
                      </m:radPr>
                      <m:deg/>
                      <m:e>
                        <m:r>
                          <a:rPr lang="zh-CN" altLang="en-US" sz="2400" i="1">
                            <a:solidFill>
                              <a:srgbClr val="000000"/>
                            </a:solidFill>
                            <a:latin typeface="Cambria Math" panose="02040503050406030204" pitchFamily="18" charset="0"/>
                          </a:rPr>
                          <m:t>𝑇</m:t>
                        </m:r>
                        <m:r>
                          <a:rPr lang="zh-CN" altLang="en-US" sz="2400" i="1">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𝑡</m:t>
                        </m:r>
                      </m:e>
                    </m:rad>
                  </m:oMath>
                </a14:m>
                <a:r>
                  <a:rPr lang="zh-CN" altLang="en-US" sz="3600" dirty="0"/>
                  <a:t>  </a:t>
                </a:r>
              </a:p>
              <a:p>
                <a:pPr lvl="1"/>
                <a:r>
                  <a:rPr lang="zh-CN" altLang="en-US" sz="3600" dirty="0"/>
                  <a:t>方差可加性</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824" b="-1529"/>
                </a:stretch>
              </a:blipFill>
            </p:spPr>
            <p:txBody>
              <a:bodyPr/>
              <a:lstStyle/>
              <a:p>
                <a:r>
                  <a:rPr lang="zh-CN" altLang="en-US">
                    <a:noFill/>
                  </a:rPr>
                  <a:t> </a:t>
                </a:r>
              </a:p>
            </p:txBody>
          </p:sp>
        </mc:Fallback>
      </mc:AlternateContent>
      <p:sp>
        <p:nvSpPr>
          <p:cNvPr id="5" name="灯片编号占位符 4"/>
          <p:cNvSpPr>
            <a:spLocks noGrp="1"/>
          </p:cNvSpPr>
          <p:nvPr>
            <p:ph type="sldNum" sz="quarter" idx="12"/>
          </p:nvPr>
        </p:nvSpPr>
        <p:spPr/>
        <p:txBody>
          <a:bodyPr/>
          <a:lstStyle/>
          <a:p>
            <a:fld id="{0C913308-F349-4B6D-A68A-DD1791B4A57B}" type="slidenum">
              <a:rPr lang="zh-CN" altLang="en-US" smtClean="0"/>
              <a:pPr/>
              <a:t>7</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隐含波动率</a:t>
            </a:r>
            <a:r>
              <a:rPr lang="en-US" altLang="zh-CN" dirty="0"/>
              <a:t>VS</a:t>
            </a:r>
            <a:r>
              <a:rPr lang="zh-CN" altLang="en-US" dirty="0"/>
              <a:t>实际波动率</a:t>
            </a:r>
          </a:p>
        </p:txBody>
      </p:sp>
      <p:sp>
        <p:nvSpPr>
          <p:cNvPr id="3" name="内容占位符 2"/>
          <p:cNvSpPr>
            <a:spLocks noGrp="1"/>
          </p:cNvSpPr>
          <p:nvPr>
            <p:ph idx="1"/>
          </p:nvPr>
        </p:nvSpPr>
        <p:spPr>
          <a:xfrm>
            <a:off x="2195514" y="1340768"/>
            <a:ext cx="7972452" cy="4845726"/>
          </a:xfrm>
        </p:spPr>
        <p:txBody>
          <a:bodyPr>
            <a:normAutofit/>
          </a:bodyPr>
          <a:lstStyle/>
          <a:p>
            <a:pPr lvl="1"/>
            <a:endParaRPr lang="en-US" altLang="zh-CN" dirty="0">
              <a:solidFill>
                <a:schemeClr val="tx1">
                  <a:lumMod val="75000"/>
                  <a:lumOff val="25000"/>
                </a:schemeClr>
              </a:solidFill>
            </a:endParaRPr>
          </a:p>
          <a:p>
            <a:endParaRPr lang="en-US" altLang="zh-CN" dirty="0">
              <a:solidFill>
                <a:srgbClr val="FF0000"/>
              </a:solidFill>
            </a:endParaRPr>
          </a:p>
        </p:txBody>
      </p:sp>
      <p:sp>
        <p:nvSpPr>
          <p:cNvPr id="5" name="灯片编号占位符 4"/>
          <p:cNvSpPr>
            <a:spLocks noGrp="1"/>
          </p:cNvSpPr>
          <p:nvPr>
            <p:ph type="sldNum" sz="quarter" idx="12"/>
          </p:nvPr>
        </p:nvSpPr>
        <p:spPr/>
        <p:txBody>
          <a:bodyPr/>
          <a:lstStyle/>
          <a:p>
            <a:fld id="{83200A4D-BEB9-4A9F-AF2A-1E3B01D8ECC4}" type="slidenum">
              <a:rPr lang="en-US" altLang="zh-CN" smtClean="0"/>
              <a:pPr/>
              <a:t>70</a:t>
            </a:fld>
            <a:endParaRPr lang="zh-CN" altLang="en-US" dirty="0"/>
          </a:p>
        </p:txBody>
      </p:sp>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392" y="1268760"/>
            <a:ext cx="10945216" cy="5141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0370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695400" y="1268760"/>
            <a:ext cx="10900792" cy="5184576"/>
          </a:xfrm>
        </p:spPr>
        <p:txBody>
          <a:bodyPr>
            <a:normAutofit/>
          </a:bodyPr>
          <a:lstStyle/>
          <a:p>
            <a:pPr>
              <a:lnSpc>
                <a:spcPct val="150000"/>
              </a:lnSpc>
            </a:pPr>
            <a:endParaRPr lang="en-US" altLang="zh-CN" dirty="0"/>
          </a:p>
          <a:p>
            <a:pPr>
              <a:lnSpc>
                <a:spcPct val="150000"/>
              </a:lnSpc>
              <a:buNone/>
            </a:pPr>
            <a:r>
              <a:rPr lang="zh-CN" altLang="en-US" dirty="0">
                <a:solidFill>
                  <a:schemeClr val="bg1">
                    <a:lumMod val="75000"/>
                  </a:schemeClr>
                </a:solidFill>
              </a:rPr>
              <a:t>股票价格的变化过程</a:t>
            </a:r>
          </a:p>
          <a:p>
            <a:pPr>
              <a:lnSpc>
                <a:spcPct val="150000"/>
              </a:lnSpc>
              <a:buNone/>
            </a:pPr>
            <a:r>
              <a:rPr lang="en-US" altLang="zh-CN" dirty="0">
                <a:solidFill>
                  <a:schemeClr val="bg1">
                    <a:lumMod val="75000"/>
                  </a:schemeClr>
                </a:solidFill>
              </a:rPr>
              <a:t>BSM </a:t>
            </a:r>
            <a:r>
              <a:rPr lang="zh-CN" altLang="en-US" dirty="0">
                <a:solidFill>
                  <a:schemeClr val="bg1">
                    <a:lumMod val="75000"/>
                  </a:schemeClr>
                </a:solidFill>
              </a:rPr>
              <a:t>期权定价公式</a:t>
            </a:r>
          </a:p>
          <a:p>
            <a:pPr>
              <a:lnSpc>
                <a:spcPct val="150000"/>
              </a:lnSpc>
              <a:buNone/>
            </a:pPr>
            <a:r>
              <a:rPr lang="en-US" altLang="zh-CN" dirty="0">
                <a:solidFill>
                  <a:srgbClr val="002060"/>
                </a:solidFill>
              </a:rPr>
              <a:t>BSM </a:t>
            </a:r>
            <a:r>
              <a:rPr lang="zh-CN" altLang="en-US" dirty="0">
                <a:solidFill>
                  <a:srgbClr val="002060"/>
                </a:solidFill>
              </a:rPr>
              <a:t>期权定价公式的精确度评价与拓展</a:t>
            </a:r>
          </a:p>
        </p:txBody>
      </p:sp>
      <p:sp>
        <p:nvSpPr>
          <p:cNvPr id="5" name="灯片编号占位符 4"/>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71</a:t>
            </a:fld>
            <a:endParaRPr lang="en-US" altLang="zh-CN">
              <a:solidFill>
                <a:srgbClr val="000000"/>
              </a:solidFill>
            </a:endParaRPr>
          </a:p>
        </p:txBody>
      </p:sp>
    </p:spTree>
    <p:extLst>
      <p:ext uri="{BB962C8B-B14F-4D97-AF65-F5344CB8AC3E}">
        <p14:creationId xmlns:p14="http://schemas.microsoft.com/office/powerpoint/2010/main" val="2763061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t>72</a:t>
            </a:fld>
            <a:endParaRPr lang="zh-CN" altLang="en-US" dirty="0"/>
          </a:p>
        </p:txBody>
      </p:sp>
      <p:sp>
        <p:nvSpPr>
          <p:cNvPr id="5" name="内容占位符 4">
            <a:extLst>
              <a:ext uri="{FF2B5EF4-FFF2-40B4-BE49-F238E27FC236}">
                <a16:creationId xmlns:a16="http://schemas.microsoft.com/office/drawing/2014/main" id="{E2C6807F-446F-433B-ACB9-B8E8D7B8DD51}"/>
              </a:ext>
            </a:extLst>
          </p:cNvPr>
          <p:cNvSpPr>
            <a:spLocks noGrp="1"/>
          </p:cNvSpPr>
          <p:nvPr>
            <p:ph idx="1"/>
          </p:nvPr>
        </p:nvSpPr>
        <p:spPr/>
        <p:txBody>
          <a:bodyPr/>
          <a:lstStyle/>
          <a:p>
            <a:r>
              <a:rPr lang="en-US" altLang="zh-CN" dirty="0"/>
              <a:t>BSM</a:t>
            </a:r>
            <a:r>
              <a:rPr lang="zh-CN" altLang="en-US" dirty="0"/>
              <a:t>模型价格是否与市场上的实际期权价格相符？</a:t>
            </a:r>
          </a:p>
          <a:p>
            <a:r>
              <a:rPr lang="zh-CN" altLang="en-US" dirty="0"/>
              <a:t>假设与实际出入甚大，不符很正常</a:t>
            </a:r>
          </a:p>
        </p:txBody>
      </p:sp>
      <p:sp>
        <p:nvSpPr>
          <p:cNvPr id="7" name="标题 6">
            <a:extLst>
              <a:ext uri="{FF2B5EF4-FFF2-40B4-BE49-F238E27FC236}">
                <a16:creationId xmlns:a16="http://schemas.microsoft.com/office/drawing/2014/main" id="{5715A7FA-5615-48F6-AD50-C9E536E7568B}"/>
              </a:ext>
            </a:extLst>
          </p:cNvPr>
          <p:cNvSpPr>
            <a:spLocks noGrp="1"/>
          </p:cNvSpPr>
          <p:nvPr>
            <p:ph type="title"/>
          </p:nvPr>
        </p:nvSpPr>
        <p:spPr/>
        <p:txBody>
          <a:bodyPr/>
          <a:lstStyle/>
          <a:p>
            <a:r>
              <a:rPr lang="zh-CN" altLang="en-US" dirty="0"/>
              <a:t>问题</a:t>
            </a:r>
          </a:p>
        </p:txBody>
      </p:sp>
    </p:spTree>
    <p:extLst>
      <p:ext uri="{BB962C8B-B14F-4D97-AF65-F5344CB8AC3E}">
        <p14:creationId xmlns:p14="http://schemas.microsoft.com/office/powerpoint/2010/main" val="2395754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534B62-D0FE-403D-9FDA-918C999334F1}"/>
              </a:ext>
            </a:extLst>
          </p:cNvPr>
          <p:cNvSpPr>
            <a:spLocks noGrp="1"/>
          </p:cNvSpPr>
          <p:nvPr>
            <p:ph type="title"/>
          </p:nvPr>
        </p:nvSpPr>
        <p:spPr/>
        <p:txBody>
          <a:bodyPr/>
          <a:lstStyle/>
          <a:p>
            <a:r>
              <a:rPr lang="en-US" altLang="zh-CN" dirty="0"/>
              <a:t>BSM</a:t>
            </a:r>
            <a:r>
              <a:rPr lang="zh-CN" altLang="en-US" dirty="0"/>
              <a:t>期权定价模型为何广受欢迎？</a:t>
            </a:r>
          </a:p>
        </p:txBody>
      </p:sp>
      <p:sp>
        <p:nvSpPr>
          <p:cNvPr id="3" name="内容占位符 2">
            <a:extLst>
              <a:ext uri="{FF2B5EF4-FFF2-40B4-BE49-F238E27FC236}">
                <a16:creationId xmlns:a16="http://schemas.microsoft.com/office/drawing/2014/main" id="{E704D0DD-0F05-4A4A-8F15-99054B18A984}"/>
              </a:ext>
            </a:extLst>
          </p:cNvPr>
          <p:cNvSpPr>
            <a:spLocks noGrp="1"/>
          </p:cNvSpPr>
          <p:nvPr>
            <p:ph idx="1"/>
          </p:nvPr>
        </p:nvSpPr>
        <p:spPr/>
        <p:txBody>
          <a:bodyPr/>
          <a:lstStyle/>
          <a:p>
            <a:r>
              <a:rPr lang="zh-CN" altLang="en-US" dirty="0"/>
              <a:t>抓住了本质</a:t>
            </a:r>
            <a:endParaRPr lang="en-US" altLang="zh-CN" dirty="0"/>
          </a:p>
          <a:p>
            <a:r>
              <a:rPr lang="zh-CN" altLang="en-US" dirty="0"/>
              <a:t>数学上的可处理</a:t>
            </a:r>
          </a:p>
        </p:txBody>
      </p:sp>
      <p:sp>
        <p:nvSpPr>
          <p:cNvPr id="4" name="灯片编号占位符 3">
            <a:extLst>
              <a:ext uri="{FF2B5EF4-FFF2-40B4-BE49-F238E27FC236}">
                <a16:creationId xmlns:a16="http://schemas.microsoft.com/office/drawing/2014/main" id="{23158855-670D-42DA-B6EE-9EAF16CA4797}"/>
              </a:ext>
            </a:extLst>
          </p:cNvPr>
          <p:cNvSpPr>
            <a:spLocks noGrp="1"/>
          </p:cNvSpPr>
          <p:nvPr>
            <p:ph type="sldNum" sz="quarter" idx="12"/>
          </p:nvPr>
        </p:nvSpPr>
        <p:spPr/>
        <p:txBody>
          <a:bodyPr/>
          <a:lstStyle/>
          <a:p>
            <a:fld id="{0C913308-F349-4B6D-A68A-DD1791B4A57B}" type="slidenum">
              <a:rPr lang="zh-CN" altLang="en-US" smtClean="0"/>
              <a:pPr/>
              <a:t>73</a:t>
            </a:fld>
            <a:endParaRPr lang="zh-CN" altLang="en-US" dirty="0"/>
          </a:p>
        </p:txBody>
      </p:sp>
    </p:spTree>
    <p:extLst>
      <p:ext uri="{BB962C8B-B14F-4D97-AF65-F5344CB8AC3E}">
        <p14:creationId xmlns:p14="http://schemas.microsoft.com/office/powerpoint/2010/main" val="40958869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0DA6F2-FB57-43B9-9178-36BA2A188F45}"/>
              </a:ext>
            </a:extLst>
          </p:cNvPr>
          <p:cNvSpPr>
            <a:spLocks noGrp="1"/>
          </p:cNvSpPr>
          <p:nvPr>
            <p:ph type="title"/>
          </p:nvPr>
        </p:nvSpPr>
        <p:spPr/>
        <p:txBody>
          <a:bodyPr/>
          <a:lstStyle/>
          <a:p>
            <a:r>
              <a:rPr lang="en-US" altLang="zh-CN" dirty="0"/>
              <a:t>BSM</a:t>
            </a:r>
            <a:r>
              <a:rPr lang="zh-CN" altLang="en-US" dirty="0"/>
              <a:t>在中国不好用</a:t>
            </a:r>
            <a:r>
              <a:rPr lang="zh-CN" altLang="en-US" sz="4400" dirty="0"/>
              <a:t>（</a:t>
            </a:r>
            <a:r>
              <a:rPr lang="en-US" altLang="zh-CN" sz="4400" dirty="0"/>
              <a:t>IO2003</a:t>
            </a:r>
            <a:r>
              <a:rPr lang="zh-CN" altLang="en-US" sz="4400" dirty="0"/>
              <a:t>，</a:t>
            </a:r>
            <a:r>
              <a:rPr lang="en-US" altLang="zh-CN" sz="4400" dirty="0"/>
              <a:t>2020.2.10</a:t>
            </a:r>
            <a:r>
              <a:rPr lang="zh-CN" altLang="en-US" sz="4400" dirty="0"/>
              <a:t>）</a:t>
            </a:r>
            <a:endParaRPr lang="zh-CN" altLang="en-US" dirty="0"/>
          </a:p>
        </p:txBody>
      </p:sp>
      <p:sp>
        <p:nvSpPr>
          <p:cNvPr id="4" name="灯片编号占位符 3">
            <a:extLst>
              <a:ext uri="{FF2B5EF4-FFF2-40B4-BE49-F238E27FC236}">
                <a16:creationId xmlns:a16="http://schemas.microsoft.com/office/drawing/2014/main" id="{A46BB29C-87C9-4B9A-930C-16E115EAB505}"/>
              </a:ext>
            </a:extLst>
          </p:cNvPr>
          <p:cNvSpPr>
            <a:spLocks noGrp="1"/>
          </p:cNvSpPr>
          <p:nvPr>
            <p:ph type="sldNum" sz="quarter" idx="12"/>
          </p:nvPr>
        </p:nvSpPr>
        <p:spPr/>
        <p:txBody>
          <a:bodyPr/>
          <a:lstStyle/>
          <a:p>
            <a:fld id="{0C913308-F349-4B6D-A68A-DD1791B4A57B}" type="slidenum">
              <a:rPr lang="zh-CN" altLang="en-US" smtClean="0"/>
              <a:pPr/>
              <a:t>74</a:t>
            </a:fld>
            <a:endParaRPr lang="zh-CN" altLang="en-US" dirty="0"/>
          </a:p>
        </p:txBody>
      </p:sp>
      <p:graphicFrame>
        <p:nvGraphicFramePr>
          <p:cNvPr id="5" name="内容占位符 8">
            <a:extLst>
              <a:ext uri="{FF2B5EF4-FFF2-40B4-BE49-F238E27FC236}">
                <a16:creationId xmlns:a16="http://schemas.microsoft.com/office/drawing/2014/main" id="{876BDB23-105E-402A-A956-9424D72A47F9}"/>
              </a:ext>
            </a:extLst>
          </p:cNvPr>
          <p:cNvGraphicFramePr>
            <a:graphicFrameLocks noGrp="1"/>
          </p:cNvGraphicFramePr>
          <p:nvPr>
            <p:ph idx="1"/>
            <p:extLst>
              <p:ext uri="{D42A27DB-BD31-4B8C-83A1-F6EECF244321}">
                <p14:modId xmlns:p14="http://schemas.microsoft.com/office/powerpoint/2010/main" val="1778627932"/>
              </p:ext>
            </p:extLst>
          </p:nvPr>
        </p:nvGraphicFramePr>
        <p:xfrm>
          <a:off x="609600" y="1341438"/>
          <a:ext cx="10972800" cy="51831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132271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为何出现如此现象？</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Font typeface="Wingdings" pitchFamily="2" charset="2"/>
                  <a:buChar char="p"/>
                </a:pPr>
                <a:r>
                  <a:rPr lang="zh-CN" altLang="en-US" dirty="0"/>
                  <a:t>原因</a:t>
                </a:r>
                <a:r>
                  <a:rPr lang="en-US" altLang="zh-CN" dirty="0"/>
                  <a:t>1</a:t>
                </a:r>
                <a:r>
                  <a:rPr lang="zh-CN" altLang="en-US" dirty="0"/>
                  <a:t>：现货存在很大</a:t>
                </a:r>
                <a:r>
                  <a:rPr lang="zh-CN" altLang="en-US" dirty="0">
                    <a:solidFill>
                      <a:srgbClr val="FF0000"/>
                    </a:solidFill>
                  </a:rPr>
                  <a:t>做空限制</a:t>
                </a:r>
                <a:r>
                  <a:rPr lang="zh-CN" altLang="en-US" dirty="0"/>
                  <a:t>，难以用现货复制期权。</a:t>
                </a:r>
                <a:endParaRPr lang="en-US" altLang="zh-CN" dirty="0"/>
              </a:p>
              <a:p>
                <a:pPr lvl="1">
                  <a:buFont typeface="Wingdings" pitchFamily="2" charset="2"/>
                  <a:buChar char="Ø"/>
                </a:pPr>
                <a:r>
                  <a:rPr lang="zh-CN" altLang="en-US" dirty="0"/>
                  <a:t>结果：</a:t>
                </a:r>
                <a:r>
                  <a:rPr lang="en-US" altLang="zh-CN" dirty="0"/>
                  <a:t>BSM</a:t>
                </a:r>
                <a:r>
                  <a:rPr lang="zh-CN" altLang="en-US" dirty="0"/>
                  <a:t>公式不能用！</a:t>
                </a:r>
                <a:endParaRPr lang="en-US" altLang="zh-CN" dirty="0"/>
              </a:p>
              <a:p>
                <a:pPr lvl="1">
                  <a:buFont typeface="Wingdings" pitchFamily="2" charset="2"/>
                  <a:buChar char="Ø"/>
                </a:pPr>
                <a:r>
                  <a:rPr lang="zh-CN" altLang="en-US" dirty="0"/>
                  <a:t>解决方法：</a:t>
                </a:r>
                <a:endParaRPr lang="en-US" altLang="zh-CN" dirty="0"/>
              </a:p>
              <a:p>
                <a:pPr lvl="2">
                  <a:buFont typeface="Wingdings" pitchFamily="2" charset="2"/>
                  <a:buChar char="l"/>
                </a:pPr>
                <a:r>
                  <a:rPr lang="zh-CN" altLang="en-US" dirty="0"/>
                  <a:t>方法</a:t>
                </a:r>
                <a:r>
                  <a:rPr lang="en-US" altLang="zh-CN" dirty="0"/>
                  <a:t>1</a:t>
                </a:r>
                <a:r>
                  <a:rPr lang="zh-CN" altLang="en-US" dirty="0"/>
                  <a:t>：</a:t>
                </a:r>
                <a:r>
                  <a:rPr lang="zh-CN" altLang="en-US" dirty="0">
                    <a:solidFill>
                      <a:srgbClr val="FF0000"/>
                    </a:solidFill>
                  </a:rPr>
                  <a:t>用</a:t>
                </a:r>
                <a14:m>
                  <m:oMath xmlns:m="http://schemas.openxmlformats.org/officeDocument/2006/math">
                    <m:sSup>
                      <m:sSupPr>
                        <m:ctrlPr>
                          <a:rPr lang="en-US" altLang="zh-CN" i="1">
                            <a:solidFill>
                              <a:srgbClr val="FF0000"/>
                            </a:solidFill>
                            <a:latin typeface="Cambria Math" panose="02040503050406030204" pitchFamily="18" charset="0"/>
                          </a:rPr>
                        </m:ctrlPr>
                      </m:sSupPr>
                      <m:e>
                        <m:r>
                          <a:rPr lang="en-US" altLang="zh-CN" i="1">
                            <a:solidFill>
                              <a:srgbClr val="FF0000"/>
                            </a:solidFill>
                            <a:latin typeface="Cambria Math"/>
                          </a:rPr>
                          <m:t>𝑆</m:t>
                        </m:r>
                      </m:e>
                      <m:sup>
                        <m:r>
                          <a:rPr lang="en-US" altLang="zh-CN" i="1">
                            <a:solidFill>
                              <a:srgbClr val="FF0000"/>
                            </a:solidFill>
                            <a:latin typeface="Cambria Math"/>
                          </a:rPr>
                          <m:t>∗</m:t>
                        </m:r>
                      </m:sup>
                    </m:sSup>
                  </m:oMath>
                </a14:m>
                <a:r>
                  <a:rPr lang="zh-CN" altLang="en-US" dirty="0">
                    <a:solidFill>
                      <a:srgbClr val="FF0000"/>
                    </a:solidFill>
                  </a:rPr>
                  <a:t>代替</a:t>
                </a:r>
                <a:r>
                  <a:rPr lang="en-US" altLang="zh-CN" dirty="0">
                    <a:solidFill>
                      <a:srgbClr val="FF0000"/>
                    </a:solidFill>
                  </a:rPr>
                  <a:t>S</a:t>
                </a:r>
                <a:r>
                  <a:rPr lang="zh-CN" altLang="en-US" dirty="0"/>
                  <a:t>，继续使用</a:t>
                </a:r>
                <a:r>
                  <a:rPr lang="en-US" altLang="zh-CN" dirty="0"/>
                  <a:t>BSM</a:t>
                </a:r>
              </a:p>
              <a:p>
                <a:pPr lvl="2">
                  <a:buFont typeface="Wingdings" pitchFamily="2" charset="2"/>
                  <a:buChar char="l"/>
                </a:pPr>
                <a:r>
                  <a:rPr lang="zh-CN" altLang="en-US" dirty="0"/>
                  <a:t>方法</a:t>
                </a:r>
                <a:r>
                  <a:rPr lang="en-US" altLang="zh-CN" dirty="0"/>
                  <a:t>2</a:t>
                </a:r>
                <a:r>
                  <a:rPr lang="zh-CN" altLang="en-US" dirty="0"/>
                  <a:t>：</a:t>
                </a:r>
                <a:r>
                  <a:rPr lang="zh-CN" altLang="en-US" dirty="0">
                    <a:solidFill>
                      <a:srgbClr val="FF0000"/>
                    </a:solidFill>
                  </a:rPr>
                  <a:t>改用</a:t>
                </a:r>
                <a:r>
                  <a:rPr lang="en-US" altLang="zh-CN" dirty="0">
                    <a:solidFill>
                      <a:srgbClr val="FF0000"/>
                    </a:solidFill>
                  </a:rPr>
                  <a:t>Black</a:t>
                </a:r>
                <a:r>
                  <a:rPr lang="zh-CN" altLang="en-US" dirty="0">
                    <a:solidFill>
                      <a:srgbClr val="FF0000"/>
                    </a:solidFill>
                  </a:rPr>
                  <a:t>公式</a:t>
                </a:r>
                <a:r>
                  <a:rPr lang="en-US" altLang="zh-CN" dirty="0"/>
                  <a:t>:</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a:rPr>
                          <m:t>𝑐</m:t>
                        </m:r>
                      </m:e>
                      <m:sub>
                        <m:r>
                          <a:rPr lang="en-US" altLang="zh-CN" i="1">
                            <a:latin typeface="Cambria Math"/>
                          </a:rPr>
                          <m:t>𝑡</m:t>
                        </m:r>
                      </m:sub>
                    </m:sSub>
                    <m:r>
                      <a:rPr lang="en-US" altLang="zh-CN" i="1">
                        <a:latin typeface="Cambria Math"/>
                      </a:rPr>
                      <m:t>=</m:t>
                    </m:r>
                    <m:sSup>
                      <m:sSupPr>
                        <m:ctrlPr>
                          <a:rPr lang="en-US" altLang="zh-CN" i="1">
                            <a:latin typeface="Cambria Math" panose="02040503050406030204" pitchFamily="18" charset="0"/>
                          </a:rPr>
                        </m:ctrlPr>
                      </m:sSupPr>
                      <m:e>
                        <m:r>
                          <a:rPr lang="en-US" altLang="zh-CN" i="1">
                            <a:latin typeface="Cambria Math"/>
                          </a:rPr>
                          <m:t>𝑒</m:t>
                        </m:r>
                      </m:e>
                      <m:sup>
                        <m:r>
                          <a:rPr lang="en-US" altLang="zh-CN" i="1">
                            <a:latin typeface="Cambria Math"/>
                          </a:rPr>
                          <m:t>−</m:t>
                        </m:r>
                        <m:r>
                          <a:rPr lang="en-US" altLang="zh-CN" i="1">
                            <a:latin typeface="Cambria Math"/>
                          </a:rPr>
                          <m:t>𝑟𝑇</m:t>
                        </m:r>
                      </m:sup>
                    </m:sSup>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a:rPr>
                              <m:t>𝐹</m:t>
                            </m:r>
                          </m:e>
                          <m:sub>
                            <m:r>
                              <a:rPr lang="en-US" altLang="zh-CN" i="1">
                                <a:latin typeface="Cambria Math"/>
                              </a:rPr>
                              <m:t>𝑡</m:t>
                            </m:r>
                          </m:sub>
                        </m:sSub>
                        <m:r>
                          <a:rPr lang="en-US" altLang="zh-CN" i="1">
                            <a:latin typeface="Cambria Math"/>
                          </a:rPr>
                          <m:t>𝑁</m:t>
                        </m:r>
                        <m:r>
                          <a:rPr lang="en-US" altLang="zh-CN">
                            <a:latin typeface="Cambria Math"/>
                          </a:rPr>
                          <m:t>(</m:t>
                        </m:r>
                        <m:sSub>
                          <m:sSubPr>
                            <m:ctrlPr>
                              <a:rPr lang="zh-CN" altLang="zh-CN" i="1">
                                <a:latin typeface="Cambria Math" panose="02040503050406030204" pitchFamily="18" charset="0"/>
                              </a:rPr>
                            </m:ctrlPr>
                          </m:sSubPr>
                          <m:e>
                            <m:r>
                              <a:rPr lang="en-US" altLang="zh-CN" i="1">
                                <a:latin typeface="Cambria Math"/>
                              </a:rPr>
                              <m:t>𝑑</m:t>
                            </m:r>
                          </m:e>
                          <m:sub>
                            <m:r>
                              <a:rPr lang="en-US" altLang="zh-CN" i="1">
                                <a:latin typeface="Cambria Math"/>
                              </a:rPr>
                              <m:t>1</m:t>
                            </m:r>
                          </m:sub>
                        </m:sSub>
                        <m:r>
                          <a:rPr lang="en-US" altLang="zh-CN">
                            <a:latin typeface="Cambria Math"/>
                          </a:rPr>
                          <m:t>)</m:t>
                        </m:r>
                        <m:r>
                          <a:rPr lang="en-US" altLang="zh-CN" i="1">
                            <a:latin typeface="Cambria Math"/>
                          </a:rPr>
                          <m:t>−</m:t>
                        </m:r>
                        <m:r>
                          <a:rPr lang="en-US" altLang="zh-CN" i="1">
                            <a:latin typeface="Cambria Math"/>
                          </a:rPr>
                          <m:t>𝐾𝑁</m:t>
                        </m:r>
                        <m:r>
                          <a:rPr lang="en-US" altLang="zh-CN">
                            <a:latin typeface="Cambria Math"/>
                          </a:rPr>
                          <m:t>(</m:t>
                        </m:r>
                        <m:sSub>
                          <m:sSubPr>
                            <m:ctrlPr>
                              <a:rPr lang="zh-CN" altLang="zh-CN" i="1">
                                <a:latin typeface="Cambria Math" panose="02040503050406030204" pitchFamily="18" charset="0"/>
                              </a:rPr>
                            </m:ctrlPr>
                          </m:sSubPr>
                          <m:e>
                            <m:r>
                              <a:rPr lang="en-US" altLang="zh-CN" i="1">
                                <a:latin typeface="Cambria Math"/>
                              </a:rPr>
                              <m:t>𝑑</m:t>
                            </m:r>
                          </m:e>
                          <m:sub>
                            <m:r>
                              <a:rPr lang="en-US" altLang="zh-CN" i="1">
                                <a:latin typeface="Cambria Math"/>
                              </a:rPr>
                              <m:t>2</m:t>
                            </m:r>
                          </m:sub>
                        </m:sSub>
                        <m:r>
                          <a:rPr lang="en-US" altLang="zh-CN">
                            <a:latin typeface="Cambria Math"/>
                          </a:rPr>
                          <m:t>)</m:t>
                        </m:r>
                      </m:e>
                    </m:d>
                  </m:oMath>
                </a14:m>
                <a:endParaRPr lang="en-US" altLang="zh-CN" dirty="0"/>
              </a:p>
              <a:p>
                <a:pPr>
                  <a:buFont typeface="Wingdings" pitchFamily="2" charset="2"/>
                  <a:buChar char="p"/>
                </a:pPr>
                <a:endParaRPr lang="zh-CN" altLang="en-US"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93" t="-1765"/>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75</a:t>
            </a:fld>
            <a:endParaRPr lang="zh-CN" altLang="en-US" dirty="0"/>
          </a:p>
        </p:txBody>
      </p:sp>
    </p:spTree>
    <p:extLst>
      <p:ext uri="{BB962C8B-B14F-4D97-AF65-F5344CB8AC3E}">
        <p14:creationId xmlns:p14="http://schemas.microsoft.com/office/powerpoint/2010/main" val="2428719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Black</a:t>
            </a:r>
            <a:r>
              <a:rPr lang="zh-CN" altLang="en-US" sz="3200" dirty="0"/>
              <a:t>隐含波动率微笑（</a:t>
            </a:r>
            <a:r>
              <a:rPr lang="en-US" altLang="zh-CN" sz="3200" dirty="0"/>
              <a:t>OI2003</a:t>
            </a:r>
            <a:r>
              <a:rPr lang="zh-CN" altLang="en-US" sz="3200" dirty="0"/>
              <a:t>，</a:t>
            </a:r>
            <a:r>
              <a:rPr lang="en-US" altLang="zh-CN" sz="3200" dirty="0"/>
              <a:t>2020.2.10</a:t>
            </a:r>
            <a:r>
              <a:rPr lang="zh-CN" altLang="en-US" sz="3200" dirty="0"/>
              <a:t>）</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76</a:t>
            </a:fld>
            <a:endParaRPr lang="zh-CN" altLang="en-US"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760008034"/>
              </p:ext>
            </p:extLst>
          </p:nvPr>
        </p:nvGraphicFramePr>
        <p:xfrm>
          <a:off x="623392" y="1196754"/>
          <a:ext cx="10972800" cy="53278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942567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BSM </a:t>
            </a:r>
            <a:r>
              <a:rPr lang="zh-CN" altLang="en-US" dirty="0"/>
              <a:t>期权定价公式的其他拓展</a:t>
            </a:r>
          </a:p>
        </p:txBody>
      </p:sp>
      <p:sp>
        <p:nvSpPr>
          <p:cNvPr id="3" name="内容占位符 2"/>
          <p:cNvSpPr>
            <a:spLocks noGrp="1"/>
          </p:cNvSpPr>
          <p:nvPr>
            <p:ph idx="1"/>
          </p:nvPr>
        </p:nvSpPr>
        <p:spPr>
          <a:xfrm>
            <a:off x="623392" y="1179589"/>
            <a:ext cx="10945216" cy="5345754"/>
          </a:xfrm>
        </p:spPr>
        <p:txBody>
          <a:bodyPr/>
          <a:lstStyle/>
          <a:p>
            <a:pPr>
              <a:buNone/>
            </a:pPr>
            <a:endParaRPr lang="en-US" altLang="zh-CN" dirty="0"/>
          </a:p>
          <a:p>
            <a:r>
              <a:rPr lang="zh-CN" altLang="en-US" dirty="0"/>
              <a:t>无交易成本假设的放松</a:t>
            </a:r>
          </a:p>
          <a:p>
            <a:r>
              <a:rPr lang="zh-CN" altLang="en-US" dirty="0"/>
              <a:t>常数波动率假设的放松</a:t>
            </a:r>
          </a:p>
          <a:p>
            <a:r>
              <a:rPr lang="zh-CN" altLang="en-US" dirty="0"/>
              <a:t>参数假设的放松</a:t>
            </a:r>
          </a:p>
          <a:p>
            <a:r>
              <a:rPr lang="zh-CN" altLang="en-US" dirty="0"/>
              <a:t>资产价格连续变动假设的放松</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77</a:t>
            </a:fld>
            <a:endParaRPr lang="en-US" altLang="zh-CN">
              <a:solidFill>
                <a:srgbClr val="000000"/>
              </a:solidFill>
            </a:endParaRPr>
          </a:p>
        </p:txBody>
      </p:sp>
    </p:spTree>
    <p:extLst>
      <p:ext uri="{BB962C8B-B14F-4D97-AF65-F5344CB8AC3E}">
        <p14:creationId xmlns:p14="http://schemas.microsoft.com/office/powerpoint/2010/main" val="27794435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C913308-F349-4B6D-A68A-DD1791B4A57B}" type="slidenum">
              <a:rPr lang="zh-CN" altLang="en-US" smtClean="0"/>
              <a:pPr/>
              <a:t>78</a:t>
            </a:fld>
            <a:endParaRPr lang="zh-CN" altLang="en-US" dirty="0"/>
          </a:p>
        </p:txBody>
      </p:sp>
    </p:spTree>
    <p:extLst>
      <p:ext uri="{BB962C8B-B14F-4D97-AF65-F5344CB8AC3E}">
        <p14:creationId xmlns:p14="http://schemas.microsoft.com/office/powerpoint/2010/main" val="37805150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0C913308-F349-4B6D-A68A-DD1791B4A57B}" type="slidenum">
              <a:rPr lang="zh-CN" altLang="en-US" smtClean="0"/>
              <a:pPr/>
              <a:t>79</a:t>
            </a:fld>
            <a:endParaRPr lang="zh-CN" altLang="en-US" dirty="0"/>
          </a:p>
        </p:txBody>
      </p:sp>
    </p:spTree>
    <p:extLst>
      <p:ext uri="{BB962C8B-B14F-4D97-AF65-F5344CB8AC3E}">
        <p14:creationId xmlns:p14="http://schemas.microsoft.com/office/powerpoint/2010/main" val="624271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为何使用标准布朗运动？</a:t>
            </a:r>
          </a:p>
        </p:txBody>
      </p:sp>
      <p:sp>
        <p:nvSpPr>
          <p:cNvPr id="3" name="内容占位符 2"/>
          <p:cNvSpPr>
            <a:spLocks noGrp="1"/>
          </p:cNvSpPr>
          <p:nvPr>
            <p:ph idx="1"/>
          </p:nvPr>
        </p:nvSpPr>
        <p:spPr>
          <a:xfrm>
            <a:off x="623392" y="1196753"/>
            <a:ext cx="10972800" cy="5328590"/>
          </a:xfrm>
        </p:spPr>
        <p:txBody>
          <a:bodyPr>
            <a:normAutofit/>
          </a:bodyPr>
          <a:lstStyle/>
          <a:p>
            <a:endParaRPr lang="en-US" altLang="zh-CN" dirty="0"/>
          </a:p>
          <a:p>
            <a:r>
              <a:rPr lang="zh-CN" altLang="en-US" dirty="0"/>
              <a:t>正态分布：经验事实证明，股票价格的连续复利收益率近似地服从正态分布</a:t>
            </a:r>
            <a:endParaRPr lang="en-US" altLang="zh-CN" dirty="0"/>
          </a:p>
          <a:p>
            <a:endParaRPr lang="zh-CN" altLang="en-US" dirty="0"/>
          </a:p>
          <a:p>
            <a:r>
              <a:rPr lang="zh-CN" altLang="en-US" dirty="0"/>
              <a:t>数学上可以证明，标准布朗运动是一个马尔可夫随机过程，从而与弱式 </a:t>
            </a:r>
            <a:r>
              <a:rPr lang="en-US" altLang="zh-CN" dirty="0"/>
              <a:t>EMH </a:t>
            </a:r>
            <a:r>
              <a:rPr lang="zh-CN" altLang="en-US" dirty="0"/>
              <a:t>相符。</a:t>
            </a:r>
            <a:endParaRPr lang="en-US" altLang="zh-CN" dirty="0"/>
          </a:p>
          <a:p>
            <a:endParaRPr lang="zh-CN" altLang="en-US" dirty="0"/>
          </a:p>
          <a:p>
            <a:r>
              <a:rPr lang="zh-CN" altLang="en-US" dirty="0"/>
              <a:t>标准布朗运动在数学上对时间处处不可导和二次变分（ </a:t>
            </a:r>
            <a:r>
              <a:rPr lang="en-US" altLang="zh-CN" dirty="0"/>
              <a:t>Quadratic Variation </a:t>
            </a:r>
            <a:r>
              <a:rPr lang="zh-CN" altLang="en-US" dirty="0"/>
              <a:t>）不为零的性质，与股票收益率在时间上存在转折尖点等性质也是相符的</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8</a:t>
            </a:fld>
            <a:endParaRPr lang="en-US" altLang="zh-CN">
              <a:solidFill>
                <a:srgbClr val="000000"/>
              </a:solidFill>
            </a:endParaRPr>
          </a:p>
        </p:txBody>
      </p:sp>
    </p:spTree>
    <p:extLst>
      <p:ext uri="{BB962C8B-B14F-4D97-AF65-F5344CB8AC3E}">
        <p14:creationId xmlns:p14="http://schemas.microsoft.com/office/powerpoint/2010/main" val="36156468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普通布朗运动</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623392" y="1196753"/>
                <a:ext cx="10945216" cy="5328590"/>
              </a:xfrm>
            </p:spPr>
            <p:txBody>
              <a:bodyPr>
                <a:normAutofit fontScale="85000" lnSpcReduction="10000"/>
              </a:bodyPr>
              <a:lstStyle/>
              <a:p>
                <a:r>
                  <a:rPr lang="zh-CN" altLang="en-US" sz="3200" dirty="0"/>
                  <a:t>引进一个趋势项</a:t>
                </a:r>
                <a14:m>
                  <m:oMath xmlns:m="http://schemas.openxmlformats.org/officeDocument/2006/math">
                    <m:r>
                      <a:rPr lang="zh-CN" altLang="en-US" sz="3200" i="1" smtClean="0">
                        <a:solidFill>
                          <a:srgbClr val="000000"/>
                        </a:solidFill>
                        <a:latin typeface="Cambria Math" panose="02040503050406030204" pitchFamily="18" charset="0"/>
                      </a:rPr>
                      <m:t>𝑎</m:t>
                    </m:r>
                    <m:d>
                      <m:dPr>
                        <m:ctrlPr>
                          <a:rPr lang="zh-CN" altLang="en-US" sz="3200" i="1">
                            <a:solidFill>
                              <a:srgbClr val="000000"/>
                            </a:solidFill>
                            <a:latin typeface="Cambria Math" panose="02040503050406030204" pitchFamily="18" charset="0"/>
                          </a:rPr>
                        </m:ctrlPr>
                      </m:dPr>
                      <m:e>
                        <m:r>
                          <a:rPr lang="zh-CN" altLang="en-US" sz="3200" i="1">
                            <a:solidFill>
                              <a:srgbClr val="000000"/>
                            </a:solidFill>
                            <a:latin typeface="Cambria Math" panose="02040503050406030204" pitchFamily="18" charset="0"/>
                          </a:rPr>
                          <m:t>𝑡</m:t>
                        </m:r>
                      </m:e>
                    </m:d>
                    <m:r>
                      <a:rPr lang="zh-CN" altLang="en-US" sz="3200" i="1">
                        <a:solidFill>
                          <a:srgbClr val="000000"/>
                        </a:solidFill>
                        <a:latin typeface="Cambria Math" panose="02040503050406030204" pitchFamily="18" charset="0"/>
                      </a:rPr>
                      <m:t>𝑑𝑡</m:t>
                    </m:r>
                  </m:oMath>
                </a14:m>
                <a:r>
                  <a:rPr lang="zh-CN" altLang="en-US" sz="3200" dirty="0"/>
                  <a:t>，再把标准差放大</a:t>
                </a:r>
                <a14:m>
                  <m:oMath xmlns:m="http://schemas.openxmlformats.org/officeDocument/2006/math">
                    <m:r>
                      <a:rPr lang="zh-CN" altLang="en-US" sz="3200" i="1">
                        <a:solidFill>
                          <a:srgbClr val="000000"/>
                        </a:solidFill>
                        <a:latin typeface="Cambria Math" panose="02040503050406030204" pitchFamily="18" charset="0"/>
                      </a:rPr>
                      <m:t>𝑏</m:t>
                    </m:r>
                    <m:d>
                      <m:dPr>
                        <m:ctrlPr>
                          <a:rPr lang="zh-CN" altLang="en-US" sz="3200" i="1">
                            <a:solidFill>
                              <a:srgbClr val="000000"/>
                            </a:solidFill>
                            <a:latin typeface="Cambria Math" panose="02040503050406030204" pitchFamily="18" charset="0"/>
                          </a:rPr>
                        </m:ctrlPr>
                      </m:dPr>
                      <m:e>
                        <m:r>
                          <a:rPr lang="zh-CN" altLang="en-US" sz="3200" i="1">
                            <a:solidFill>
                              <a:srgbClr val="000000"/>
                            </a:solidFill>
                            <a:latin typeface="Cambria Math" panose="02040503050406030204" pitchFamily="18" charset="0"/>
                          </a:rPr>
                          <m:t>𝑡</m:t>
                        </m:r>
                      </m:e>
                    </m:d>
                  </m:oMath>
                </a14:m>
                <a:r>
                  <a:rPr lang="zh-CN" altLang="en-US" sz="3200" dirty="0"/>
                  <a:t>，标准布朗运动就一般化为普通布朗运动，</a:t>
                </a:r>
              </a:p>
              <a:p>
                <a:pPr>
                  <a:buNone/>
                </a:pPr>
                <a:r>
                  <a:rPr lang="zh-CN" altLang="en-US" sz="3200" dirty="0"/>
                  <a:t>				</a:t>
                </a:r>
                <a14:m>
                  <m:oMath xmlns:m="http://schemas.openxmlformats.org/officeDocument/2006/math">
                    <m:r>
                      <a:rPr lang="zh-CN" altLang="en-US" sz="3200" i="1" smtClean="0">
                        <a:solidFill>
                          <a:srgbClr val="000000"/>
                        </a:solidFill>
                        <a:latin typeface="Cambria Math" panose="02040503050406030204" pitchFamily="18" charset="0"/>
                      </a:rPr>
                      <m:t>𝑑</m:t>
                    </m:r>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𝑥</m:t>
                        </m:r>
                      </m:e>
                      <m:sub>
                        <m:r>
                          <a:rPr lang="zh-CN" altLang="en-US" sz="3200" i="1">
                            <a:solidFill>
                              <a:srgbClr val="000000"/>
                            </a:solidFill>
                            <a:latin typeface="Cambria Math" panose="02040503050406030204" pitchFamily="18" charset="0"/>
                          </a:rPr>
                          <m:t>𝑡</m:t>
                        </m:r>
                      </m:sub>
                    </m:sSub>
                    <m:r>
                      <a:rPr lang="zh-CN" altLang="en-US" sz="3200" i="1">
                        <a:solidFill>
                          <a:srgbClr val="000000"/>
                        </a:solidFill>
                        <a:latin typeface="Cambria Math" panose="02040503050406030204" pitchFamily="18" charset="0"/>
                      </a:rPr>
                      <m:t>=</m:t>
                    </m:r>
                    <m:r>
                      <a:rPr lang="zh-CN" altLang="en-US" sz="3200" i="1">
                        <a:solidFill>
                          <a:srgbClr val="000000"/>
                        </a:solidFill>
                        <a:latin typeface="Cambria Math" panose="02040503050406030204" pitchFamily="18" charset="0"/>
                      </a:rPr>
                      <m:t>𝑎</m:t>
                    </m:r>
                    <m:d>
                      <m:dPr>
                        <m:ctrlPr>
                          <a:rPr lang="zh-CN" altLang="en-US" sz="3200" i="1">
                            <a:solidFill>
                              <a:srgbClr val="000000"/>
                            </a:solidFill>
                            <a:latin typeface="Cambria Math" panose="02040503050406030204" pitchFamily="18" charset="0"/>
                          </a:rPr>
                        </m:ctrlPr>
                      </m:dPr>
                      <m:e>
                        <m:r>
                          <a:rPr lang="zh-CN" altLang="en-US" sz="3200" i="1">
                            <a:solidFill>
                              <a:srgbClr val="000000"/>
                            </a:solidFill>
                            <a:latin typeface="Cambria Math" panose="02040503050406030204" pitchFamily="18" charset="0"/>
                          </a:rPr>
                          <m:t>𝑡</m:t>
                        </m:r>
                      </m:e>
                    </m:d>
                    <m:r>
                      <a:rPr lang="zh-CN" altLang="en-US" sz="3200" i="1">
                        <a:solidFill>
                          <a:srgbClr val="000000"/>
                        </a:solidFill>
                        <a:latin typeface="Cambria Math" panose="02040503050406030204" pitchFamily="18" charset="0"/>
                      </a:rPr>
                      <m:t>𝑑𝑡</m:t>
                    </m:r>
                    <m:r>
                      <a:rPr lang="zh-CN" altLang="en-US" sz="3200" i="1">
                        <a:solidFill>
                          <a:srgbClr val="000000"/>
                        </a:solidFill>
                        <a:latin typeface="Cambria Math" panose="02040503050406030204" pitchFamily="18" charset="0"/>
                      </a:rPr>
                      <m:t>+</m:t>
                    </m:r>
                    <m:r>
                      <a:rPr lang="zh-CN" altLang="en-US" sz="3200" i="1">
                        <a:solidFill>
                          <a:srgbClr val="000000"/>
                        </a:solidFill>
                        <a:latin typeface="Cambria Math" panose="02040503050406030204" pitchFamily="18" charset="0"/>
                      </a:rPr>
                      <m:t>𝑏</m:t>
                    </m:r>
                    <m:d>
                      <m:dPr>
                        <m:ctrlPr>
                          <a:rPr lang="zh-CN" altLang="en-US" sz="3200" i="1">
                            <a:solidFill>
                              <a:srgbClr val="000000"/>
                            </a:solidFill>
                            <a:latin typeface="Cambria Math" panose="02040503050406030204" pitchFamily="18" charset="0"/>
                          </a:rPr>
                        </m:ctrlPr>
                      </m:dPr>
                      <m:e>
                        <m:r>
                          <a:rPr lang="zh-CN" altLang="en-US" sz="3200" i="1">
                            <a:solidFill>
                              <a:srgbClr val="000000"/>
                            </a:solidFill>
                            <a:latin typeface="Cambria Math" panose="02040503050406030204" pitchFamily="18" charset="0"/>
                          </a:rPr>
                          <m:t>𝑡</m:t>
                        </m:r>
                      </m:e>
                    </m:d>
                    <m:r>
                      <a:rPr lang="zh-CN" altLang="en-US" sz="3200" i="1">
                        <a:solidFill>
                          <a:srgbClr val="000000"/>
                        </a:solidFill>
                        <a:latin typeface="Cambria Math" panose="02040503050406030204" pitchFamily="18" charset="0"/>
                      </a:rPr>
                      <m:t>𝑑</m:t>
                    </m:r>
                    <m:sSub>
                      <m:sSubPr>
                        <m:ctrlPr>
                          <a:rPr lang="zh-CN" altLang="en-US" sz="3200" i="1">
                            <a:solidFill>
                              <a:srgbClr val="000000"/>
                            </a:solidFill>
                            <a:latin typeface="Cambria Math" panose="02040503050406030204" pitchFamily="18" charset="0"/>
                          </a:rPr>
                        </m:ctrlPr>
                      </m:sSubPr>
                      <m:e>
                        <m:r>
                          <m:rPr>
                            <m:sty m:val="p"/>
                          </m:rPr>
                          <a:rPr lang="zh-CN" altLang="en-US" sz="3200" i="0">
                            <a:solidFill>
                              <a:srgbClr val="000000"/>
                            </a:solidFill>
                            <a:latin typeface="Cambria Math" panose="02040503050406030204" pitchFamily="18" charset="0"/>
                          </a:rPr>
                          <m:t>z</m:t>
                        </m:r>
                      </m:e>
                      <m:sub>
                        <m:r>
                          <a:rPr lang="zh-CN" altLang="en-US" sz="3200" i="1">
                            <a:solidFill>
                              <a:srgbClr val="000000"/>
                            </a:solidFill>
                            <a:latin typeface="Cambria Math" panose="02040503050406030204" pitchFamily="18" charset="0"/>
                          </a:rPr>
                          <m:t>𝑡</m:t>
                        </m:r>
                      </m:sub>
                    </m:sSub>
                  </m:oMath>
                </a14:m>
                <a:endParaRPr lang="en-US" altLang="zh-CN" sz="3200" dirty="0"/>
              </a:p>
              <a:p>
                <a:pPr>
                  <a:buNone/>
                </a:pPr>
                <a:r>
                  <a:rPr lang="en-US" altLang="zh-CN" sz="3200" dirty="0"/>
                  <a:t>	</a:t>
                </a:r>
                <a:r>
                  <a:rPr lang="zh-CN" altLang="en-US" sz="3200" dirty="0"/>
                  <a:t>或者写成      </a:t>
                </a:r>
                <a14:m>
                  <m:oMath xmlns:m="http://schemas.openxmlformats.org/officeDocument/2006/math">
                    <m:sSub>
                      <m:sSubPr>
                        <m:ctrlPr>
                          <a:rPr lang="zh-CN" altLang="en-US" sz="3200" i="1" smtClean="0">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𝑥</m:t>
                        </m:r>
                      </m:e>
                      <m:sub>
                        <m:r>
                          <a:rPr lang="zh-CN" altLang="en-US" sz="3200" i="1">
                            <a:solidFill>
                              <a:srgbClr val="000000"/>
                            </a:solidFill>
                            <a:latin typeface="Cambria Math" panose="02040503050406030204" pitchFamily="18" charset="0"/>
                          </a:rPr>
                          <m:t>𝑡</m:t>
                        </m:r>
                      </m:sub>
                    </m:sSub>
                    <m:r>
                      <a:rPr lang="zh-CN" altLang="en-US" sz="3200" i="1">
                        <a:solidFill>
                          <a:srgbClr val="000000"/>
                        </a:solidFill>
                        <a:latin typeface="Cambria Math" panose="02040503050406030204" pitchFamily="18" charset="0"/>
                      </a:rPr>
                      <m:t>=</m:t>
                    </m:r>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𝑥</m:t>
                        </m:r>
                      </m:e>
                      <m:sub>
                        <m:r>
                          <a:rPr lang="zh-CN" altLang="en-US" sz="3200" i="1">
                            <a:solidFill>
                              <a:srgbClr val="000000"/>
                            </a:solidFill>
                            <a:latin typeface="Cambria Math" panose="02040503050406030204" pitchFamily="18" charset="0"/>
                          </a:rPr>
                          <m:t>0</m:t>
                        </m:r>
                      </m:sub>
                    </m:sSub>
                    <m:r>
                      <a:rPr lang="zh-CN" altLang="en-US" sz="3200" i="1">
                        <a:solidFill>
                          <a:srgbClr val="000000"/>
                        </a:solidFill>
                        <a:latin typeface="Cambria Math" panose="02040503050406030204" pitchFamily="18" charset="0"/>
                      </a:rPr>
                      <m:t>+</m:t>
                    </m:r>
                    <m:nary>
                      <m:naryPr>
                        <m:ctrlPr>
                          <a:rPr lang="zh-CN" altLang="en-US" sz="3200" i="1">
                            <a:solidFill>
                              <a:srgbClr val="000000"/>
                            </a:solidFill>
                            <a:latin typeface="Cambria Math" panose="02040503050406030204" pitchFamily="18" charset="0"/>
                          </a:rPr>
                        </m:ctrlPr>
                      </m:naryPr>
                      <m:sub>
                        <m:r>
                          <a:rPr lang="zh-CN" altLang="en-US" sz="3200" i="1">
                            <a:solidFill>
                              <a:srgbClr val="000000"/>
                            </a:solidFill>
                            <a:latin typeface="Cambria Math" panose="02040503050406030204" pitchFamily="18" charset="0"/>
                          </a:rPr>
                          <m:t>0</m:t>
                        </m:r>
                      </m:sub>
                      <m:sup>
                        <m:r>
                          <a:rPr lang="zh-CN" altLang="en-US" sz="3200" i="1">
                            <a:solidFill>
                              <a:srgbClr val="000000"/>
                            </a:solidFill>
                            <a:latin typeface="Cambria Math" panose="02040503050406030204" pitchFamily="18" charset="0"/>
                          </a:rPr>
                          <m:t>𝑡</m:t>
                        </m:r>
                      </m:sup>
                      <m:e>
                        <m:r>
                          <a:rPr lang="zh-CN" altLang="en-US" sz="3200" i="1">
                            <a:solidFill>
                              <a:srgbClr val="000000"/>
                            </a:solidFill>
                            <a:latin typeface="Cambria Math" panose="02040503050406030204" pitchFamily="18" charset="0"/>
                          </a:rPr>
                          <m:t>𝑎</m:t>
                        </m:r>
                        <m:d>
                          <m:dPr>
                            <m:ctrlPr>
                              <a:rPr lang="zh-CN" altLang="en-US" sz="3200" i="1">
                                <a:solidFill>
                                  <a:srgbClr val="000000"/>
                                </a:solidFill>
                                <a:latin typeface="Cambria Math" panose="02040503050406030204" pitchFamily="18" charset="0"/>
                              </a:rPr>
                            </m:ctrlPr>
                          </m:dPr>
                          <m:e>
                            <m:r>
                              <a:rPr lang="zh-CN" altLang="en-US" sz="3200" i="1">
                                <a:solidFill>
                                  <a:srgbClr val="000000"/>
                                </a:solidFill>
                                <a:latin typeface="Cambria Math" panose="02040503050406030204" pitchFamily="18" charset="0"/>
                              </a:rPr>
                              <m:t>𝑠</m:t>
                            </m:r>
                          </m:e>
                        </m:d>
                        <m:r>
                          <a:rPr lang="zh-CN" altLang="en-US" sz="3200" i="1">
                            <a:solidFill>
                              <a:srgbClr val="000000"/>
                            </a:solidFill>
                            <a:latin typeface="Cambria Math" panose="02040503050406030204" pitchFamily="18" charset="0"/>
                          </a:rPr>
                          <m:t>𝑑𝑠</m:t>
                        </m:r>
                      </m:e>
                    </m:nary>
                    <m:r>
                      <a:rPr lang="zh-CN" altLang="en-US" sz="3200" i="1">
                        <a:solidFill>
                          <a:srgbClr val="000000"/>
                        </a:solidFill>
                        <a:latin typeface="Cambria Math" panose="02040503050406030204" pitchFamily="18" charset="0"/>
                      </a:rPr>
                      <m:t>+</m:t>
                    </m:r>
                    <m:nary>
                      <m:naryPr>
                        <m:ctrlPr>
                          <a:rPr lang="zh-CN" altLang="en-US" sz="3200" i="1">
                            <a:solidFill>
                              <a:srgbClr val="000000"/>
                            </a:solidFill>
                            <a:latin typeface="Cambria Math" panose="02040503050406030204" pitchFamily="18" charset="0"/>
                          </a:rPr>
                        </m:ctrlPr>
                      </m:naryPr>
                      <m:sub>
                        <m:r>
                          <a:rPr lang="zh-CN" altLang="en-US" sz="3200" i="1">
                            <a:solidFill>
                              <a:srgbClr val="000000"/>
                            </a:solidFill>
                            <a:latin typeface="Cambria Math" panose="02040503050406030204" pitchFamily="18" charset="0"/>
                          </a:rPr>
                          <m:t>0</m:t>
                        </m:r>
                      </m:sub>
                      <m:sup>
                        <m:r>
                          <a:rPr lang="zh-CN" altLang="en-US" sz="3200" i="1">
                            <a:solidFill>
                              <a:srgbClr val="000000"/>
                            </a:solidFill>
                            <a:latin typeface="Cambria Math" panose="02040503050406030204" pitchFamily="18" charset="0"/>
                          </a:rPr>
                          <m:t>𝑡</m:t>
                        </m:r>
                      </m:sup>
                      <m:e>
                        <m:r>
                          <a:rPr lang="zh-CN" altLang="en-US" sz="3200" i="1">
                            <a:solidFill>
                              <a:srgbClr val="000000"/>
                            </a:solidFill>
                            <a:latin typeface="Cambria Math" panose="02040503050406030204" pitchFamily="18" charset="0"/>
                          </a:rPr>
                          <m:t>𝑏</m:t>
                        </m:r>
                        <m:d>
                          <m:dPr>
                            <m:ctrlPr>
                              <a:rPr lang="zh-CN" altLang="en-US" sz="3200" i="1">
                                <a:solidFill>
                                  <a:srgbClr val="000000"/>
                                </a:solidFill>
                                <a:latin typeface="Cambria Math" panose="02040503050406030204" pitchFamily="18" charset="0"/>
                              </a:rPr>
                            </m:ctrlPr>
                          </m:dPr>
                          <m:e>
                            <m:r>
                              <a:rPr lang="zh-CN" altLang="en-US" sz="3200" i="1">
                                <a:solidFill>
                                  <a:srgbClr val="000000"/>
                                </a:solidFill>
                                <a:latin typeface="Cambria Math" panose="02040503050406030204" pitchFamily="18" charset="0"/>
                              </a:rPr>
                              <m:t>𝑠</m:t>
                            </m:r>
                          </m:e>
                        </m:d>
                        <m:r>
                          <a:rPr lang="zh-CN" altLang="en-US" sz="3200" i="1">
                            <a:solidFill>
                              <a:srgbClr val="000000"/>
                            </a:solidFill>
                            <a:latin typeface="Cambria Math" panose="02040503050406030204" pitchFamily="18" charset="0"/>
                          </a:rPr>
                          <m:t>𝑑</m:t>
                        </m:r>
                        <m:sSub>
                          <m:sSubPr>
                            <m:ctrlPr>
                              <a:rPr lang="zh-CN" altLang="en-US" sz="3200" i="1">
                                <a:solidFill>
                                  <a:srgbClr val="000000"/>
                                </a:solidFill>
                                <a:latin typeface="Cambria Math" panose="02040503050406030204" pitchFamily="18" charset="0"/>
                              </a:rPr>
                            </m:ctrlPr>
                          </m:sSubPr>
                          <m:e>
                            <m:r>
                              <a:rPr lang="zh-CN" altLang="en-US" sz="3200" i="1">
                                <a:solidFill>
                                  <a:srgbClr val="000000"/>
                                </a:solidFill>
                                <a:latin typeface="Cambria Math" panose="02040503050406030204" pitchFamily="18" charset="0"/>
                              </a:rPr>
                              <m:t>𝑧</m:t>
                            </m:r>
                          </m:e>
                          <m:sub>
                            <m:r>
                              <a:rPr lang="zh-CN" altLang="en-US" sz="3200" i="1">
                                <a:solidFill>
                                  <a:srgbClr val="000000"/>
                                </a:solidFill>
                                <a:latin typeface="Cambria Math" panose="02040503050406030204" pitchFamily="18" charset="0"/>
                              </a:rPr>
                              <m:t>𝑠</m:t>
                            </m:r>
                          </m:sub>
                        </m:sSub>
                      </m:e>
                    </m:nary>
                  </m:oMath>
                </a14:m>
                <a:endParaRPr lang="en-US" altLang="zh-CN" dirty="0"/>
              </a:p>
              <a:p>
                <a:r>
                  <a:rPr lang="zh-CN" altLang="en-US" dirty="0"/>
                  <a:t>其中，</a:t>
                </a:r>
                <a:endParaRPr lang="en-US" altLang="zh-CN" dirty="0"/>
              </a:p>
              <a:p>
                <a:pPr lvl="1"/>
                <a14:m>
                  <m:oMath xmlns:m="http://schemas.openxmlformats.org/officeDocument/2006/math">
                    <m:r>
                      <a:rPr lang="en-US" altLang="zh-CN" sz="3600" i="1" dirty="0" smtClean="0">
                        <a:latin typeface="Cambria Math" panose="02040503050406030204" pitchFamily="18" charset="0"/>
                      </a:rPr>
                      <m:t>𝑎</m:t>
                    </m:r>
                  </m:oMath>
                </a14:m>
                <a:r>
                  <a:rPr lang="zh-CN" altLang="en-US" sz="3600" dirty="0"/>
                  <a:t>和</a:t>
                </a:r>
                <a14:m>
                  <m:oMath xmlns:m="http://schemas.openxmlformats.org/officeDocument/2006/math">
                    <m:r>
                      <a:rPr lang="en-US" altLang="zh-CN" sz="3600" i="1" dirty="0" smtClean="0">
                        <a:latin typeface="Cambria Math" panose="02040503050406030204" pitchFamily="18" charset="0"/>
                      </a:rPr>
                      <m:t>𝑏</m:t>
                    </m:r>
                  </m:oMath>
                </a14:m>
                <a:r>
                  <a:rPr lang="zh-CN" altLang="en-US" sz="3600" dirty="0"/>
                  <a:t>为时间</a:t>
                </a:r>
                <a14:m>
                  <m:oMath xmlns:m="http://schemas.openxmlformats.org/officeDocument/2006/math">
                    <m:r>
                      <a:rPr lang="en-US" altLang="zh-CN" sz="3600" i="1" dirty="0" smtClean="0">
                        <a:latin typeface="Cambria Math" panose="02040503050406030204" pitchFamily="18" charset="0"/>
                      </a:rPr>
                      <m:t>𝑡</m:t>
                    </m:r>
                  </m:oMath>
                </a14:m>
                <a:r>
                  <a:rPr lang="zh-CN" altLang="en-US" sz="3600" dirty="0"/>
                  <a:t>的确定性函数</a:t>
                </a:r>
                <a:endParaRPr lang="en-US" altLang="zh-CN" sz="3600" dirty="0"/>
              </a:p>
              <a:p>
                <a:pPr lvl="1"/>
                <a14:m>
                  <m:oMath xmlns:m="http://schemas.openxmlformats.org/officeDocument/2006/math">
                    <m:r>
                      <a:rPr lang="en-US" altLang="zh-CN" sz="3600" i="1" dirty="0" smtClean="0">
                        <a:latin typeface="Cambria Math" panose="02040503050406030204" pitchFamily="18" charset="0"/>
                      </a:rPr>
                      <m:t>𝑎𝑑𝑡</m:t>
                    </m:r>
                    <m:r>
                      <a:rPr lang="en-US" altLang="zh-CN" sz="3600" i="1" dirty="0">
                        <a:latin typeface="Cambria Math" panose="02040503050406030204" pitchFamily="18" charset="0"/>
                      </a:rPr>
                      <m:t> </m:t>
                    </m:r>
                  </m:oMath>
                </a14:m>
                <a:r>
                  <a:rPr lang="zh-CN" altLang="en-US" sz="3600" dirty="0"/>
                  <a:t>为确定项，漂移率 </a:t>
                </a:r>
                <a14:m>
                  <m:oMath xmlns:m="http://schemas.openxmlformats.org/officeDocument/2006/math">
                    <m:r>
                      <a:rPr lang="en-US" altLang="zh-CN" sz="3600" i="1" dirty="0" smtClean="0">
                        <a:latin typeface="Cambria Math" panose="02040503050406030204" pitchFamily="18" charset="0"/>
                      </a:rPr>
                      <m:t>𝑎</m:t>
                    </m:r>
                  </m:oMath>
                </a14:m>
                <a:r>
                  <a:rPr lang="en-US" altLang="zh-CN" sz="3600" dirty="0"/>
                  <a:t> </a:t>
                </a:r>
                <a:r>
                  <a:rPr lang="zh-CN" altLang="en-US" sz="3600" dirty="0"/>
                  <a:t>意味着每单位时间内 </a:t>
                </a:r>
                <a14:m>
                  <m:oMath xmlns:m="http://schemas.openxmlformats.org/officeDocument/2006/math">
                    <m:r>
                      <a:rPr lang="en-US" altLang="zh-CN" sz="3600" i="1" dirty="0" smtClean="0">
                        <a:latin typeface="Cambria Math" panose="02040503050406030204" pitchFamily="18" charset="0"/>
                      </a:rPr>
                      <m:t>𝑥</m:t>
                    </m:r>
                  </m:oMath>
                </a14:m>
                <a:r>
                  <a:rPr lang="en-US" altLang="zh-CN" sz="3600" dirty="0"/>
                  <a:t> </a:t>
                </a:r>
                <a:r>
                  <a:rPr lang="zh-CN" altLang="en-US" sz="3600" dirty="0"/>
                  <a:t>漂移 </a:t>
                </a:r>
                <a14:m>
                  <m:oMath xmlns:m="http://schemas.openxmlformats.org/officeDocument/2006/math">
                    <m:r>
                      <a:rPr lang="en-US" altLang="zh-CN" sz="3600" i="1" dirty="0" smtClean="0">
                        <a:latin typeface="Cambria Math" panose="02040503050406030204" pitchFamily="18" charset="0"/>
                      </a:rPr>
                      <m:t>𝑎</m:t>
                    </m:r>
                  </m:oMath>
                </a14:m>
                <a:r>
                  <a:rPr lang="en-US" altLang="zh-CN" sz="3600" dirty="0"/>
                  <a:t> </a:t>
                </a:r>
                <a:r>
                  <a:rPr lang="zh-CN" altLang="en-US" sz="3600" dirty="0"/>
                  <a:t>；</a:t>
                </a:r>
              </a:p>
              <a:p>
                <a:pPr lvl="1"/>
                <a14:m>
                  <m:oMath xmlns:m="http://schemas.openxmlformats.org/officeDocument/2006/math">
                    <m:r>
                      <a:rPr lang="en-US" altLang="zh-CN" sz="3600" i="1" dirty="0" smtClean="0">
                        <a:latin typeface="Cambria Math" panose="02040503050406030204" pitchFamily="18" charset="0"/>
                      </a:rPr>
                      <m:t>𝑏𝑑𝑧</m:t>
                    </m:r>
                  </m:oMath>
                </a14:m>
                <a:r>
                  <a:rPr lang="en-US" altLang="zh-CN" sz="3600" dirty="0"/>
                  <a:t> </a:t>
                </a:r>
                <a:r>
                  <a:rPr lang="zh-CN" altLang="en-US" sz="3600" dirty="0"/>
                  <a:t>是随机项，代表着对 </a:t>
                </a:r>
                <a14:m>
                  <m:oMath xmlns:m="http://schemas.openxmlformats.org/officeDocument/2006/math">
                    <m:r>
                      <a:rPr lang="en-US" altLang="zh-CN" sz="3600" i="1" dirty="0" smtClean="0">
                        <a:latin typeface="Cambria Math" panose="02040503050406030204" pitchFamily="18" charset="0"/>
                      </a:rPr>
                      <m:t>𝑥</m:t>
                    </m:r>
                    <m:r>
                      <a:rPr lang="en-US" altLang="zh-CN" sz="3600" i="1" baseline="-25000" dirty="0" err="1">
                        <a:latin typeface="Cambria Math" panose="02040503050406030204" pitchFamily="18" charset="0"/>
                      </a:rPr>
                      <m:t>𝑡</m:t>
                    </m:r>
                  </m:oMath>
                </a14:m>
                <a:r>
                  <a:rPr lang="en-US" altLang="zh-CN" sz="3600" dirty="0"/>
                  <a:t> </a:t>
                </a:r>
                <a:r>
                  <a:rPr lang="zh-CN" altLang="en-US" sz="3600" dirty="0"/>
                  <a:t>的时间趋势过程所添加的噪音，使变量 </a:t>
                </a:r>
                <a14:m>
                  <m:oMath xmlns:m="http://schemas.openxmlformats.org/officeDocument/2006/math">
                    <m:r>
                      <a:rPr lang="en-US" altLang="zh-CN" sz="3600" i="1" dirty="0" smtClean="0">
                        <a:latin typeface="Cambria Math" panose="02040503050406030204" pitchFamily="18" charset="0"/>
                      </a:rPr>
                      <m:t>𝑥</m:t>
                    </m:r>
                    <m:r>
                      <a:rPr lang="en-US" altLang="zh-CN" sz="3600" i="1" baseline="-25000" dirty="0" err="1">
                        <a:latin typeface="Cambria Math" panose="02040503050406030204" pitchFamily="18" charset="0"/>
                      </a:rPr>
                      <m:t>𝑡</m:t>
                    </m:r>
                  </m:oMath>
                </a14:m>
                <a:r>
                  <a:rPr lang="zh-CN" altLang="en-US" sz="3600" dirty="0"/>
                  <a:t>围绕着确定趋势上下随机波动，且这种噪音是由维纳过程的 </a:t>
                </a:r>
                <a14:m>
                  <m:oMath xmlns:m="http://schemas.openxmlformats.org/officeDocument/2006/math">
                    <m:r>
                      <a:rPr lang="en-US" altLang="zh-CN" sz="3600" i="1" dirty="0" smtClean="0">
                        <a:latin typeface="Cambria Math" panose="02040503050406030204" pitchFamily="18" charset="0"/>
                      </a:rPr>
                      <m:t>𝑏</m:t>
                    </m:r>
                  </m:oMath>
                </a14:m>
                <a:r>
                  <a:rPr lang="en-US" altLang="zh-CN" sz="3600" dirty="0"/>
                  <a:t> </a:t>
                </a:r>
                <a:r>
                  <a:rPr lang="zh-CN" altLang="en-US" sz="3600" dirty="0"/>
                  <a:t>倍给出的，</a:t>
                </a:r>
                <a14:m>
                  <m:oMath xmlns:m="http://schemas.openxmlformats.org/officeDocument/2006/math">
                    <m:r>
                      <a:rPr lang="en-US" altLang="zh-CN" sz="3600" i="1" dirty="0" smtClean="0">
                        <a:latin typeface="Cambria Math" panose="02040503050406030204" pitchFamily="18" charset="0"/>
                      </a:rPr>
                      <m:t>𝑏</m:t>
                    </m:r>
                    <m:r>
                      <a:rPr lang="en-US" altLang="zh-CN" sz="3600" i="1" baseline="30000" dirty="0">
                        <a:latin typeface="Cambria Math" panose="02040503050406030204" pitchFamily="18" charset="0"/>
                      </a:rPr>
                      <m:t>2</m:t>
                    </m:r>
                  </m:oMath>
                </a14:m>
                <a:r>
                  <a:rPr lang="zh-CN" altLang="en-US" sz="3600" dirty="0"/>
                  <a:t>称为方差率，</a:t>
                </a:r>
                <a14:m>
                  <m:oMath xmlns:m="http://schemas.openxmlformats.org/officeDocument/2006/math">
                    <m:r>
                      <a:rPr lang="en-US" altLang="zh-CN" sz="3600" i="1" dirty="0" smtClean="0">
                        <a:latin typeface="Cambria Math" panose="02040503050406030204" pitchFamily="18" charset="0"/>
                      </a:rPr>
                      <m:t>𝑏</m:t>
                    </m:r>
                  </m:oMath>
                </a14:m>
                <a:r>
                  <a:rPr lang="en-US" altLang="zh-CN" sz="3600" dirty="0"/>
                  <a:t> </a:t>
                </a:r>
                <a:r>
                  <a:rPr lang="zh-CN" altLang="en-US" sz="3600" dirty="0"/>
                  <a:t>称为波动率。</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623392" y="1196753"/>
                <a:ext cx="10945216" cy="5328590"/>
              </a:xfrm>
              <a:blipFill>
                <a:blip r:embed="rId2"/>
                <a:stretch>
                  <a:fillRect t="-1831" b="-1602"/>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9</a:t>
            </a:fld>
            <a:endParaRPr lang="en-US" altLang="zh-CN" dirty="0">
              <a:solidFill>
                <a:srgbClr val="000000"/>
              </a:solidFill>
            </a:endParaRPr>
          </a:p>
        </p:txBody>
      </p:sp>
    </p:spTree>
    <p:extLst>
      <p:ext uri="{BB962C8B-B14F-4D97-AF65-F5344CB8AC3E}">
        <p14:creationId xmlns:p14="http://schemas.microsoft.com/office/powerpoint/2010/main" val="27822142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主题1</Template>
  <TotalTime>7673</TotalTime>
  <Words>4166</Words>
  <Application>Microsoft Office PowerPoint</Application>
  <PresentationFormat>宽屏</PresentationFormat>
  <Paragraphs>517</Paragraphs>
  <Slides>79</Slides>
  <Notes>9</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79</vt:i4>
      </vt:variant>
    </vt:vector>
  </HeadingPairs>
  <TitlesOfParts>
    <vt:vector size="93" baseType="lpstr">
      <vt:lpstr>Adobe 黑体 Std R</vt:lpstr>
      <vt:lpstr>Adobe 楷体 Std R</vt:lpstr>
      <vt:lpstr>GungsuhChe</vt:lpstr>
      <vt:lpstr>楷体</vt:lpstr>
      <vt:lpstr>Adobe Jenson Pro</vt:lpstr>
      <vt:lpstr>Adobe Jenson Pro Capt</vt:lpstr>
      <vt:lpstr>Arial</vt:lpstr>
      <vt:lpstr>Bradley Hand ITC</vt:lpstr>
      <vt:lpstr>Calibri</vt:lpstr>
      <vt:lpstr>Cambria Math</vt:lpstr>
      <vt:lpstr>Garamond</vt:lpstr>
      <vt:lpstr>Wingdings</vt:lpstr>
      <vt:lpstr>1_Edge</vt:lpstr>
      <vt:lpstr>Equation</vt:lpstr>
      <vt:lpstr>  金融工程 第十一章  布莱克 -舒尔斯 -默顿期权定价模型 </vt:lpstr>
      <vt:lpstr>BSM模型的基本思路是</vt:lpstr>
      <vt:lpstr>目录</vt:lpstr>
      <vt:lpstr>目录</vt:lpstr>
      <vt:lpstr>问题：如何刻画股价的变化过程？</vt:lpstr>
      <vt:lpstr>标准布朗运动（维纳过程）</vt:lpstr>
      <vt:lpstr>标准布朗运动的的性质</vt:lpstr>
      <vt:lpstr>为何使用标准布朗运动？</vt:lpstr>
      <vt:lpstr>普通布朗运动</vt:lpstr>
      <vt:lpstr>对普通布朗运动的理解</vt:lpstr>
      <vt:lpstr>对普通布朗运动的理解</vt:lpstr>
      <vt:lpstr>伊藤过程（ Itô Process ）</vt:lpstr>
      <vt:lpstr>扩散过程（diffusion process）</vt:lpstr>
      <vt:lpstr>几何布朗运动（ Geometric Brownian Motion ）</vt:lpstr>
      <vt:lpstr>伊藤引理</vt:lpstr>
      <vt:lpstr>证明（1）泰勒展开</vt:lpstr>
      <vt:lpstr>（2）忽略比 ∆t 高阶的项</vt:lpstr>
      <vt:lpstr>（3）将 ∆x 代入</vt:lpstr>
      <vt:lpstr>（4）取极限</vt:lpstr>
      <vt:lpstr>伊藤引理的运用</vt:lpstr>
      <vt:lpstr>应用1 ： ln St 所遵循的随机过程</vt:lpstr>
      <vt:lpstr>应用2 ： F 所遵循的随机过程</vt:lpstr>
      <vt:lpstr>几何布朗运动（ Geometric Brownian Motion ）</vt:lpstr>
      <vt:lpstr>为何采用几何布朗运动？</vt:lpstr>
      <vt:lpstr>PowerPoint 演示文稿</vt:lpstr>
      <vt:lpstr>沪深300ETF：20050408－2020.1.23</vt:lpstr>
      <vt:lpstr>上证50ETF（2005.2.24-2020.1.23）</vt:lpstr>
      <vt:lpstr>举例：几何布朗运动下股票价格的概率分布 </vt:lpstr>
      <vt:lpstr>PowerPoint 演示文稿</vt:lpstr>
      <vt:lpstr>PowerPoint 演示文稿</vt:lpstr>
      <vt:lpstr>PowerPoint 演示文稿</vt:lpstr>
      <vt:lpstr>百分比收益率与对数收益率</vt:lpstr>
      <vt:lpstr>1900－2000主要国家股指实际收益率</vt:lpstr>
      <vt:lpstr>预期收益率 µ</vt:lpstr>
      <vt:lpstr>波动率 σ</vt:lpstr>
      <vt:lpstr>目录</vt:lpstr>
      <vt:lpstr>假设</vt:lpstr>
      <vt:lpstr>BSM 偏微分分程的推导</vt:lpstr>
      <vt:lpstr>PowerPoint 演示文稿</vt:lpstr>
      <vt:lpstr>PowerPoint 演示文稿</vt:lpstr>
      <vt:lpstr>PowerPoint 演示文稿</vt:lpstr>
      <vt:lpstr>PowerPoint 演示文稿</vt:lpstr>
      <vt:lpstr>风险中性定价法</vt:lpstr>
      <vt:lpstr>风险中性世界中可交易资产的随机过程</vt:lpstr>
      <vt:lpstr>无收益资产欧式看涨期权定价公式</vt:lpstr>
      <vt:lpstr>PowerPoint 演示文稿</vt:lpstr>
      <vt:lpstr>PowerPoint 演示文稿</vt:lpstr>
      <vt:lpstr>理解BSM定价公式I</vt:lpstr>
      <vt:lpstr>理解 II</vt:lpstr>
      <vt:lpstr>理解 III</vt:lpstr>
      <vt:lpstr>无收益资产欧式看跌期权定价公式</vt:lpstr>
      <vt:lpstr>欧式平价期权的定价公式</vt:lpstr>
      <vt:lpstr>平价期权 c/S与波动率与期限的关系</vt:lpstr>
      <vt:lpstr>无收益资产美式看涨期权定价公式</vt:lpstr>
      <vt:lpstr>有收益资产的欧式期权定价公式</vt:lpstr>
      <vt:lpstr>PowerPoint 演示文稿</vt:lpstr>
      <vt:lpstr>PowerPoint 演示文稿</vt:lpstr>
      <vt:lpstr>有收益资产的美式看涨期权的定价</vt:lpstr>
      <vt:lpstr>美式看跌期权的定价</vt:lpstr>
      <vt:lpstr>BSM 期权定价公式的参数估计</vt:lpstr>
      <vt:lpstr>估计无风险利率</vt:lpstr>
      <vt:lpstr>波动率</vt:lpstr>
      <vt:lpstr>历史法</vt:lpstr>
      <vt:lpstr>样本对数收益率标准差</vt:lpstr>
      <vt:lpstr>隐含波动率</vt:lpstr>
      <vt:lpstr>沪深300股指期权波动率微笑（2020/8/27）</vt:lpstr>
      <vt:lpstr>波动率期限结构</vt:lpstr>
      <vt:lpstr>沪深300指数期权隐含波动率曲面(2020/08/27)</vt:lpstr>
      <vt:lpstr>VIX指数</vt:lpstr>
      <vt:lpstr>隐含波动率VS实际波动率</vt:lpstr>
      <vt:lpstr>目录</vt:lpstr>
      <vt:lpstr>问题</vt:lpstr>
      <vt:lpstr>BSM期权定价模型为何广受欢迎？</vt:lpstr>
      <vt:lpstr>BSM在中国不好用（IO2003，2020.2.10）</vt:lpstr>
      <vt:lpstr>为何出现如此现象？</vt:lpstr>
      <vt:lpstr>Black隐含波动率微笑（OI2003，2020.2.10）</vt:lpstr>
      <vt:lpstr>BSM 期权定价公式的其他拓展</vt:lpstr>
      <vt:lpstr>PowerPoint 演示文稿</vt:lpstr>
      <vt:lpstr>PowerPoint 演示文稿</vt:lpstr>
    </vt:vector>
  </TitlesOfParts>
  <Company>Xmu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Aronge</dc:creator>
  <cp:lastModifiedBy>zlzheng</cp:lastModifiedBy>
  <cp:revision>314</cp:revision>
  <dcterms:created xsi:type="dcterms:W3CDTF">2011-09-18T13:13:48Z</dcterms:created>
  <dcterms:modified xsi:type="dcterms:W3CDTF">2020-12-18T01:24:20Z</dcterms:modified>
</cp:coreProperties>
</file>