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dp" ContentType="image/vnd.ms-photo"/>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92149" r:id="rId1"/>
  </p:sldMasterIdLst>
  <p:notesMasterIdLst>
    <p:notesMasterId r:id="rId50"/>
  </p:notesMasterIdLst>
  <p:handoutMasterIdLst>
    <p:handoutMasterId r:id="rId51"/>
  </p:handoutMasterIdLst>
  <p:sldIdLst>
    <p:sldId id="2363" r:id="rId2"/>
    <p:sldId id="2622" r:id="rId3"/>
    <p:sldId id="2623" r:id="rId4"/>
    <p:sldId id="2624" r:id="rId5"/>
    <p:sldId id="2625" r:id="rId6"/>
    <p:sldId id="2626" r:id="rId7"/>
    <p:sldId id="5572" r:id="rId8"/>
    <p:sldId id="2663" r:id="rId9"/>
    <p:sldId id="2670" r:id="rId10"/>
    <p:sldId id="2669" r:id="rId11"/>
    <p:sldId id="2630" r:id="rId12"/>
    <p:sldId id="2631" r:id="rId13"/>
    <p:sldId id="2632" r:id="rId14"/>
    <p:sldId id="2633" r:id="rId15"/>
    <p:sldId id="2674" r:id="rId16"/>
    <p:sldId id="2675" r:id="rId17"/>
    <p:sldId id="2676" r:id="rId18"/>
    <p:sldId id="2677" r:id="rId19"/>
    <p:sldId id="2678" r:id="rId20"/>
    <p:sldId id="2679" r:id="rId21"/>
    <p:sldId id="2680" r:id="rId22"/>
    <p:sldId id="2638" r:id="rId23"/>
    <p:sldId id="2639" r:id="rId24"/>
    <p:sldId id="2634" r:id="rId25"/>
    <p:sldId id="2635" r:id="rId26"/>
    <p:sldId id="2636" r:id="rId27"/>
    <p:sldId id="2637" r:id="rId28"/>
    <p:sldId id="2642" r:id="rId29"/>
    <p:sldId id="2643" r:id="rId30"/>
    <p:sldId id="2644" r:id="rId31"/>
    <p:sldId id="2681" r:id="rId32"/>
    <p:sldId id="2666" r:id="rId33"/>
    <p:sldId id="2672" r:id="rId34"/>
    <p:sldId id="2646" r:id="rId35"/>
    <p:sldId id="2647" r:id="rId36"/>
    <p:sldId id="2648" r:id="rId37"/>
    <p:sldId id="2649" r:id="rId38"/>
    <p:sldId id="2667" r:id="rId39"/>
    <p:sldId id="2673" r:id="rId40"/>
    <p:sldId id="2650" r:id="rId41"/>
    <p:sldId id="2651" r:id="rId42"/>
    <p:sldId id="2652" r:id="rId43"/>
    <p:sldId id="2653" r:id="rId44"/>
    <p:sldId id="2654" r:id="rId45"/>
    <p:sldId id="2655" r:id="rId46"/>
    <p:sldId id="2657" r:id="rId47"/>
    <p:sldId id="2664" r:id="rId48"/>
    <p:sldId id="2665" r:id="rId49"/>
  </p:sldIdLst>
  <p:sldSz cx="9144000" cy="6858000" type="screen4x3"/>
  <p:notesSz cx="7099300" cy="10234613"/>
  <p:defaultTextStyle>
    <a:defPPr>
      <a:defRPr lang="zh-CN"/>
    </a:defPPr>
    <a:lvl1pPr algn="l" rtl="0" fontAlgn="base">
      <a:spcBef>
        <a:spcPct val="0"/>
      </a:spcBef>
      <a:spcAft>
        <a:spcPct val="0"/>
      </a:spcAft>
      <a:defRPr kern="1200">
        <a:solidFill>
          <a:schemeClr val="tx1"/>
        </a:solidFill>
        <a:latin typeface="Tahoma" pitchFamily="34" charset="0"/>
        <a:ea typeface="宋体" charset="-122"/>
        <a:cs typeface="+mn-cs"/>
      </a:defRPr>
    </a:lvl1pPr>
    <a:lvl2pPr marL="457200" algn="l" rtl="0" fontAlgn="base">
      <a:spcBef>
        <a:spcPct val="0"/>
      </a:spcBef>
      <a:spcAft>
        <a:spcPct val="0"/>
      </a:spcAft>
      <a:defRPr kern="1200">
        <a:solidFill>
          <a:schemeClr val="tx1"/>
        </a:solidFill>
        <a:latin typeface="Tahoma" pitchFamily="34" charset="0"/>
        <a:ea typeface="宋体" charset="-122"/>
        <a:cs typeface="+mn-cs"/>
      </a:defRPr>
    </a:lvl2pPr>
    <a:lvl3pPr marL="914400" algn="l" rtl="0" fontAlgn="base">
      <a:spcBef>
        <a:spcPct val="0"/>
      </a:spcBef>
      <a:spcAft>
        <a:spcPct val="0"/>
      </a:spcAft>
      <a:defRPr kern="1200">
        <a:solidFill>
          <a:schemeClr val="tx1"/>
        </a:solidFill>
        <a:latin typeface="Tahoma" pitchFamily="34" charset="0"/>
        <a:ea typeface="宋体" charset="-122"/>
        <a:cs typeface="+mn-cs"/>
      </a:defRPr>
    </a:lvl3pPr>
    <a:lvl4pPr marL="1371600" algn="l" rtl="0" fontAlgn="base">
      <a:spcBef>
        <a:spcPct val="0"/>
      </a:spcBef>
      <a:spcAft>
        <a:spcPct val="0"/>
      </a:spcAft>
      <a:defRPr kern="1200">
        <a:solidFill>
          <a:schemeClr val="tx1"/>
        </a:solidFill>
        <a:latin typeface="Tahoma" pitchFamily="34" charset="0"/>
        <a:ea typeface="宋体" charset="-122"/>
        <a:cs typeface="+mn-cs"/>
      </a:defRPr>
    </a:lvl4pPr>
    <a:lvl5pPr marL="1828800" algn="l" rtl="0" fontAlgn="base">
      <a:spcBef>
        <a:spcPct val="0"/>
      </a:spcBef>
      <a:spcAft>
        <a:spcPct val="0"/>
      </a:spcAft>
      <a:defRPr kern="1200">
        <a:solidFill>
          <a:schemeClr val="tx1"/>
        </a:solidFill>
        <a:latin typeface="Tahoma" pitchFamily="34" charset="0"/>
        <a:ea typeface="宋体" charset="-122"/>
        <a:cs typeface="+mn-cs"/>
      </a:defRPr>
    </a:lvl5pPr>
    <a:lvl6pPr marL="2286000" algn="l" defTabSz="914400" rtl="0" eaLnBrk="1" latinLnBrk="0" hangingPunct="1">
      <a:defRPr kern="1200">
        <a:solidFill>
          <a:schemeClr val="tx1"/>
        </a:solidFill>
        <a:latin typeface="Tahoma" pitchFamily="34" charset="0"/>
        <a:ea typeface="宋体" charset="-122"/>
        <a:cs typeface="+mn-cs"/>
      </a:defRPr>
    </a:lvl6pPr>
    <a:lvl7pPr marL="2743200" algn="l" defTabSz="914400" rtl="0" eaLnBrk="1" latinLnBrk="0" hangingPunct="1">
      <a:defRPr kern="1200">
        <a:solidFill>
          <a:schemeClr val="tx1"/>
        </a:solidFill>
        <a:latin typeface="Tahoma" pitchFamily="34" charset="0"/>
        <a:ea typeface="宋体" charset="-122"/>
        <a:cs typeface="+mn-cs"/>
      </a:defRPr>
    </a:lvl7pPr>
    <a:lvl8pPr marL="3200400" algn="l" defTabSz="914400" rtl="0" eaLnBrk="1" latinLnBrk="0" hangingPunct="1">
      <a:defRPr kern="1200">
        <a:solidFill>
          <a:schemeClr val="tx1"/>
        </a:solidFill>
        <a:latin typeface="Tahoma" pitchFamily="34" charset="0"/>
        <a:ea typeface="宋体" charset="-122"/>
        <a:cs typeface="+mn-cs"/>
      </a:defRPr>
    </a:lvl8pPr>
    <a:lvl9pPr marL="3657600" algn="l" defTabSz="914400" rtl="0" eaLnBrk="1" latinLnBrk="0" hangingPunct="1">
      <a:defRPr kern="1200">
        <a:solidFill>
          <a:schemeClr val="tx1"/>
        </a:solidFill>
        <a:latin typeface="Tahoma" pitchFamily="34"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ronge" initials="Aronge"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0202"/>
    <a:srgbClr val="F92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22606" autoAdjust="0"/>
    <p:restoredTop sz="85834" autoAdjust="0"/>
  </p:normalViewPr>
  <p:slideViewPr>
    <p:cSldViewPr>
      <p:cViewPr varScale="1">
        <p:scale>
          <a:sx n="72" d="100"/>
          <a:sy n="72" d="100"/>
        </p:scale>
        <p:origin x="1118" y="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24037;&#20316;&#31807;1" TargetMode="Externa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v>FR007IRS5年期</c:v>
          </c:tx>
          <c:spPr>
            <a:ln w="9525">
              <a:solidFill>
                <a:srgbClr val="FF0000"/>
              </a:solidFill>
              <a:prstDash val="solid"/>
            </a:ln>
          </c:spPr>
          <c:marker>
            <c:symbol val="none"/>
          </c:marker>
          <c:cat>
            <c:numRef>
              <c:f>FR007IRS5年期!$A$3:$A$2343</c:f>
              <c:numCache>
                <c:formatCode>m/d/yyyy</c:formatCode>
                <c:ptCount val="2341"/>
                <c:pt idx="0">
                  <c:v>40287</c:v>
                </c:pt>
                <c:pt idx="1">
                  <c:v>40288</c:v>
                </c:pt>
                <c:pt idx="2">
                  <c:v>40290</c:v>
                </c:pt>
                <c:pt idx="3">
                  <c:v>40298</c:v>
                </c:pt>
                <c:pt idx="4">
                  <c:v>40303</c:v>
                </c:pt>
                <c:pt idx="5">
                  <c:v>40305</c:v>
                </c:pt>
                <c:pt idx="6">
                  <c:v>40308</c:v>
                </c:pt>
                <c:pt idx="7">
                  <c:v>40309</c:v>
                </c:pt>
                <c:pt idx="8">
                  <c:v>40310</c:v>
                </c:pt>
                <c:pt idx="9">
                  <c:v>40311</c:v>
                </c:pt>
                <c:pt idx="10">
                  <c:v>40312</c:v>
                </c:pt>
                <c:pt idx="11">
                  <c:v>40315</c:v>
                </c:pt>
                <c:pt idx="12">
                  <c:v>40316</c:v>
                </c:pt>
                <c:pt idx="13">
                  <c:v>40317</c:v>
                </c:pt>
                <c:pt idx="14">
                  <c:v>40318</c:v>
                </c:pt>
                <c:pt idx="15">
                  <c:v>40319</c:v>
                </c:pt>
                <c:pt idx="16">
                  <c:v>40324</c:v>
                </c:pt>
                <c:pt idx="17">
                  <c:v>40325</c:v>
                </c:pt>
                <c:pt idx="18">
                  <c:v>40326</c:v>
                </c:pt>
                <c:pt idx="19">
                  <c:v>40329</c:v>
                </c:pt>
                <c:pt idx="20">
                  <c:v>40331</c:v>
                </c:pt>
                <c:pt idx="21">
                  <c:v>40332</c:v>
                </c:pt>
                <c:pt idx="22">
                  <c:v>40336</c:v>
                </c:pt>
                <c:pt idx="23">
                  <c:v>40338</c:v>
                </c:pt>
                <c:pt idx="24">
                  <c:v>40339</c:v>
                </c:pt>
                <c:pt idx="25">
                  <c:v>40340</c:v>
                </c:pt>
                <c:pt idx="26">
                  <c:v>40346</c:v>
                </c:pt>
                <c:pt idx="27">
                  <c:v>40347</c:v>
                </c:pt>
                <c:pt idx="28">
                  <c:v>40350</c:v>
                </c:pt>
                <c:pt idx="29">
                  <c:v>40353</c:v>
                </c:pt>
                <c:pt idx="30">
                  <c:v>40358</c:v>
                </c:pt>
                <c:pt idx="31">
                  <c:v>40360</c:v>
                </c:pt>
                <c:pt idx="32">
                  <c:v>40361</c:v>
                </c:pt>
                <c:pt idx="33">
                  <c:v>40364</c:v>
                </c:pt>
                <c:pt idx="34">
                  <c:v>40365</c:v>
                </c:pt>
                <c:pt idx="35">
                  <c:v>40366</c:v>
                </c:pt>
                <c:pt idx="36">
                  <c:v>40367</c:v>
                </c:pt>
                <c:pt idx="37">
                  <c:v>40372</c:v>
                </c:pt>
                <c:pt idx="38">
                  <c:v>40373</c:v>
                </c:pt>
                <c:pt idx="39">
                  <c:v>40375</c:v>
                </c:pt>
                <c:pt idx="40">
                  <c:v>40378</c:v>
                </c:pt>
                <c:pt idx="41">
                  <c:v>40379</c:v>
                </c:pt>
                <c:pt idx="42">
                  <c:v>40380</c:v>
                </c:pt>
                <c:pt idx="43">
                  <c:v>40381</c:v>
                </c:pt>
                <c:pt idx="44">
                  <c:v>40382</c:v>
                </c:pt>
                <c:pt idx="45">
                  <c:v>40385</c:v>
                </c:pt>
                <c:pt idx="46">
                  <c:v>40386</c:v>
                </c:pt>
                <c:pt idx="47">
                  <c:v>40387</c:v>
                </c:pt>
                <c:pt idx="48">
                  <c:v>40388</c:v>
                </c:pt>
                <c:pt idx="49">
                  <c:v>40389</c:v>
                </c:pt>
                <c:pt idx="50">
                  <c:v>40392</c:v>
                </c:pt>
                <c:pt idx="51">
                  <c:v>40393</c:v>
                </c:pt>
                <c:pt idx="52">
                  <c:v>40394</c:v>
                </c:pt>
                <c:pt idx="53">
                  <c:v>40395</c:v>
                </c:pt>
                <c:pt idx="54">
                  <c:v>40399</c:v>
                </c:pt>
                <c:pt idx="55">
                  <c:v>40400</c:v>
                </c:pt>
                <c:pt idx="56">
                  <c:v>40401</c:v>
                </c:pt>
                <c:pt idx="57">
                  <c:v>40402</c:v>
                </c:pt>
                <c:pt idx="58">
                  <c:v>40403</c:v>
                </c:pt>
                <c:pt idx="59">
                  <c:v>40406</c:v>
                </c:pt>
                <c:pt idx="60">
                  <c:v>40407</c:v>
                </c:pt>
                <c:pt idx="61">
                  <c:v>40408</c:v>
                </c:pt>
                <c:pt idx="62">
                  <c:v>40409</c:v>
                </c:pt>
                <c:pt idx="63">
                  <c:v>40410</c:v>
                </c:pt>
                <c:pt idx="64">
                  <c:v>40413</c:v>
                </c:pt>
                <c:pt idx="65">
                  <c:v>40414</c:v>
                </c:pt>
                <c:pt idx="66">
                  <c:v>40415</c:v>
                </c:pt>
                <c:pt idx="67">
                  <c:v>40416</c:v>
                </c:pt>
                <c:pt idx="68">
                  <c:v>40417</c:v>
                </c:pt>
                <c:pt idx="69">
                  <c:v>40420</c:v>
                </c:pt>
                <c:pt idx="70">
                  <c:v>40427</c:v>
                </c:pt>
                <c:pt idx="71">
                  <c:v>40429</c:v>
                </c:pt>
                <c:pt idx="72">
                  <c:v>40430</c:v>
                </c:pt>
                <c:pt idx="73">
                  <c:v>40431</c:v>
                </c:pt>
                <c:pt idx="74">
                  <c:v>40434</c:v>
                </c:pt>
                <c:pt idx="75">
                  <c:v>40435</c:v>
                </c:pt>
                <c:pt idx="76">
                  <c:v>40436</c:v>
                </c:pt>
                <c:pt idx="77">
                  <c:v>40437</c:v>
                </c:pt>
                <c:pt idx="78">
                  <c:v>40438</c:v>
                </c:pt>
                <c:pt idx="79">
                  <c:v>40440</c:v>
                </c:pt>
                <c:pt idx="80">
                  <c:v>40441</c:v>
                </c:pt>
                <c:pt idx="81">
                  <c:v>40442</c:v>
                </c:pt>
                <c:pt idx="82">
                  <c:v>40446</c:v>
                </c:pt>
                <c:pt idx="83">
                  <c:v>40448</c:v>
                </c:pt>
                <c:pt idx="84">
                  <c:v>40449</c:v>
                </c:pt>
                <c:pt idx="85">
                  <c:v>40450</c:v>
                </c:pt>
                <c:pt idx="86">
                  <c:v>40451</c:v>
                </c:pt>
                <c:pt idx="87">
                  <c:v>40459</c:v>
                </c:pt>
                <c:pt idx="88">
                  <c:v>40462</c:v>
                </c:pt>
                <c:pt idx="89">
                  <c:v>40466</c:v>
                </c:pt>
                <c:pt idx="90">
                  <c:v>40470</c:v>
                </c:pt>
                <c:pt idx="91">
                  <c:v>40471</c:v>
                </c:pt>
                <c:pt idx="92">
                  <c:v>40472</c:v>
                </c:pt>
                <c:pt idx="93">
                  <c:v>40476</c:v>
                </c:pt>
                <c:pt idx="94">
                  <c:v>40480</c:v>
                </c:pt>
                <c:pt idx="95">
                  <c:v>40483</c:v>
                </c:pt>
                <c:pt idx="96">
                  <c:v>40484</c:v>
                </c:pt>
                <c:pt idx="97">
                  <c:v>40485</c:v>
                </c:pt>
                <c:pt idx="98">
                  <c:v>40486</c:v>
                </c:pt>
                <c:pt idx="99">
                  <c:v>40487</c:v>
                </c:pt>
                <c:pt idx="100">
                  <c:v>40494</c:v>
                </c:pt>
                <c:pt idx="101">
                  <c:v>40498</c:v>
                </c:pt>
                <c:pt idx="102">
                  <c:v>40499</c:v>
                </c:pt>
                <c:pt idx="103">
                  <c:v>40500</c:v>
                </c:pt>
                <c:pt idx="104">
                  <c:v>40504</c:v>
                </c:pt>
                <c:pt idx="105">
                  <c:v>40507</c:v>
                </c:pt>
                <c:pt idx="106">
                  <c:v>40513</c:v>
                </c:pt>
                <c:pt idx="107">
                  <c:v>40514</c:v>
                </c:pt>
                <c:pt idx="108">
                  <c:v>40515</c:v>
                </c:pt>
                <c:pt idx="109">
                  <c:v>40518</c:v>
                </c:pt>
                <c:pt idx="110">
                  <c:v>40519</c:v>
                </c:pt>
                <c:pt idx="111">
                  <c:v>40522</c:v>
                </c:pt>
                <c:pt idx="112">
                  <c:v>40525</c:v>
                </c:pt>
                <c:pt idx="113">
                  <c:v>40526</c:v>
                </c:pt>
                <c:pt idx="114">
                  <c:v>40529</c:v>
                </c:pt>
                <c:pt idx="115">
                  <c:v>40532</c:v>
                </c:pt>
                <c:pt idx="116">
                  <c:v>40535</c:v>
                </c:pt>
                <c:pt idx="117">
                  <c:v>40536</c:v>
                </c:pt>
                <c:pt idx="118">
                  <c:v>40543</c:v>
                </c:pt>
                <c:pt idx="119">
                  <c:v>40547</c:v>
                </c:pt>
                <c:pt idx="120">
                  <c:v>40548</c:v>
                </c:pt>
                <c:pt idx="121">
                  <c:v>40549</c:v>
                </c:pt>
                <c:pt idx="122">
                  <c:v>40550</c:v>
                </c:pt>
                <c:pt idx="123">
                  <c:v>40553</c:v>
                </c:pt>
                <c:pt idx="124">
                  <c:v>40554</c:v>
                </c:pt>
                <c:pt idx="125">
                  <c:v>40555</c:v>
                </c:pt>
                <c:pt idx="126">
                  <c:v>40556</c:v>
                </c:pt>
                <c:pt idx="127">
                  <c:v>40557</c:v>
                </c:pt>
                <c:pt idx="128">
                  <c:v>40560</c:v>
                </c:pt>
                <c:pt idx="129">
                  <c:v>40561</c:v>
                </c:pt>
                <c:pt idx="130">
                  <c:v>40563</c:v>
                </c:pt>
                <c:pt idx="131">
                  <c:v>40564</c:v>
                </c:pt>
                <c:pt idx="132">
                  <c:v>40567</c:v>
                </c:pt>
                <c:pt idx="133">
                  <c:v>40569</c:v>
                </c:pt>
                <c:pt idx="134">
                  <c:v>40570</c:v>
                </c:pt>
                <c:pt idx="135">
                  <c:v>40571</c:v>
                </c:pt>
                <c:pt idx="136">
                  <c:v>40574</c:v>
                </c:pt>
                <c:pt idx="137">
                  <c:v>40575</c:v>
                </c:pt>
                <c:pt idx="138">
                  <c:v>40583</c:v>
                </c:pt>
                <c:pt idx="139">
                  <c:v>40584</c:v>
                </c:pt>
                <c:pt idx="140">
                  <c:v>40585</c:v>
                </c:pt>
                <c:pt idx="141">
                  <c:v>40588</c:v>
                </c:pt>
                <c:pt idx="142">
                  <c:v>40589</c:v>
                </c:pt>
                <c:pt idx="143">
                  <c:v>40590</c:v>
                </c:pt>
                <c:pt idx="144">
                  <c:v>40591</c:v>
                </c:pt>
                <c:pt idx="145">
                  <c:v>40592</c:v>
                </c:pt>
                <c:pt idx="146">
                  <c:v>40596</c:v>
                </c:pt>
                <c:pt idx="147">
                  <c:v>40598</c:v>
                </c:pt>
                <c:pt idx="148">
                  <c:v>40603</c:v>
                </c:pt>
                <c:pt idx="149">
                  <c:v>40606</c:v>
                </c:pt>
                <c:pt idx="150">
                  <c:v>40609</c:v>
                </c:pt>
                <c:pt idx="151">
                  <c:v>40610</c:v>
                </c:pt>
                <c:pt idx="152">
                  <c:v>40611</c:v>
                </c:pt>
                <c:pt idx="153">
                  <c:v>40613</c:v>
                </c:pt>
                <c:pt idx="154">
                  <c:v>40616</c:v>
                </c:pt>
                <c:pt idx="155">
                  <c:v>40618</c:v>
                </c:pt>
                <c:pt idx="156">
                  <c:v>40620</c:v>
                </c:pt>
                <c:pt idx="157">
                  <c:v>40625</c:v>
                </c:pt>
                <c:pt idx="158">
                  <c:v>40626</c:v>
                </c:pt>
                <c:pt idx="159">
                  <c:v>40627</c:v>
                </c:pt>
                <c:pt idx="160">
                  <c:v>40630</c:v>
                </c:pt>
                <c:pt idx="161">
                  <c:v>40631</c:v>
                </c:pt>
                <c:pt idx="162">
                  <c:v>40632</c:v>
                </c:pt>
                <c:pt idx="163">
                  <c:v>40633</c:v>
                </c:pt>
                <c:pt idx="164">
                  <c:v>40634</c:v>
                </c:pt>
                <c:pt idx="165">
                  <c:v>40639</c:v>
                </c:pt>
                <c:pt idx="166">
                  <c:v>40640</c:v>
                </c:pt>
                <c:pt idx="167">
                  <c:v>40641</c:v>
                </c:pt>
                <c:pt idx="168">
                  <c:v>40644</c:v>
                </c:pt>
                <c:pt idx="169">
                  <c:v>40645</c:v>
                </c:pt>
                <c:pt idx="170">
                  <c:v>40646</c:v>
                </c:pt>
                <c:pt idx="171">
                  <c:v>40647</c:v>
                </c:pt>
                <c:pt idx="172">
                  <c:v>40648</c:v>
                </c:pt>
                <c:pt idx="173">
                  <c:v>40651</c:v>
                </c:pt>
                <c:pt idx="174">
                  <c:v>40652</c:v>
                </c:pt>
                <c:pt idx="175">
                  <c:v>40653</c:v>
                </c:pt>
                <c:pt idx="176">
                  <c:v>40654</c:v>
                </c:pt>
                <c:pt idx="177">
                  <c:v>40655</c:v>
                </c:pt>
                <c:pt idx="178">
                  <c:v>40658</c:v>
                </c:pt>
                <c:pt idx="179">
                  <c:v>40659</c:v>
                </c:pt>
                <c:pt idx="180">
                  <c:v>40661</c:v>
                </c:pt>
                <c:pt idx="181">
                  <c:v>40662</c:v>
                </c:pt>
                <c:pt idx="182">
                  <c:v>40666</c:v>
                </c:pt>
                <c:pt idx="183">
                  <c:v>40667</c:v>
                </c:pt>
                <c:pt idx="184">
                  <c:v>40668</c:v>
                </c:pt>
                <c:pt idx="185">
                  <c:v>40669</c:v>
                </c:pt>
                <c:pt idx="186">
                  <c:v>40672</c:v>
                </c:pt>
                <c:pt idx="187">
                  <c:v>40673</c:v>
                </c:pt>
                <c:pt idx="188">
                  <c:v>40674</c:v>
                </c:pt>
                <c:pt idx="189">
                  <c:v>40675</c:v>
                </c:pt>
                <c:pt idx="190">
                  <c:v>40681</c:v>
                </c:pt>
                <c:pt idx="191">
                  <c:v>40682</c:v>
                </c:pt>
                <c:pt idx="192">
                  <c:v>40687</c:v>
                </c:pt>
                <c:pt idx="193">
                  <c:v>40688</c:v>
                </c:pt>
                <c:pt idx="194">
                  <c:v>40689</c:v>
                </c:pt>
                <c:pt idx="195">
                  <c:v>40693</c:v>
                </c:pt>
                <c:pt idx="196">
                  <c:v>40694</c:v>
                </c:pt>
                <c:pt idx="197">
                  <c:v>40695</c:v>
                </c:pt>
                <c:pt idx="198">
                  <c:v>40696</c:v>
                </c:pt>
                <c:pt idx="199">
                  <c:v>40697</c:v>
                </c:pt>
                <c:pt idx="200">
                  <c:v>40703</c:v>
                </c:pt>
                <c:pt idx="201">
                  <c:v>40704</c:v>
                </c:pt>
                <c:pt idx="202">
                  <c:v>40707</c:v>
                </c:pt>
                <c:pt idx="203">
                  <c:v>40708</c:v>
                </c:pt>
                <c:pt idx="204">
                  <c:v>40710</c:v>
                </c:pt>
                <c:pt idx="205">
                  <c:v>40711</c:v>
                </c:pt>
                <c:pt idx="206">
                  <c:v>40714</c:v>
                </c:pt>
                <c:pt idx="207">
                  <c:v>40718</c:v>
                </c:pt>
                <c:pt idx="208">
                  <c:v>40721</c:v>
                </c:pt>
                <c:pt idx="209">
                  <c:v>40722</c:v>
                </c:pt>
                <c:pt idx="210">
                  <c:v>40724</c:v>
                </c:pt>
                <c:pt idx="211">
                  <c:v>40725</c:v>
                </c:pt>
                <c:pt idx="212">
                  <c:v>40728</c:v>
                </c:pt>
                <c:pt idx="213">
                  <c:v>40729</c:v>
                </c:pt>
                <c:pt idx="214">
                  <c:v>40730</c:v>
                </c:pt>
                <c:pt idx="215">
                  <c:v>40732</c:v>
                </c:pt>
                <c:pt idx="216">
                  <c:v>40735</c:v>
                </c:pt>
                <c:pt idx="217">
                  <c:v>40736</c:v>
                </c:pt>
                <c:pt idx="218">
                  <c:v>40737</c:v>
                </c:pt>
                <c:pt idx="219">
                  <c:v>40738</c:v>
                </c:pt>
                <c:pt idx="220">
                  <c:v>40739</c:v>
                </c:pt>
                <c:pt idx="221">
                  <c:v>40742</c:v>
                </c:pt>
                <c:pt idx="222">
                  <c:v>40743</c:v>
                </c:pt>
                <c:pt idx="223">
                  <c:v>40744</c:v>
                </c:pt>
                <c:pt idx="224">
                  <c:v>40745</c:v>
                </c:pt>
                <c:pt idx="225">
                  <c:v>40746</c:v>
                </c:pt>
                <c:pt idx="226">
                  <c:v>40749</c:v>
                </c:pt>
                <c:pt idx="227">
                  <c:v>40750</c:v>
                </c:pt>
                <c:pt idx="228">
                  <c:v>40751</c:v>
                </c:pt>
                <c:pt idx="229">
                  <c:v>40752</c:v>
                </c:pt>
                <c:pt idx="230">
                  <c:v>40753</c:v>
                </c:pt>
                <c:pt idx="231">
                  <c:v>40756</c:v>
                </c:pt>
                <c:pt idx="232">
                  <c:v>40757</c:v>
                </c:pt>
                <c:pt idx="233">
                  <c:v>40758</c:v>
                </c:pt>
                <c:pt idx="234">
                  <c:v>40759</c:v>
                </c:pt>
                <c:pt idx="235">
                  <c:v>40760</c:v>
                </c:pt>
                <c:pt idx="236">
                  <c:v>40763</c:v>
                </c:pt>
                <c:pt idx="237">
                  <c:v>40764</c:v>
                </c:pt>
                <c:pt idx="238">
                  <c:v>40765</c:v>
                </c:pt>
                <c:pt idx="239">
                  <c:v>40766</c:v>
                </c:pt>
                <c:pt idx="240">
                  <c:v>40767</c:v>
                </c:pt>
                <c:pt idx="241">
                  <c:v>40770</c:v>
                </c:pt>
                <c:pt idx="242">
                  <c:v>40771</c:v>
                </c:pt>
                <c:pt idx="243">
                  <c:v>40772</c:v>
                </c:pt>
                <c:pt idx="244">
                  <c:v>40773</c:v>
                </c:pt>
                <c:pt idx="245">
                  <c:v>40774</c:v>
                </c:pt>
                <c:pt idx="246">
                  <c:v>40777</c:v>
                </c:pt>
                <c:pt idx="247">
                  <c:v>40779</c:v>
                </c:pt>
                <c:pt idx="248">
                  <c:v>40780</c:v>
                </c:pt>
                <c:pt idx="249">
                  <c:v>40781</c:v>
                </c:pt>
                <c:pt idx="250">
                  <c:v>40784</c:v>
                </c:pt>
                <c:pt idx="251">
                  <c:v>40785</c:v>
                </c:pt>
                <c:pt idx="252">
                  <c:v>40786</c:v>
                </c:pt>
                <c:pt idx="253">
                  <c:v>40787</c:v>
                </c:pt>
                <c:pt idx="254">
                  <c:v>40788</c:v>
                </c:pt>
                <c:pt idx="255">
                  <c:v>40791</c:v>
                </c:pt>
                <c:pt idx="256">
                  <c:v>40792</c:v>
                </c:pt>
                <c:pt idx="257">
                  <c:v>40794</c:v>
                </c:pt>
                <c:pt idx="258">
                  <c:v>40800</c:v>
                </c:pt>
                <c:pt idx="259">
                  <c:v>40801</c:v>
                </c:pt>
                <c:pt idx="260">
                  <c:v>40802</c:v>
                </c:pt>
                <c:pt idx="261">
                  <c:v>40805</c:v>
                </c:pt>
                <c:pt idx="262">
                  <c:v>40806</c:v>
                </c:pt>
                <c:pt idx="263">
                  <c:v>40807</c:v>
                </c:pt>
                <c:pt idx="264">
                  <c:v>40808</c:v>
                </c:pt>
                <c:pt idx="265">
                  <c:v>40812</c:v>
                </c:pt>
                <c:pt idx="266">
                  <c:v>40813</c:v>
                </c:pt>
                <c:pt idx="267">
                  <c:v>40814</c:v>
                </c:pt>
                <c:pt idx="268">
                  <c:v>40815</c:v>
                </c:pt>
                <c:pt idx="269">
                  <c:v>40816</c:v>
                </c:pt>
                <c:pt idx="270">
                  <c:v>40826</c:v>
                </c:pt>
                <c:pt idx="271">
                  <c:v>40827</c:v>
                </c:pt>
                <c:pt idx="272">
                  <c:v>40828</c:v>
                </c:pt>
                <c:pt idx="273">
                  <c:v>40830</c:v>
                </c:pt>
                <c:pt idx="274">
                  <c:v>40834</c:v>
                </c:pt>
                <c:pt idx="275">
                  <c:v>40835</c:v>
                </c:pt>
                <c:pt idx="276">
                  <c:v>40836</c:v>
                </c:pt>
                <c:pt idx="277">
                  <c:v>40837</c:v>
                </c:pt>
                <c:pt idx="278">
                  <c:v>40840</c:v>
                </c:pt>
                <c:pt idx="279">
                  <c:v>40841</c:v>
                </c:pt>
                <c:pt idx="280">
                  <c:v>40842</c:v>
                </c:pt>
                <c:pt idx="281">
                  <c:v>40843</c:v>
                </c:pt>
                <c:pt idx="282">
                  <c:v>40844</c:v>
                </c:pt>
                <c:pt idx="283">
                  <c:v>40847</c:v>
                </c:pt>
                <c:pt idx="284">
                  <c:v>40848</c:v>
                </c:pt>
                <c:pt idx="285">
                  <c:v>40849</c:v>
                </c:pt>
                <c:pt idx="286">
                  <c:v>40850</c:v>
                </c:pt>
                <c:pt idx="287">
                  <c:v>40851</c:v>
                </c:pt>
                <c:pt idx="288">
                  <c:v>40854</c:v>
                </c:pt>
                <c:pt idx="289">
                  <c:v>40855</c:v>
                </c:pt>
                <c:pt idx="290">
                  <c:v>40856</c:v>
                </c:pt>
                <c:pt idx="291">
                  <c:v>40857</c:v>
                </c:pt>
                <c:pt idx="292">
                  <c:v>40858</c:v>
                </c:pt>
                <c:pt idx="293">
                  <c:v>40861</c:v>
                </c:pt>
                <c:pt idx="294">
                  <c:v>40862</c:v>
                </c:pt>
                <c:pt idx="295">
                  <c:v>40863</c:v>
                </c:pt>
                <c:pt idx="296">
                  <c:v>40865</c:v>
                </c:pt>
                <c:pt idx="297">
                  <c:v>40868</c:v>
                </c:pt>
                <c:pt idx="298">
                  <c:v>40869</c:v>
                </c:pt>
                <c:pt idx="299">
                  <c:v>40870</c:v>
                </c:pt>
                <c:pt idx="300">
                  <c:v>40872</c:v>
                </c:pt>
                <c:pt idx="301">
                  <c:v>40875</c:v>
                </c:pt>
                <c:pt idx="302">
                  <c:v>40876</c:v>
                </c:pt>
                <c:pt idx="303">
                  <c:v>40877</c:v>
                </c:pt>
                <c:pt idx="304">
                  <c:v>40878</c:v>
                </c:pt>
                <c:pt idx="305">
                  <c:v>40879</c:v>
                </c:pt>
                <c:pt idx="306">
                  <c:v>40884</c:v>
                </c:pt>
                <c:pt idx="307">
                  <c:v>40885</c:v>
                </c:pt>
                <c:pt idx="308">
                  <c:v>40886</c:v>
                </c:pt>
                <c:pt idx="309">
                  <c:v>40892</c:v>
                </c:pt>
                <c:pt idx="310">
                  <c:v>40893</c:v>
                </c:pt>
                <c:pt idx="311">
                  <c:v>40898</c:v>
                </c:pt>
                <c:pt idx="312">
                  <c:v>40912</c:v>
                </c:pt>
                <c:pt idx="313">
                  <c:v>40914</c:v>
                </c:pt>
                <c:pt idx="314">
                  <c:v>40917</c:v>
                </c:pt>
                <c:pt idx="315">
                  <c:v>40919</c:v>
                </c:pt>
                <c:pt idx="316">
                  <c:v>40920</c:v>
                </c:pt>
                <c:pt idx="317">
                  <c:v>40924</c:v>
                </c:pt>
                <c:pt idx="318">
                  <c:v>40926</c:v>
                </c:pt>
                <c:pt idx="319">
                  <c:v>40928</c:v>
                </c:pt>
                <c:pt idx="320">
                  <c:v>40938</c:v>
                </c:pt>
                <c:pt idx="321">
                  <c:v>40939</c:v>
                </c:pt>
                <c:pt idx="322">
                  <c:v>40940</c:v>
                </c:pt>
                <c:pt idx="323">
                  <c:v>40941</c:v>
                </c:pt>
                <c:pt idx="324">
                  <c:v>40945</c:v>
                </c:pt>
                <c:pt idx="325">
                  <c:v>40946</c:v>
                </c:pt>
                <c:pt idx="326">
                  <c:v>40948</c:v>
                </c:pt>
                <c:pt idx="327">
                  <c:v>40949</c:v>
                </c:pt>
                <c:pt idx="328">
                  <c:v>40952</c:v>
                </c:pt>
                <c:pt idx="329">
                  <c:v>40953</c:v>
                </c:pt>
                <c:pt idx="330">
                  <c:v>40954</c:v>
                </c:pt>
                <c:pt idx="331">
                  <c:v>40956</c:v>
                </c:pt>
                <c:pt idx="332">
                  <c:v>40959</c:v>
                </c:pt>
                <c:pt idx="333">
                  <c:v>40960</c:v>
                </c:pt>
                <c:pt idx="334">
                  <c:v>40962</c:v>
                </c:pt>
                <c:pt idx="335">
                  <c:v>40963</c:v>
                </c:pt>
                <c:pt idx="336">
                  <c:v>40966</c:v>
                </c:pt>
                <c:pt idx="337">
                  <c:v>40967</c:v>
                </c:pt>
                <c:pt idx="338">
                  <c:v>40968</c:v>
                </c:pt>
                <c:pt idx="339">
                  <c:v>40969</c:v>
                </c:pt>
                <c:pt idx="340">
                  <c:v>40970</c:v>
                </c:pt>
                <c:pt idx="341">
                  <c:v>40973</c:v>
                </c:pt>
                <c:pt idx="342">
                  <c:v>40974</c:v>
                </c:pt>
                <c:pt idx="343">
                  <c:v>40976</c:v>
                </c:pt>
                <c:pt idx="344">
                  <c:v>40977</c:v>
                </c:pt>
                <c:pt idx="345">
                  <c:v>40980</c:v>
                </c:pt>
                <c:pt idx="346">
                  <c:v>40982</c:v>
                </c:pt>
                <c:pt idx="347">
                  <c:v>40984</c:v>
                </c:pt>
                <c:pt idx="348">
                  <c:v>40987</c:v>
                </c:pt>
                <c:pt idx="349">
                  <c:v>40988</c:v>
                </c:pt>
                <c:pt idx="350">
                  <c:v>40989</c:v>
                </c:pt>
                <c:pt idx="351">
                  <c:v>40990</c:v>
                </c:pt>
                <c:pt idx="352">
                  <c:v>40994</c:v>
                </c:pt>
                <c:pt idx="353">
                  <c:v>40995</c:v>
                </c:pt>
                <c:pt idx="354">
                  <c:v>40996</c:v>
                </c:pt>
                <c:pt idx="355">
                  <c:v>40997</c:v>
                </c:pt>
                <c:pt idx="356">
                  <c:v>40998</c:v>
                </c:pt>
                <c:pt idx="357">
                  <c:v>41000</c:v>
                </c:pt>
                <c:pt idx="358">
                  <c:v>41004</c:v>
                </c:pt>
                <c:pt idx="359">
                  <c:v>41010</c:v>
                </c:pt>
                <c:pt idx="360">
                  <c:v>41011</c:v>
                </c:pt>
                <c:pt idx="361">
                  <c:v>41012</c:v>
                </c:pt>
                <c:pt idx="362">
                  <c:v>41015</c:v>
                </c:pt>
                <c:pt idx="363">
                  <c:v>41016</c:v>
                </c:pt>
                <c:pt idx="364">
                  <c:v>41017</c:v>
                </c:pt>
                <c:pt idx="365">
                  <c:v>41018</c:v>
                </c:pt>
                <c:pt idx="366">
                  <c:v>41022</c:v>
                </c:pt>
                <c:pt idx="367">
                  <c:v>41023</c:v>
                </c:pt>
                <c:pt idx="368">
                  <c:v>41031</c:v>
                </c:pt>
                <c:pt idx="369">
                  <c:v>41032</c:v>
                </c:pt>
                <c:pt idx="370">
                  <c:v>41033</c:v>
                </c:pt>
                <c:pt idx="371">
                  <c:v>41036</c:v>
                </c:pt>
                <c:pt idx="372">
                  <c:v>41037</c:v>
                </c:pt>
                <c:pt idx="373">
                  <c:v>41038</c:v>
                </c:pt>
                <c:pt idx="374">
                  <c:v>41039</c:v>
                </c:pt>
                <c:pt idx="375">
                  <c:v>41040</c:v>
                </c:pt>
                <c:pt idx="376">
                  <c:v>41043</c:v>
                </c:pt>
                <c:pt idx="377">
                  <c:v>41046</c:v>
                </c:pt>
                <c:pt idx="378">
                  <c:v>41047</c:v>
                </c:pt>
                <c:pt idx="379">
                  <c:v>41050</c:v>
                </c:pt>
                <c:pt idx="380">
                  <c:v>41051</c:v>
                </c:pt>
                <c:pt idx="381">
                  <c:v>41052</c:v>
                </c:pt>
                <c:pt idx="382">
                  <c:v>41054</c:v>
                </c:pt>
                <c:pt idx="383">
                  <c:v>41057</c:v>
                </c:pt>
                <c:pt idx="384">
                  <c:v>41058</c:v>
                </c:pt>
                <c:pt idx="385">
                  <c:v>41059</c:v>
                </c:pt>
                <c:pt idx="386">
                  <c:v>41060</c:v>
                </c:pt>
                <c:pt idx="387">
                  <c:v>41061</c:v>
                </c:pt>
                <c:pt idx="388">
                  <c:v>41064</c:v>
                </c:pt>
                <c:pt idx="389">
                  <c:v>41065</c:v>
                </c:pt>
                <c:pt idx="390">
                  <c:v>41066</c:v>
                </c:pt>
                <c:pt idx="391">
                  <c:v>41067</c:v>
                </c:pt>
                <c:pt idx="392">
                  <c:v>41068</c:v>
                </c:pt>
                <c:pt idx="393">
                  <c:v>41071</c:v>
                </c:pt>
                <c:pt idx="394">
                  <c:v>41073</c:v>
                </c:pt>
                <c:pt idx="395">
                  <c:v>41074</c:v>
                </c:pt>
                <c:pt idx="396">
                  <c:v>41078</c:v>
                </c:pt>
                <c:pt idx="397">
                  <c:v>41079</c:v>
                </c:pt>
                <c:pt idx="398">
                  <c:v>41080</c:v>
                </c:pt>
                <c:pt idx="399">
                  <c:v>41085</c:v>
                </c:pt>
                <c:pt idx="400">
                  <c:v>41086</c:v>
                </c:pt>
                <c:pt idx="401">
                  <c:v>41087</c:v>
                </c:pt>
                <c:pt idx="402">
                  <c:v>41088</c:v>
                </c:pt>
                <c:pt idx="403">
                  <c:v>41089</c:v>
                </c:pt>
                <c:pt idx="404">
                  <c:v>41092</c:v>
                </c:pt>
                <c:pt idx="405">
                  <c:v>41093</c:v>
                </c:pt>
                <c:pt idx="406">
                  <c:v>41094</c:v>
                </c:pt>
                <c:pt idx="407">
                  <c:v>41095</c:v>
                </c:pt>
                <c:pt idx="408">
                  <c:v>41096</c:v>
                </c:pt>
                <c:pt idx="409">
                  <c:v>41099</c:v>
                </c:pt>
                <c:pt idx="410">
                  <c:v>41100</c:v>
                </c:pt>
                <c:pt idx="411">
                  <c:v>41101</c:v>
                </c:pt>
                <c:pt idx="412">
                  <c:v>41103</c:v>
                </c:pt>
                <c:pt idx="413">
                  <c:v>41106</c:v>
                </c:pt>
                <c:pt idx="414">
                  <c:v>41107</c:v>
                </c:pt>
                <c:pt idx="415">
                  <c:v>41108</c:v>
                </c:pt>
                <c:pt idx="416">
                  <c:v>41109</c:v>
                </c:pt>
                <c:pt idx="417">
                  <c:v>41110</c:v>
                </c:pt>
                <c:pt idx="418">
                  <c:v>41113</c:v>
                </c:pt>
                <c:pt idx="419">
                  <c:v>41114</c:v>
                </c:pt>
                <c:pt idx="420">
                  <c:v>41116</c:v>
                </c:pt>
                <c:pt idx="421">
                  <c:v>41117</c:v>
                </c:pt>
                <c:pt idx="422">
                  <c:v>41121</c:v>
                </c:pt>
                <c:pt idx="423">
                  <c:v>41122</c:v>
                </c:pt>
                <c:pt idx="424">
                  <c:v>41123</c:v>
                </c:pt>
                <c:pt idx="425">
                  <c:v>41124</c:v>
                </c:pt>
                <c:pt idx="426">
                  <c:v>41127</c:v>
                </c:pt>
                <c:pt idx="427">
                  <c:v>41129</c:v>
                </c:pt>
                <c:pt idx="428">
                  <c:v>41131</c:v>
                </c:pt>
                <c:pt idx="429">
                  <c:v>41134</c:v>
                </c:pt>
                <c:pt idx="430">
                  <c:v>41135</c:v>
                </c:pt>
                <c:pt idx="431">
                  <c:v>41136</c:v>
                </c:pt>
                <c:pt idx="432">
                  <c:v>41138</c:v>
                </c:pt>
                <c:pt idx="433">
                  <c:v>41142</c:v>
                </c:pt>
                <c:pt idx="434">
                  <c:v>41145</c:v>
                </c:pt>
                <c:pt idx="435">
                  <c:v>41148</c:v>
                </c:pt>
                <c:pt idx="436">
                  <c:v>41149</c:v>
                </c:pt>
                <c:pt idx="437">
                  <c:v>41151</c:v>
                </c:pt>
                <c:pt idx="438">
                  <c:v>41152</c:v>
                </c:pt>
                <c:pt idx="439">
                  <c:v>41155</c:v>
                </c:pt>
                <c:pt idx="440">
                  <c:v>41156</c:v>
                </c:pt>
                <c:pt idx="441">
                  <c:v>41157</c:v>
                </c:pt>
                <c:pt idx="442">
                  <c:v>41158</c:v>
                </c:pt>
                <c:pt idx="443">
                  <c:v>41159</c:v>
                </c:pt>
                <c:pt idx="444">
                  <c:v>41162</c:v>
                </c:pt>
                <c:pt idx="445">
                  <c:v>41164</c:v>
                </c:pt>
                <c:pt idx="446">
                  <c:v>41165</c:v>
                </c:pt>
                <c:pt idx="447">
                  <c:v>41166</c:v>
                </c:pt>
                <c:pt idx="448">
                  <c:v>41169</c:v>
                </c:pt>
                <c:pt idx="449">
                  <c:v>41170</c:v>
                </c:pt>
                <c:pt idx="450">
                  <c:v>41171</c:v>
                </c:pt>
                <c:pt idx="451">
                  <c:v>41172</c:v>
                </c:pt>
                <c:pt idx="452">
                  <c:v>41173</c:v>
                </c:pt>
                <c:pt idx="453">
                  <c:v>41176</c:v>
                </c:pt>
                <c:pt idx="454">
                  <c:v>41177</c:v>
                </c:pt>
                <c:pt idx="455">
                  <c:v>41178</c:v>
                </c:pt>
                <c:pt idx="456">
                  <c:v>41180</c:v>
                </c:pt>
                <c:pt idx="457">
                  <c:v>41190</c:v>
                </c:pt>
                <c:pt idx="458">
                  <c:v>41192</c:v>
                </c:pt>
                <c:pt idx="459">
                  <c:v>41193</c:v>
                </c:pt>
                <c:pt idx="460">
                  <c:v>41194</c:v>
                </c:pt>
                <c:pt idx="461">
                  <c:v>41197</c:v>
                </c:pt>
                <c:pt idx="462">
                  <c:v>41198</c:v>
                </c:pt>
                <c:pt idx="463">
                  <c:v>41199</c:v>
                </c:pt>
                <c:pt idx="464">
                  <c:v>41200</c:v>
                </c:pt>
                <c:pt idx="465">
                  <c:v>41204</c:v>
                </c:pt>
                <c:pt idx="466">
                  <c:v>41205</c:v>
                </c:pt>
                <c:pt idx="467">
                  <c:v>41206</c:v>
                </c:pt>
                <c:pt idx="468">
                  <c:v>41207</c:v>
                </c:pt>
                <c:pt idx="469">
                  <c:v>41208</c:v>
                </c:pt>
                <c:pt idx="470">
                  <c:v>41211</c:v>
                </c:pt>
                <c:pt idx="471">
                  <c:v>41212</c:v>
                </c:pt>
                <c:pt idx="472">
                  <c:v>41213</c:v>
                </c:pt>
                <c:pt idx="473">
                  <c:v>41214</c:v>
                </c:pt>
                <c:pt idx="474">
                  <c:v>41215</c:v>
                </c:pt>
                <c:pt idx="475">
                  <c:v>41218</c:v>
                </c:pt>
                <c:pt idx="476">
                  <c:v>41219</c:v>
                </c:pt>
                <c:pt idx="477">
                  <c:v>41220</c:v>
                </c:pt>
                <c:pt idx="478">
                  <c:v>41221</c:v>
                </c:pt>
                <c:pt idx="479">
                  <c:v>41222</c:v>
                </c:pt>
                <c:pt idx="480">
                  <c:v>41226</c:v>
                </c:pt>
                <c:pt idx="481">
                  <c:v>41227</c:v>
                </c:pt>
                <c:pt idx="482">
                  <c:v>41228</c:v>
                </c:pt>
                <c:pt idx="483">
                  <c:v>41229</c:v>
                </c:pt>
                <c:pt idx="484">
                  <c:v>41232</c:v>
                </c:pt>
                <c:pt idx="485">
                  <c:v>41233</c:v>
                </c:pt>
                <c:pt idx="486">
                  <c:v>41234</c:v>
                </c:pt>
                <c:pt idx="487">
                  <c:v>41235</c:v>
                </c:pt>
                <c:pt idx="488">
                  <c:v>41236</c:v>
                </c:pt>
                <c:pt idx="489">
                  <c:v>41239</c:v>
                </c:pt>
                <c:pt idx="490">
                  <c:v>41240</c:v>
                </c:pt>
                <c:pt idx="491">
                  <c:v>41241</c:v>
                </c:pt>
                <c:pt idx="492">
                  <c:v>41242</c:v>
                </c:pt>
                <c:pt idx="493">
                  <c:v>41243</c:v>
                </c:pt>
                <c:pt idx="494">
                  <c:v>41246</c:v>
                </c:pt>
                <c:pt idx="495">
                  <c:v>41247</c:v>
                </c:pt>
                <c:pt idx="496">
                  <c:v>41248</c:v>
                </c:pt>
                <c:pt idx="497">
                  <c:v>41249</c:v>
                </c:pt>
                <c:pt idx="498">
                  <c:v>41250</c:v>
                </c:pt>
                <c:pt idx="499">
                  <c:v>41253</c:v>
                </c:pt>
                <c:pt idx="500">
                  <c:v>41254</c:v>
                </c:pt>
                <c:pt idx="501">
                  <c:v>41255</c:v>
                </c:pt>
                <c:pt idx="502">
                  <c:v>41256</c:v>
                </c:pt>
                <c:pt idx="503">
                  <c:v>41257</c:v>
                </c:pt>
                <c:pt idx="504">
                  <c:v>41260</c:v>
                </c:pt>
                <c:pt idx="505">
                  <c:v>41261</c:v>
                </c:pt>
                <c:pt idx="506">
                  <c:v>41262</c:v>
                </c:pt>
                <c:pt idx="507">
                  <c:v>41263</c:v>
                </c:pt>
                <c:pt idx="508">
                  <c:v>41264</c:v>
                </c:pt>
                <c:pt idx="509">
                  <c:v>41267</c:v>
                </c:pt>
                <c:pt idx="510">
                  <c:v>41268</c:v>
                </c:pt>
                <c:pt idx="511">
                  <c:v>41269</c:v>
                </c:pt>
                <c:pt idx="512">
                  <c:v>41270</c:v>
                </c:pt>
                <c:pt idx="513">
                  <c:v>41274</c:v>
                </c:pt>
                <c:pt idx="514">
                  <c:v>41278</c:v>
                </c:pt>
                <c:pt idx="515">
                  <c:v>41279</c:v>
                </c:pt>
                <c:pt idx="516">
                  <c:v>41281</c:v>
                </c:pt>
                <c:pt idx="517">
                  <c:v>41282</c:v>
                </c:pt>
                <c:pt idx="518">
                  <c:v>41283</c:v>
                </c:pt>
                <c:pt idx="519">
                  <c:v>41284</c:v>
                </c:pt>
                <c:pt idx="520">
                  <c:v>41285</c:v>
                </c:pt>
                <c:pt idx="521">
                  <c:v>41288</c:v>
                </c:pt>
                <c:pt idx="522">
                  <c:v>41289</c:v>
                </c:pt>
                <c:pt idx="523">
                  <c:v>41290</c:v>
                </c:pt>
                <c:pt idx="524">
                  <c:v>41291</c:v>
                </c:pt>
                <c:pt idx="525">
                  <c:v>41292</c:v>
                </c:pt>
                <c:pt idx="526">
                  <c:v>41295</c:v>
                </c:pt>
                <c:pt idx="527">
                  <c:v>41296</c:v>
                </c:pt>
                <c:pt idx="528">
                  <c:v>41297</c:v>
                </c:pt>
                <c:pt idx="529">
                  <c:v>41298</c:v>
                </c:pt>
                <c:pt idx="530">
                  <c:v>41299</c:v>
                </c:pt>
                <c:pt idx="531">
                  <c:v>41302</c:v>
                </c:pt>
                <c:pt idx="532">
                  <c:v>41303</c:v>
                </c:pt>
                <c:pt idx="533">
                  <c:v>41304</c:v>
                </c:pt>
                <c:pt idx="534">
                  <c:v>41305</c:v>
                </c:pt>
                <c:pt idx="535">
                  <c:v>41306</c:v>
                </c:pt>
                <c:pt idx="536">
                  <c:v>41309</c:v>
                </c:pt>
                <c:pt idx="537">
                  <c:v>41310</c:v>
                </c:pt>
                <c:pt idx="538">
                  <c:v>41311</c:v>
                </c:pt>
                <c:pt idx="539">
                  <c:v>41312</c:v>
                </c:pt>
                <c:pt idx="540">
                  <c:v>41313</c:v>
                </c:pt>
                <c:pt idx="541">
                  <c:v>41321</c:v>
                </c:pt>
                <c:pt idx="542">
                  <c:v>41323</c:v>
                </c:pt>
                <c:pt idx="543">
                  <c:v>41324</c:v>
                </c:pt>
                <c:pt idx="544">
                  <c:v>41325</c:v>
                </c:pt>
                <c:pt idx="545">
                  <c:v>41326</c:v>
                </c:pt>
                <c:pt idx="546">
                  <c:v>41327</c:v>
                </c:pt>
                <c:pt idx="547">
                  <c:v>41330</c:v>
                </c:pt>
                <c:pt idx="548">
                  <c:v>41331</c:v>
                </c:pt>
                <c:pt idx="549">
                  <c:v>41332</c:v>
                </c:pt>
                <c:pt idx="550">
                  <c:v>41333</c:v>
                </c:pt>
                <c:pt idx="551">
                  <c:v>41334</c:v>
                </c:pt>
                <c:pt idx="552">
                  <c:v>41337</c:v>
                </c:pt>
                <c:pt idx="553">
                  <c:v>41338</c:v>
                </c:pt>
                <c:pt idx="554">
                  <c:v>41339</c:v>
                </c:pt>
                <c:pt idx="555">
                  <c:v>41340</c:v>
                </c:pt>
                <c:pt idx="556">
                  <c:v>41341</c:v>
                </c:pt>
                <c:pt idx="557">
                  <c:v>41344</c:v>
                </c:pt>
                <c:pt idx="558">
                  <c:v>41345</c:v>
                </c:pt>
                <c:pt idx="559">
                  <c:v>41346</c:v>
                </c:pt>
                <c:pt idx="560">
                  <c:v>41347</c:v>
                </c:pt>
                <c:pt idx="561">
                  <c:v>41348</c:v>
                </c:pt>
                <c:pt idx="562">
                  <c:v>41351</c:v>
                </c:pt>
                <c:pt idx="563">
                  <c:v>41352</c:v>
                </c:pt>
                <c:pt idx="564">
                  <c:v>41353</c:v>
                </c:pt>
                <c:pt idx="565">
                  <c:v>41354</c:v>
                </c:pt>
                <c:pt idx="566">
                  <c:v>41355</c:v>
                </c:pt>
                <c:pt idx="567">
                  <c:v>41358</c:v>
                </c:pt>
                <c:pt idx="568">
                  <c:v>41359</c:v>
                </c:pt>
                <c:pt idx="569">
                  <c:v>41360</c:v>
                </c:pt>
                <c:pt idx="570">
                  <c:v>41361</c:v>
                </c:pt>
                <c:pt idx="571">
                  <c:v>41362</c:v>
                </c:pt>
                <c:pt idx="572">
                  <c:v>41365</c:v>
                </c:pt>
                <c:pt idx="573">
                  <c:v>41366</c:v>
                </c:pt>
                <c:pt idx="574">
                  <c:v>41367</c:v>
                </c:pt>
                <c:pt idx="575">
                  <c:v>41371</c:v>
                </c:pt>
                <c:pt idx="576">
                  <c:v>41372</c:v>
                </c:pt>
                <c:pt idx="577">
                  <c:v>41373</c:v>
                </c:pt>
                <c:pt idx="578">
                  <c:v>41374</c:v>
                </c:pt>
                <c:pt idx="579">
                  <c:v>41375</c:v>
                </c:pt>
                <c:pt idx="580">
                  <c:v>41376</c:v>
                </c:pt>
                <c:pt idx="581">
                  <c:v>41379</c:v>
                </c:pt>
                <c:pt idx="582">
                  <c:v>41380</c:v>
                </c:pt>
                <c:pt idx="583">
                  <c:v>41381</c:v>
                </c:pt>
                <c:pt idx="584">
                  <c:v>41382</c:v>
                </c:pt>
                <c:pt idx="585">
                  <c:v>41383</c:v>
                </c:pt>
                <c:pt idx="586">
                  <c:v>41386</c:v>
                </c:pt>
                <c:pt idx="587">
                  <c:v>41387</c:v>
                </c:pt>
                <c:pt idx="588">
                  <c:v>41388</c:v>
                </c:pt>
                <c:pt idx="589">
                  <c:v>41389</c:v>
                </c:pt>
                <c:pt idx="590">
                  <c:v>41390</c:v>
                </c:pt>
                <c:pt idx="591">
                  <c:v>41391</c:v>
                </c:pt>
                <c:pt idx="592">
                  <c:v>41396</c:v>
                </c:pt>
                <c:pt idx="593">
                  <c:v>41397</c:v>
                </c:pt>
                <c:pt idx="594">
                  <c:v>41400</c:v>
                </c:pt>
                <c:pt idx="595">
                  <c:v>41401</c:v>
                </c:pt>
                <c:pt idx="596">
                  <c:v>41402</c:v>
                </c:pt>
                <c:pt idx="597">
                  <c:v>41403</c:v>
                </c:pt>
                <c:pt idx="598">
                  <c:v>41404</c:v>
                </c:pt>
                <c:pt idx="599">
                  <c:v>41407</c:v>
                </c:pt>
                <c:pt idx="600">
                  <c:v>41408</c:v>
                </c:pt>
                <c:pt idx="601">
                  <c:v>41409</c:v>
                </c:pt>
                <c:pt idx="602">
                  <c:v>41410</c:v>
                </c:pt>
                <c:pt idx="603">
                  <c:v>41411</c:v>
                </c:pt>
                <c:pt idx="604">
                  <c:v>41414</c:v>
                </c:pt>
                <c:pt idx="605">
                  <c:v>41415</c:v>
                </c:pt>
                <c:pt idx="606">
                  <c:v>41416</c:v>
                </c:pt>
                <c:pt idx="607">
                  <c:v>41417</c:v>
                </c:pt>
                <c:pt idx="608">
                  <c:v>41418</c:v>
                </c:pt>
                <c:pt idx="609">
                  <c:v>41421</c:v>
                </c:pt>
                <c:pt idx="610">
                  <c:v>41422</c:v>
                </c:pt>
                <c:pt idx="611">
                  <c:v>41423</c:v>
                </c:pt>
                <c:pt idx="612">
                  <c:v>41428</c:v>
                </c:pt>
                <c:pt idx="613">
                  <c:v>41429</c:v>
                </c:pt>
                <c:pt idx="614">
                  <c:v>41430</c:v>
                </c:pt>
                <c:pt idx="615">
                  <c:v>41431</c:v>
                </c:pt>
                <c:pt idx="616">
                  <c:v>41432</c:v>
                </c:pt>
                <c:pt idx="617">
                  <c:v>41433</c:v>
                </c:pt>
                <c:pt idx="618">
                  <c:v>41434</c:v>
                </c:pt>
                <c:pt idx="619">
                  <c:v>41438</c:v>
                </c:pt>
                <c:pt idx="620">
                  <c:v>41439</c:v>
                </c:pt>
                <c:pt idx="621">
                  <c:v>41442</c:v>
                </c:pt>
                <c:pt idx="622">
                  <c:v>41443</c:v>
                </c:pt>
                <c:pt idx="623">
                  <c:v>41444</c:v>
                </c:pt>
                <c:pt idx="624">
                  <c:v>41445</c:v>
                </c:pt>
                <c:pt idx="625">
                  <c:v>41446</c:v>
                </c:pt>
                <c:pt idx="626">
                  <c:v>41449</c:v>
                </c:pt>
                <c:pt idx="627">
                  <c:v>41450</c:v>
                </c:pt>
                <c:pt idx="628">
                  <c:v>41451</c:v>
                </c:pt>
                <c:pt idx="629">
                  <c:v>41452</c:v>
                </c:pt>
                <c:pt idx="630">
                  <c:v>41453</c:v>
                </c:pt>
                <c:pt idx="631">
                  <c:v>41456</c:v>
                </c:pt>
                <c:pt idx="632">
                  <c:v>41457</c:v>
                </c:pt>
                <c:pt idx="633">
                  <c:v>41458</c:v>
                </c:pt>
                <c:pt idx="634">
                  <c:v>41459</c:v>
                </c:pt>
                <c:pt idx="635">
                  <c:v>41460</c:v>
                </c:pt>
                <c:pt idx="636">
                  <c:v>41463</c:v>
                </c:pt>
                <c:pt idx="637">
                  <c:v>41464</c:v>
                </c:pt>
                <c:pt idx="638">
                  <c:v>41465</c:v>
                </c:pt>
                <c:pt idx="639">
                  <c:v>41466</c:v>
                </c:pt>
                <c:pt idx="640">
                  <c:v>41467</c:v>
                </c:pt>
                <c:pt idx="641">
                  <c:v>41470</c:v>
                </c:pt>
                <c:pt idx="642">
                  <c:v>41471</c:v>
                </c:pt>
                <c:pt idx="643">
                  <c:v>41472</c:v>
                </c:pt>
                <c:pt idx="644">
                  <c:v>41473</c:v>
                </c:pt>
                <c:pt idx="645">
                  <c:v>41474</c:v>
                </c:pt>
                <c:pt idx="646">
                  <c:v>41477</c:v>
                </c:pt>
                <c:pt idx="647">
                  <c:v>41478</c:v>
                </c:pt>
                <c:pt idx="648">
                  <c:v>41479</c:v>
                </c:pt>
                <c:pt idx="649">
                  <c:v>41480</c:v>
                </c:pt>
                <c:pt idx="650">
                  <c:v>41481</c:v>
                </c:pt>
                <c:pt idx="651">
                  <c:v>41484</c:v>
                </c:pt>
                <c:pt idx="652">
                  <c:v>41485</c:v>
                </c:pt>
                <c:pt idx="653">
                  <c:v>41486</c:v>
                </c:pt>
                <c:pt idx="654">
                  <c:v>41487</c:v>
                </c:pt>
                <c:pt idx="655">
                  <c:v>41488</c:v>
                </c:pt>
                <c:pt idx="656">
                  <c:v>41491</c:v>
                </c:pt>
                <c:pt idx="657">
                  <c:v>41492</c:v>
                </c:pt>
                <c:pt idx="658">
                  <c:v>41493</c:v>
                </c:pt>
                <c:pt idx="659">
                  <c:v>41494</c:v>
                </c:pt>
                <c:pt idx="660">
                  <c:v>41495</c:v>
                </c:pt>
                <c:pt idx="661">
                  <c:v>41498</c:v>
                </c:pt>
                <c:pt idx="662">
                  <c:v>41499</c:v>
                </c:pt>
                <c:pt idx="663">
                  <c:v>41500</c:v>
                </c:pt>
                <c:pt idx="664">
                  <c:v>41501</c:v>
                </c:pt>
                <c:pt idx="665">
                  <c:v>41502</c:v>
                </c:pt>
                <c:pt idx="666">
                  <c:v>41505</c:v>
                </c:pt>
                <c:pt idx="667">
                  <c:v>41506</c:v>
                </c:pt>
                <c:pt idx="668">
                  <c:v>41507</c:v>
                </c:pt>
                <c:pt idx="669">
                  <c:v>41508</c:v>
                </c:pt>
                <c:pt idx="670">
                  <c:v>41509</c:v>
                </c:pt>
                <c:pt idx="671">
                  <c:v>41512</c:v>
                </c:pt>
                <c:pt idx="672">
                  <c:v>41513</c:v>
                </c:pt>
                <c:pt idx="673">
                  <c:v>41514</c:v>
                </c:pt>
                <c:pt idx="674">
                  <c:v>41515</c:v>
                </c:pt>
                <c:pt idx="675">
                  <c:v>41516</c:v>
                </c:pt>
                <c:pt idx="676">
                  <c:v>41519</c:v>
                </c:pt>
                <c:pt idx="677">
                  <c:v>41520</c:v>
                </c:pt>
                <c:pt idx="678">
                  <c:v>41521</c:v>
                </c:pt>
                <c:pt idx="679">
                  <c:v>41522</c:v>
                </c:pt>
                <c:pt idx="680">
                  <c:v>41523</c:v>
                </c:pt>
                <c:pt idx="681">
                  <c:v>41526</c:v>
                </c:pt>
                <c:pt idx="682">
                  <c:v>41527</c:v>
                </c:pt>
                <c:pt idx="683">
                  <c:v>41528</c:v>
                </c:pt>
                <c:pt idx="684">
                  <c:v>41529</c:v>
                </c:pt>
                <c:pt idx="685">
                  <c:v>41530</c:v>
                </c:pt>
                <c:pt idx="686">
                  <c:v>41533</c:v>
                </c:pt>
                <c:pt idx="687">
                  <c:v>41534</c:v>
                </c:pt>
                <c:pt idx="688">
                  <c:v>41535</c:v>
                </c:pt>
                <c:pt idx="689">
                  <c:v>41540</c:v>
                </c:pt>
                <c:pt idx="690">
                  <c:v>41541</c:v>
                </c:pt>
                <c:pt idx="691">
                  <c:v>41543</c:v>
                </c:pt>
                <c:pt idx="692">
                  <c:v>41546</c:v>
                </c:pt>
                <c:pt idx="693">
                  <c:v>41547</c:v>
                </c:pt>
                <c:pt idx="694">
                  <c:v>41555</c:v>
                </c:pt>
                <c:pt idx="695">
                  <c:v>41556</c:v>
                </c:pt>
                <c:pt idx="696">
                  <c:v>41557</c:v>
                </c:pt>
                <c:pt idx="697">
                  <c:v>41558</c:v>
                </c:pt>
                <c:pt idx="698">
                  <c:v>41561</c:v>
                </c:pt>
                <c:pt idx="699">
                  <c:v>41562</c:v>
                </c:pt>
                <c:pt idx="700">
                  <c:v>41563</c:v>
                </c:pt>
                <c:pt idx="701">
                  <c:v>41564</c:v>
                </c:pt>
                <c:pt idx="702">
                  <c:v>41565</c:v>
                </c:pt>
                <c:pt idx="703">
                  <c:v>41568</c:v>
                </c:pt>
                <c:pt idx="704">
                  <c:v>41569</c:v>
                </c:pt>
                <c:pt idx="705">
                  <c:v>41570</c:v>
                </c:pt>
                <c:pt idx="706">
                  <c:v>41571</c:v>
                </c:pt>
                <c:pt idx="707">
                  <c:v>41572</c:v>
                </c:pt>
                <c:pt idx="708">
                  <c:v>41575</c:v>
                </c:pt>
                <c:pt idx="709">
                  <c:v>41576</c:v>
                </c:pt>
                <c:pt idx="710">
                  <c:v>41577</c:v>
                </c:pt>
                <c:pt idx="711">
                  <c:v>41578</c:v>
                </c:pt>
                <c:pt idx="712">
                  <c:v>41579</c:v>
                </c:pt>
                <c:pt idx="713">
                  <c:v>41582</c:v>
                </c:pt>
                <c:pt idx="714">
                  <c:v>41583</c:v>
                </c:pt>
                <c:pt idx="715">
                  <c:v>41584</c:v>
                </c:pt>
                <c:pt idx="716">
                  <c:v>41585</c:v>
                </c:pt>
                <c:pt idx="717">
                  <c:v>41586</c:v>
                </c:pt>
                <c:pt idx="718">
                  <c:v>41589</c:v>
                </c:pt>
                <c:pt idx="719">
                  <c:v>41590</c:v>
                </c:pt>
                <c:pt idx="720">
                  <c:v>41591</c:v>
                </c:pt>
                <c:pt idx="721">
                  <c:v>41592</c:v>
                </c:pt>
                <c:pt idx="722">
                  <c:v>41593</c:v>
                </c:pt>
                <c:pt idx="723">
                  <c:v>41596</c:v>
                </c:pt>
                <c:pt idx="724">
                  <c:v>41597</c:v>
                </c:pt>
                <c:pt idx="725">
                  <c:v>41598</c:v>
                </c:pt>
                <c:pt idx="726">
                  <c:v>41599</c:v>
                </c:pt>
                <c:pt idx="727">
                  <c:v>41600</c:v>
                </c:pt>
                <c:pt idx="728">
                  <c:v>41603</c:v>
                </c:pt>
                <c:pt idx="729">
                  <c:v>41604</c:v>
                </c:pt>
                <c:pt idx="730">
                  <c:v>41605</c:v>
                </c:pt>
                <c:pt idx="731">
                  <c:v>41606</c:v>
                </c:pt>
                <c:pt idx="732">
                  <c:v>41607</c:v>
                </c:pt>
                <c:pt idx="733">
                  <c:v>41610</c:v>
                </c:pt>
                <c:pt idx="734">
                  <c:v>41611</c:v>
                </c:pt>
                <c:pt idx="735">
                  <c:v>41612</c:v>
                </c:pt>
                <c:pt idx="736">
                  <c:v>41613</c:v>
                </c:pt>
                <c:pt idx="737">
                  <c:v>41614</c:v>
                </c:pt>
                <c:pt idx="738">
                  <c:v>41617</c:v>
                </c:pt>
                <c:pt idx="739">
                  <c:v>41618</c:v>
                </c:pt>
                <c:pt idx="740">
                  <c:v>41619</c:v>
                </c:pt>
                <c:pt idx="741">
                  <c:v>41620</c:v>
                </c:pt>
                <c:pt idx="742">
                  <c:v>41621</c:v>
                </c:pt>
                <c:pt idx="743">
                  <c:v>41624</c:v>
                </c:pt>
                <c:pt idx="744">
                  <c:v>41625</c:v>
                </c:pt>
                <c:pt idx="745">
                  <c:v>41626</c:v>
                </c:pt>
                <c:pt idx="746">
                  <c:v>41627</c:v>
                </c:pt>
                <c:pt idx="747">
                  <c:v>41628</c:v>
                </c:pt>
                <c:pt idx="748">
                  <c:v>41631</c:v>
                </c:pt>
                <c:pt idx="749">
                  <c:v>41632</c:v>
                </c:pt>
                <c:pt idx="750">
                  <c:v>41634</c:v>
                </c:pt>
                <c:pt idx="751">
                  <c:v>41635</c:v>
                </c:pt>
                <c:pt idx="752">
                  <c:v>41638</c:v>
                </c:pt>
                <c:pt idx="753">
                  <c:v>41639</c:v>
                </c:pt>
                <c:pt idx="754">
                  <c:v>41641</c:v>
                </c:pt>
                <c:pt idx="755">
                  <c:v>41642</c:v>
                </c:pt>
                <c:pt idx="756">
                  <c:v>41645</c:v>
                </c:pt>
                <c:pt idx="757">
                  <c:v>41646</c:v>
                </c:pt>
                <c:pt idx="758">
                  <c:v>41647</c:v>
                </c:pt>
                <c:pt idx="759">
                  <c:v>41648</c:v>
                </c:pt>
                <c:pt idx="760">
                  <c:v>41649</c:v>
                </c:pt>
                <c:pt idx="761">
                  <c:v>41652</c:v>
                </c:pt>
                <c:pt idx="762">
                  <c:v>41653</c:v>
                </c:pt>
                <c:pt idx="763">
                  <c:v>41654</c:v>
                </c:pt>
                <c:pt idx="764">
                  <c:v>41655</c:v>
                </c:pt>
                <c:pt idx="765">
                  <c:v>41656</c:v>
                </c:pt>
                <c:pt idx="766">
                  <c:v>41659</c:v>
                </c:pt>
                <c:pt idx="767">
                  <c:v>41660</c:v>
                </c:pt>
                <c:pt idx="768">
                  <c:v>41661</c:v>
                </c:pt>
                <c:pt idx="769">
                  <c:v>41662</c:v>
                </c:pt>
                <c:pt idx="770">
                  <c:v>41663</c:v>
                </c:pt>
                <c:pt idx="771">
                  <c:v>41665</c:v>
                </c:pt>
                <c:pt idx="772">
                  <c:v>41666</c:v>
                </c:pt>
                <c:pt idx="773">
                  <c:v>41667</c:v>
                </c:pt>
                <c:pt idx="774">
                  <c:v>41668</c:v>
                </c:pt>
                <c:pt idx="775">
                  <c:v>41669</c:v>
                </c:pt>
                <c:pt idx="776">
                  <c:v>41677</c:v>
                </c:pt>
                <c:pt idx="777">
                  <c:v>41678</c:v>
                </c:pt>
                <c:pt idx="778">
                  <c:v>41680</c:v>
                </c:pt>
                <c:pt idx="779">
                  <c:v>41682</c:v>
                </c:pt>
                <c:pt idx="780">
                  <c:v>41683</c:v>
                </c:pt>
                <c:pt idx="781">
                  <c:v>41684</c:v>
                </c:pt>
                <c:pt idx="782">
                  <c:v>41687</c:v>
                </c:pt>
                <c:pt idx="783">
                  <c:v>41688</c:v>
                </c:pt>
                <c:pt idx="784">
                  <c:v>41689</c:v>
                </c:pt>
                <c:pt idx="785">
                  <c:v>41690</c:v>
                </c:pt>
                <c:pt idx="786">
                  <c:v>41691</c:v>
                </c:pt>
                <c:pt idx="787">
                  <c:v>41694</c:v>
                </c:pt>
                <c:pt idx="788">
                  <c:v>41695</c:v>
                </c:pt>
                <c:pt idx="789">
                  <c:v>41696</c:v>
                </c:pt>
                <c:pt idx="790">
                  <c:v>41697</c:v>
                </c:pt>
                <c:pt idx="791">
                  <c:v>41698</c:v>
                </c:pt>
                <c:pt idx="792">
                  <c:v>41701</c:v>
                </c:pt>
                <c:pt idx="793">
                  <c:v>41702</c:v>
                </c:pt>
                <c:pt idx="794">
                  <c:v>41703</c:v>
                </c:pt>
                <c:pt idx="795">
                  <c:v>41704</c:v>
                </c:pt>
                <c:pt idx="796">
                  <c:v>41705</c:v>
                </c:pt>
                <c:pt idx="797">
                  <c:v>41708</c:v>
                </c:pt>
                <c:pt idx="798">
                  <c:v>41709</c:v>
                </c:pt>
                <c:pt idx="799">
                  <c:v>41710</c:v>
                </c:pt>
                <c:pt idx="800">
                  <c:v>41711</c:v>
                </c:pt>
                <c:pt idx="801">
                  <c:v>41712</c:v>
                </c:pt>
                <c:pt idx="802">
                  <c:v>41715</c:v>
                </c:pt>
                <c:pt idx="803">
                  <c:v>41716</c:v>
                </c:pt>
                <c:pt idx="804">
                  <c:v>41717</c:v>
                </c:pt>
                <c:pt idx="805">
                  <c:v>41718</c:v>
                </c:pt>
                <c:pt idx="806">
                  <c:v>41719</c:v>
                </c:pt>
                <c:pt idx="807">
                  <c:v>41722</c:v>
                </c:pt>
                <c:pt idx="808">
                  <c:v>41723</c:v>
                </c:pt>
                <c:pt idx="809">
                  <c:v>41724</c:v>
                </c:pt>
                <c:pt idx="810">
                  <c:v>41725</c:v>
                </c:pt>
                <c:pt idx="811">
                  <c:v>41726</c:v>
                </c:pt>
                <c:pt idx="812">
                  <c:v>41729</c:v>
                </c:pt>
                <c:pt idx="813">
                  <c:v>41730</c:v>
                </c:pt>
                <c:pt idx="814">
                  <c:v>41731</c:v>
                </c:pt>
                <c:pt idx="815">
                  <c:v>41732</c:v>
                </c:pt>
                <c:pt idx="816">
                  <c:v>41733</c:v>
                </c:pt>
                <c:pt idx="817">
                  <c:v>41737</c:v>
                </c:pt>
                <c:pt idx="818">
                  <c:v>41738</c:v>
                </c:pt>
                <c:pt idx="819">
                  <c:v>41739</c:v>
                </c:pt>
                <c:pt idx="820">
                  <c:v>41740</c:v>
                </c:pt>
                <c:pt idx="821">
                  <c:v>41743</c:v>
                </c:pt>
                <c:pt idx="822">
                  <c:v>41744</c:v>
                </c:pt>
                <c:pt idx="823">
                  <c:v>41745</c:v>
                </c:pt>
                <c:pt idx="824">
                  <c:v>41746</c:v>
                </c:pt>
                <c:pt idx="825">
                  <c:v>41747</c:v>
                </c:pt>
                <c:pt idx="826">
                  <c:v>41750</c:v>
                </c:pt>
                <c:pt idx="827">
                  <c:v>41751</c:v>
                </c:pt>
                <c:pt idx="828">
                  <c:v>41752</c:v>
                </c:pt>
                <c:pt idx="829">
                  <c:v>41753</c:v>
                </c:pt>
                <c:pt idx="830">
                  <c:v>41754</c:v>
                </c:pt>
                <c:pt idx="831">
                  <c:v>41757</c:v>
                </c:pt>
                <c:pt idx="832">
                  <c:v>41758</c:v>
                </c:pt>
                <c:pt idx="833">
                  <c:v>41759</c:v>
                </c:pt>
                <c:pt idx="834">
                  <c:v>41763</c:v>
                </c:pt>
                <c:pt idx="835">
                  <c:v>41764</c:v>
                </c:pt>
                <c:pt idx="836">
                  <c:v>41765</c:v>
                </c:pt>
                <c:pt idx="837">
                  <c:v>41766</c:v>
                </c:pt>
                <c:pt idx="838">
                  <c:v>41767</c:v>
                </c:pt>
                <c:pt idx="839">
                  <c:v>41768</c:v>
                </c:pt>
                <c:pt idx="840">
                  <c:v>41771</c:v>
                </c:pt>
                <c:pt idx="841">
                  <c:v>41772</c:v>
                </c:pt>
                <c:pt idx="842">
                  <c:v>41773</c:v>
                </c:pt>
                <c:pt idx="843">
                  <c:v>41774</c:v>
                </c:pt>
                <c:pt idx="844">
                  <c:v>41775</c:v>
                </c:pt>
                <c:pt idx="845">
                  <c:v>41778</c:v>
                </c:pt>
                <c:pt idx="846">
                  <c:v>41779</c:v>
                </c:pt>
                <c:pt idx="847">
                  <c:v>41780</c:v>
                </c:pt>
                <c:pt idx="848">
                  <c:v>41781</c:v>
                </c:pt>
                <c:pt idx="849">
                  <c:v>41782</c:v>
                </c:pt>
                <c:pt idx="850">
                  <c:v>41785</c:v>
                </c:pt>
                <c:pt idx="851">
                  <c:v>41786</c:v>
                </c:pt>
                <c:pt idx="852">
                  <c:v>41787</c:v>
                </c:pt>
                <c:pt idx="853">
                  <c:v>41788</c:v>
                </c:pt>
                <c:pt idx="854">
                  <c:v>41789</c:v>
                </c:pt>
                <c:pt idx="855">
                  <c:v>41793</c:v>
                </c:pt>
                <c:pt idx="856">
                  <c:v>41794</c:v>
                </c:pt>
                <c:pt idx="857">
                  <c:v>41795</c:v>
                </c:pt>
                <c:pt idx="858">
                  <c:v>41796</c:v>
                </c:pt>
                <c:pt idx="859">
                  <c:v>41799</c:v>
                </c:pt>
                <c:pt idx="860">
                  <c:v>41800</c:v>
                </c:pt>
                <c:pt idx="861">
                  <c:v>41801</c:v>
                </c:pt>
                <c:pt idx="862">
                  <c:v>41802</c:v>
                </c:pt>
                <c:pt idx="863">
                  <c:v>41803</c:v>
                </c:pt>
                <c:pt idx="864">
                  <c:v>41806</c:v>
                </c:pt>
                <c:pt idx="865">
                  <c:v>41807</c:v>
                </c:pt>
                <c:pt idx="866">
                  <c:v>41808</c:v>
                </c:pt>
                <c:pt idx="867">
                  <c:v>41809</c:v>
                </c:pt>
                <c:pt idx="868">
                  <c:v>41810</c:v>
                </c:pt>
                <c:pt idx="869">
                  <c:v>41813</c:v>
                </c:pt>
                <c:pt idx="870">
                  <c:v>41814</c:v>
                </c:pt>
                <c:pt idx="871">
                  <c:v>41815</c:v>
                </c:pt>
                <c:pt idx="872">
                  <c:v>41816</c:v>
                </c:pt>
                <c:pt idx="873">
                  <c:v>41817</c:v>
                </c:pt>
                <c:pt idx="874">
                  <c:v>41820</c:v>
                </c:pt>
                <c:pt idx="875">
                  <c:v>41821</c:v>
                </c:pt>
                <c:pt idx="876">
                  <c:v>41822</c:v>
                </c:pt>
                <c:pt idx="877">
                  <c:v>41823</c:v>
                </c:pt>
                <c:pt idx="878">
                  <c:v>41824</c:v>
                </c:pt>
                <c:pt idx="879">
                  <c:v>41827</c:v>
                </c:pt>
                <c:pt idx="880">
                  <c:v>41828</c:v>
                </c:pt>
                <c:pt idx="881">
                  <c:v>41829</c:v>
                </c:pt>
                <c:pt idx="882">
                  <c:v>41830</c:v>
                </c:pt>
                <c:pt idx="883">
                  <c:v>41831</c:v>
                </c:pt>
                <c:pt idx="884">
                  <c:v>41834</c:v>
                </c:pt>
                <c:pt idx="885">
                  <c:v>41835</c:v>
                </c:pt>
                <c:pt idx="886">
                  <c:v>41836</c:v>
                </c:pt>
                <c:pt idx="887">
                  <c:v>41837</c:v>
                </c:pt>
                <c:pt idx="888">
                  <c:v>41838</c:v>
                </c:pt>
                <c:pt idx="889">
                  <c:v>41841</c:v>
                </c:pt>
                <c:pt idx="890">
                  <c:v>41842</c:v>
                </c:pt>
                <c:pt idx="891">
                  <c:v>41843</c:v>
                </c:pt>
                <c:pt idx="892">
                  <c:v>41844</c:v>
                </c:pt>
                <c:pt idx="893">
                  <c:v>41845</c:v>
                </c:pt>
                <c:pt idx="894">
                  <c:v>41848</c:v>
                </c:pt>
                <c:pt idx="895">
                  <c:v>41849</c:v>
                </c:pt>
                <c:pt idx="896">
                  <c:v>41850</c:v>
                </c:pt>
                <c:pt idx="897">
                  <c:v>41851</c:v>
                </c:pt>
                <c:pt idx="898">
                  <c:v>41852</c:v>
                </c:pt>
                <c:pt idx="899">
                  <c:v>41855</c:v>
                </c:pt>
                <c:pt idx="900">
                  <c:v>41856</c:v>
                </c:pt>
                <c:pt idx="901">
                  <c:v>41857</c:v>
                </c:pt>
                <c:pt idx="902">
                  <c:v>41858</c:v>
                </c:pt>
                <c:pt idx="903">
                  <c:v>41859</c:v>
                </c:pt>
                <c:pt idx="904">
                  <c:v>41862</c:v>
                </c:pt>
                <c:pt idx="905">
                  <c:v>41863</c:v>
                </c:pt>
                <c:pt idx="906">
                  <c:v>41864</c:v>
                </c:pt>
                <c:pt idx="907">
                  <c:v>41865</c:v>
                </c:pt>
                <c:pt idx="908">
                  <c:v>41866</c:v>
                </c:pt>
                <c:pt idx="909">
                  <c:v>41869</c:v>
                </c:pt>
                <c:pt idx="910">
                  <c:v>41870</c:v>
                </c:pt>
                <c:pt idx="911">
                  <c:v>41871</c:v>
                </c:pt>
                <c:pt idx="912">
                  <c:v>41872</c:v>
                </c:pt>
                <c:pt idx="913">
                  <c:v>41873</c:v>
                </c:pt>
                <c:pt idx="914">
                  <c:v>41876</c:v>
                </c:pt>
                <c:pt idx="915">
                  <c:v>41877</c:v>
                </c:pt>
                <c:pt idx="916">
                  <c:v>41878</c:v>
                </c:pt>
                <c:pt idx="917">
                  <c:v>41879</c:v>
                </c:pt>
                <c:pt idx="918">
                  <c:v>41880</c:v>
                </c:pt>
                <c:pt idx="919">
                  <c:v>41883</c:v>
                </c:pt>
                <c:pt idx="920">
                  <c:v>41884</c:v>
                </c:pt>
                <c:pt idx="921">
                  <c:v>41885</c:v>
                </c:pt>
                <c:pt idx="922">
                  <c:v>41886</c:v>
                </c:pt>
                <c:pt idx="923">
                  <c:v>41887</c:v>
                </c:pt>
                <c:pt idx="924">
                  <c:v>41891</c:v>
                </c:pt>
                <c:pt idx="925">
                  <c:v>41892</c:v>
                </c:pt>
                <c:pt idx="926">
                  <c:v>41893</c:v>
                </c:pt>
                <c:pt idx="927">
                  <c:v>41894</c:v>
                </c:pt>
                <c:pt idx="928">
                  <c:v>41897</c:v>
                </c:pt>
                <c:pt idx="929">
                  <c:v>41898</c:v>
                </c:pt>
                <c:pt idx="930">
                  <c:v>41899</c:v>
                </c:pt>
                <c:pt idx="931">
                  <c:v>41900</c:v>
                </c:pt>
                <c:pt idx="932">
                  <c:v>41901</c:v>
                </c:pt>
                <c:pt idx="933">
                  <c:v>41904</c:v>
                </c:pt>
                <c:pt idx="934">
                  <c:v>41905</c:v>
                </c:pt>
                <c:pt idx="935">
                  <c:v>41906</c:v>
                </c:pt>
                <c:pt idx="936">
                  <c:v>41907</c:v>
                </c:pt>
                <c:pt idx="937">
                  <c:v>41908</c:v>
                </c:pt>
                <c:pt idx="938">
                  <c:v>41910</c:v>
                </c:pt>
                <c:pt idx="939">
                  <c:v>41911</c:v>
                </c:pt>
                <c:pt idx="940">
                  <c:v>41912</c:v>
                </c:pt>
                <c:pt idx="941">
                  <c:v>41920</c:v>
                </c:pt>
                <c:pt idx="942">
                  <c:v>41921</c:v>
                </c:pt>
                <c:pt idx="943">
                  <c:v>41922</c:v>
                </c:pt>
                <c:pt idx="944">
                  <c:v>41923</c:v>
                </c:pt>
                <c:pt idx="945">
                  <c:v>41925</c:v>
                </c:pt>
                <c:pt idx="946">
                  <c:v>41926</c:v>
                </c:pt>
                <c:pt idx="947">
                  <c:v>41927</c:v>
                </c:pt>
                <c:pt idx="948">
                  <c:v>41928</c:v>
                </c:pt>
                <c:pt idx="949">
                  <c:v>41929</c:v>
                </c:pt>
                <c:pt idx="950">
                  <c:v>41932</c:v>
                </c:pt>
                <c:pt idx="951">
                  <c:v>41933</c:v>
                </c:pt>
                <c:pt idx="952">
                  <c:v>41934</c:v>
                </c:pt>
                <c:pt idx="953">
                  <c:v>41935</c:v>
                </c:pt>
                <c:pt idx="954">
                  <c:v>41936</c:v>
                </c:pt>
                <c:pt idx="955">
                  <c:v>41939</c:v>
                </c:pt>
                <c:pt idx="956">
                  <c:v>41940</c:v>
                </c:pt>
                <c:pt idx="957">
                  <c:v>41941</c:v>
                </c:pt>
                <c:pt idx="958">
                  <c:v>41942</c:v>
                </c:pt>
                <c:pt idx="959">
                  <c:v>41943</c:v>
                </c:pt>
                <c:pt idx="960">
                  <c:v>41946</c:v>
                </c:pt>
                <c:pt idx="961">
                  <c:v>41947</c:v>
                </c:pt>
                <c:pt idx="962">
                  <c:v>41948</c:v>
                </c:pt>
                <c:pt idx="963">
                  <c:v>41949</c:v>
                </c:pt>
                <c:pt idx="964">
                  <c:v>41950</c:v>
                </c:pt>
                <c:pt idx="965">
                  <c:v>41953</c:v>
                </c:pt>
                <c:pt idx="966">
                  <c:v>41954</c:v>
                </c:pt>
                <c:pt idx="967">
                  <c:v>41955</c:v>
                </c:pt>
                <c:pt idx="968">
                  <c:v>41956</c:v>
                </c:pt>
                <c:pt idx="969">
                  <c:v>41957</c:v>
                </c:pt>
                <c:pt idx="970">
                  <c:v>41960</c:v>
                </c:pt>
                <c:pt idx="971">
                  <c:v>41961</c:v>
                </c:pt>
                <c:pt idx="972">
                  <c:v>41962</c:v>
                </c:pt>
                <c:pt idx="973">
                  <c:v>41963</c:v>
                </c:pt>
                <c:pt idx="974">
                  <c:v>41964</c:v>
                </c:pt>
                <c:pt idx="975">
                  <c:v>41967</c:v>
                </c:pt>
                <c:pt idx="976">
                  <c:v>41968</c:v>
                </c:pt>
                <c:pt idx="977">
                  <c:v>41969</c:v>
                </c:pt>
                <c:pt idx="978">
                  <c:v>41970</c:v>
                </c:pt>
                <c:pt idx="979">
                  <c:v>41971</c:v>
                </c:pt>
                <c:pt idx="980">
                  <c:v>41974</c:v>
                </c:pt>
                <c:pt idx="981">
                  <c:v>41975</c:v>
                </c:pt>
                <c:pt idx="982">
                  <c:v>41976</c:v>
                </c:pt>
                <c:pt idx="983">
                  <c:v>41977</c:v>
                </c:pt>
                <c:pt idx="984">
                  <c:v>41978</c:v>
                </c:pt>
                <c:pt idx="985">
                  <c:v>41981</c:v>
                </c:pt>
                <c:pt idx="986">
                  <c:v>41982</c:v>
                </c:pt>
                <c:pt idx="987">
                  <c:v>41983</c:v>
                </c:pt>
                <c:pt idx="988">
                  <c:v>41984</c:v>
                </c:pt>
                <c:pt idx="989">
                  <c:v>41985</c:v>
                </c:pt>
                <c:pt idx="990">
                  <c:v>41988</c:v>
                </c:pt>
                <c:pt idx="991">
                  <c:v>41989</c:v>
                </c:pt>
                <c:pt idx="992">
                  <c:v>41990</c:v>
                </c:pt>
                <c:pt idx="993">
                  <c:v>41991</c:v>
                </c:pt>
                <c:pt idx="994">
                  <c:v>41992</c:v>
                </c:pt>
                <c:pt idx="995">
                  <c:v>41995</c:v>
                </c:pt>
                <c:pt idx="996">
                  <c:v>41996</c:v>
                </c:pt>
                <c:pt idx="997">
                  <c:v>41997</c:v>
                </c:pt>
                <c:pt idx="998">
                  <c:v>41998</c:v>
                </c:pt>
                <c:pt idx="999">
                  <c:v>41999</c:v>
                </c:pt>
                <c:pt idx="1000">
                  <c:v>42002</c:v>
                </c:pt>
                <c:pt idx="1001">
                  <c:v>42003</c:v>
                </c:pt>
                <c:pt idx="1002">
                  <c:v>42004</c:v>
                </c:pt>
                <c:pt idx="1003">
                  <c:v>42008</c:v>
                </c:pt>
                <c:pt idx="1004">
                  <c:v>42009</c:v>
                </c:pt>
                <c:pt idx="1005">
                  <c:v>42010</c:v>
                </c:pt>
                <c:pt idx="1006">
                  <c:v>42011</c:v>
                </c:pt>
                <c:pt idx="1007">
                  <c:v>42012</c:v>
                </c:pt>
                <c:pt idx="1008">
                  <c:v>42013</c:v>
                </c:pt>
                <c:pt idx="1009">
                  <c:v>42016</c:v>
                </c:pt>
                <c:pt idx="1010">
                  <c:v>42017</c:v>
                </c:pt>
                <c:pt idx="1011">
                  <c:v>42018</c:v>
                </c:pt>
                <c:pt idx="1012">
                  <c:v>42019</c:v>
                </c:pt>
                <c:pt idx="1013">
                  <c:v>42020</c:v>
                </c:pt>
                <c:pt idx="1014">
                  <c:v>42023</c:v>
                </c:pt>
                <c:pt idx="1015">
                  <c:v>42024</c:v>
                </c:pt>
                <c:pt idx="1016">
                  <c:v>42025</c:v>
                </c:pt>
                <c:pt idx="1017">
                  <c:v>42026</c:v>
                </c:pt>
                <c:pt idx="1018">
                  <c:v>42027</c:v>
                </c:pt>
                <c:pt idx="1019">
                  <c:v>42030</c:v>
                </c:pt>
                <c:pt idx="1020">
                  <c:v>42031</c:v>
                </c:pt>
                <c:pt idx="1021">
                  <c:v>42032</c:v>
                </c:pt>
                <c:pt idx="1022">
                  <c:v>42033</c:v>
                </c:pt>
                <c:pt idx="1023">
                  <c:v>42034</c:v>
                </c:pt>
                <c:pt idx="1024">
                  <c:v>42037</c:v>
                </c:pt>
                <c:pt idx="1025">
                  <c:v>42038</c:v>
                </c:pt>
                <c:pt idx="1026">
                  <c:v>42039</c:v>
                </c:pt>
                <c:pt idx="1027">
                  <c:v>42040</c:v>
                </c:pt>
                <c:pt idx="1028">
                  <c:v>42041</c:v>
                </c:pt>
                <c:pt idx="1029">
                  <c:v>42044</c:v>
                </c:pt>
                <c:pt idx="1030">
                  <c:v>42045</c:v>
                </c:pt>
                <c:pt idx="1031">
                  <c:v>42046</c:v>
                </c:pt>
                <c:pt idx="1032">
                  <c:v>42047</c:v>
                </c:pt>
                <c:pt idx="1033">
                  <c:v>42048</c:v>
                </c:pt>
                <c:pt idx="1034">
                  <c:v>42050</c:v>
                </c:pt>
                <c:pt idx="1035">
                  <c:v>42051</c:v>
                </c:pt>
                <c:pt idx="1036">
                  <c:v>42060</c:v>
                </c:pt>
                <c:pt idx="1037">
                  <c:v>42061</c:v>
                </c:pt>
                <c:pt idx="1038">
                  <c:v>42062</c:v>
                </c:pt>
                <c:pt idx="1039">
                  <c:v>42063</c:v>
                </c:pt>
                <c:pt idx="1040">
                  <c:v>42065</c:v>
                </c:pt>
                <c:pt idx="1041">
                  <c:v>42066</c:v>
                </c:pt>
                <c:pt idx="1042">
                  <c:v>42067</c:v>
                </c:pt>
                <c:pt idx="1043">
                  <c:v>42068</c:v>
                </c:pt>
                <c:pt idx="1044">
                  <c:v>42069</c:v>
                </c:pt>
                <c:pt idx="1045">
                  <c:v>42072</c:v>
                </c:pt>
                <c:pt idx="1046">
                  <c:v>42073</c:v>
                </c:pt>
                <c:pt idx="1047">
                  <c:v>42074</c:v>
                </c:pt>
                <c:pt idx="1048">
                  <c:v>42075</c:v>
                </c:pt>
                <c:pt idx="1049">
                  <c:v>42076</c:v>
                </c:pt>
                <c:pt idx="1050">
                  <c:v>42079</c:v>
                </c:pt>
                <c:pt idx="1051">
                  <c:v>42080</c:v>
                </c:pt>
                <c:pt idx="1052">
                  <c:v>42081</c:v>
                </c:pt>
                <c:pt idx="1053">
                  <c:v>42082</c:v>
                </c:pt>
                <c:pt idx="1054">
                  <c:v>42083</c:v>
                </c:pt>
                <c:pt idx="1055">
                  <c:v>42086</c:v>
                </c:pt>
                <c:pt idx="1056">
                  <c:v>42087</c:v>
                </c:pt>
                <c:pt idx="1057">
                  <c:v>42088</c:v>
                </c:pt>
                <c:pt idx="1058">
                  <c:v>42089</c:v>
                </c:pt>
                <c:pt idx="1059">
                  <c:v>42090</c:v>
                </c:pt>
                <c:pt idx="1060">
                  <c:v>42093</c:v>
                </c:pt>
                <c:pt idx="1061">
                  <c:v>42094</c:v>
                </c:pt>
                <c:pt idx="1062">
                  <c:v>42095</c:v>
                </c:pt>
                <c:pt idx="1063">
                  <c:v>42096</c:v>
                </c:pt>
                <c:pt idx="1064">
                  <c:v>42097</c:v>
                </c:pt>
                <c:pt idx="1065">
                  <c:v>42101</c:v>
                </c:pt>
                <c:pt idx="1066">
                  <c:v>42102</c:v>
                </c:pt>
                <c:pt idx="1067">
                  <c:v>42103</c:v>
                </c:pt>
                <c:pt idx="1068">
                  <c:v>42104</c:v>
                </c:pt>
                <c:pt idx="1069">
                  <c:v>42107</c:v>
                </c:pt>
                <c:pt idx="1070">
                  <c:v>42108</c:v>
                </c:pt>
                <c:pt idx="1071">
                  <c:v>42109</c:v>
                </c:pt>
                <c:pt idx="1072">
                  <c:v>42110</c:v>
                </c:pt>
                <c:pt idx="1073">
                  <c:v>42111</c:v>
                </c:pt>
                <c:pt idx="1074">
                  <c:v>42114</c:v>
                </c:pt>
                <c:pt idx="1075">
                  <c:v>42115</c:v>
                </c:pt>
                <c:pt idx="1076">
                  <c:v>42116</c:v>
                </c:pt>
                <c:pt idx="1077">
                  <c:v>42117</c:v>
                </c:pt>
                <c:pt idx="1078">
                  <c:v>42118</c:v>
                </c:pt>
                <c:pt idx="1079">
                  <c:v>42121</c:v>
                </c:pt>
                <c:pt idx="1080">
                  <c:v>42122</c:v>
                </c:pt>
                <c:pt idx="1081">
                  <c:v>42123</c:v>
                </c:pt>
                <c:pt idx="1082">
                  <c:v>42124</c:v>
                </c:pt>
                <c:pt idx="1083">
                  <c:v>42128</c:v>
                </c:pt>
                <c:pt idx="1084">
                  <c:v>42129</c:v>
                </c:pt>
                <c:pt idx="1085">
                  <c:v>42130</c:v>
                </c:pt>
                <c:pt idx="1086">
                  <c:v>42131</c:v>
                </c:pt>
                <c:pt idx="1087">
                  <c:v>42132</c:v>
                </c:pt>
                <c:pt idx="1088">
                  <c:v>42135</c:v>
                </c:pt>
                <c:pt idx="1089">
                  <c:v>42136</c:v>
                </c:pt>
                <c:pt idx="1090">
                  <c:v>42137</c:v>
                </c:pt>
                <c:pt idx="1091">
                  <c:v>42138</c:v>
                </c:pt>
                <c:pt idx="1092">
                  <c:v>42139</c:v>
                </c:pt>
                <c:pt idx="1093">
                  <c:v>42142</c:v>
                </c:pt>
                <c:pt idx="1094">
                  <c:v>42143</c:v>
                </c:pt>
                <c:pt idx="1095">
                  <c:v>42144</c:v>
                </c:pt>
                <c:pt idx="1096">
                  <c:v>42145</c:v>
                </c:pt>
                <c:pt idx="1097">
                  <c:v>42146</c:v>
                </c:pt>
                <c:pt idx="1098">
                  <c:v>42149</c:v>
                </c:pt>
                <c:pt idx="1099">
                  <c:v>42150</c:v>
                </c:pt>
                <c:pt idx="1100">
                  <c:v>42151</c:v>
                </c:pt>
                <c:pt idx="1101">
                  <c:v>42152</c:v>
                </c:pt>
                <c:pt idx="1102">
                  <c:v>42153</c:v>
                </c:pt>
                <c:pt idx="1103">
                  <c:v>42156</c:v>
                </c:pt>
                <c:pt idx="1104">
                  <c:v>42157</c:v>
                </c:pt>
                <c:pt idx="1105">
                  <c:v>42158</c:v>
                </c:pt>
                <c:pt idx="1106">
                  <c:v>42159</c:v>
                </c:pt>
                <c:pt idx="1107">
                  <c:v>42160</c:v>
                </c:pt>
                <c:pt idx="1108">
                  <c:v>42163</c:v>
                </c:pt>
                <c:pt idx="1109">
                  <c:v>42164</c:v>
                </c:pt>
                <c:pt idx="1110">
                  <c:v>42165</c:v>
                </c:pt>
                <c:pt idx="1111">
                  <c:v>42166</c:v>
                </c:pt>
                <c:pt idx="1112">
                  <c:v>42167</c:v>
                </c:pt>
                <c:pt idx="1113">
                  <c:v>42170</c:v>
                </c:pt>
                <c:pt idx="1114">
                  <c:v>42171</c:v>
                </c:pt>
                <c:pt idx="1115">
                  <c:v>42172</c:v>
                </c:pt>
                <c:pt idx="1116">
                  <c:v>42173</c:v>
                </c:pt>
                <c:pt idx="1117">
                  <c:v>42174</c:v>
                </c:pt>
                <c:pt idx="1118">
                  <c:v>42178</c:v>
                </c:pt>
                <c:pt idx="1119">
                  <c:v>42179</c:v>
                </c:pt>
                <c:pt idx="1120">
                  <c:v>42180</c:v>
                </c:pt>
                <c:pt idx="1121">
                  <c:v>42181</c:v>
                </c:pt>
                <c:pt idx="1122">
                  <c:v>42184</c:v>
                </c:pt>
                <c:pt idx="1123">
                  <c:v>42185</c:v>
                </c:pt>
                <c:pt idx="1124">
                  <c:v>42186</c:v>
                </c:pt>
                <c:pt idx="1125">
                  <c:v>42187</c:v>
                </c:pt>
                <c:pt idx="1126">
                  <c:v>42188</c:v>
                </c:pt>
                <c:pt idx="1127">
                  <c:v>42191</c:v>
                </c:pt>
                <c:pt idx="1128">
                  <c:v>42192</c:v>
                </c:pt>
                <c:pt idx="1129">
                  <c:v>42193</c:v>
                </c:pt>
                <c:pt idx="1130">
                  <c:v>42194</c:v>
                </c:pt>
                <c:pt idx="1131">
                  <c:v>42195</c:v>
                </c:pt>
                <c:pt idx="1132">
                  <c:v>42198</c:v>
                </c:pt>
                <c:pt idx="1133">
                  <c:v>42199</c:v>
                </c:pt>
                <c:pt idx="1134">
                  <c:v>42200</c:v>
                </c:pt>
                <c:pt idx="1135">
                  <c:v>42201</c:v>
                </c:pt>
                <c:pt idx="1136">
                  <c:v>42202</c:v>
                </c:pt>
                <c:pt idx="1137">
                  <c:v>42205</c:v>
                </c:pt>
                <c:pt idx="1138">
                  <c:v>42206</c:v>
                </c:pt>
                <c:pt idx="1139">
                  <c:v>42207</c:v>
                </c:pt>
                <c:pt idx="1140">
                  <c:v>42208</c:v>
                </c:pt>
                <c:pt idx="1141">
                  <c:v>42209</c:v>
                </c:pt>
                <c:pt idx="1142">
                  <c:v>42212</c:v>
                </c:pt>
                <c:pt idx="1143">
                  <c:v>42213</c:v>
                </c:pt>
                <c:pt idx="1144">
                  <c:v>42214</c:v>
                </c:pt>
                <c:pt idx="1145">
                  <c:v>42215</c:v>
                </c:pt>
                <c:pt idx="1146">
                  <c:v>42216</c:v>
                </c:pt>
                <c:pt idx="1147">
                  <c:v>42219</c:v>
                </c:pt>
                <c:pt idx="1148">
                  <c:v>42220</c:v>
                </c:pt>
                <c:pt idx="1149">
                  <c:v>42221</c:v>
                </c:pt>
                <c:pt idx="1150">
                  <c:v>42222</c:v>
                </c:pt>
                <c:pt idx="1151">
                  <c:v>42223</c:v>
                </c:pt>
                <c:pt idx="1152">
                  <c:v>42226</c:v>
                </c:pt>
                <c:pt idx="1153">
                  <c:v>42227</c:v>
                </c:pt>
                <c:pt idx="1154">
                  <c:v>42228</c:v>
                </c:pt>
                <c:pt idx="1155">
                  <c:v>42229</c:v>
                </c:pt>
                <c:pt idx="1156">
                  <c:v>42230</c:v>
                </c:pt>
                <c:pt idx="1157">
                  <c:v>42233</c:v>
                </c:pt>
                <c:pt idx="1158">
                  <c:v>42234</c:v>
                </c:pt>
                <c:pt idx="1159">
                  <c:v>42235</c:v>
                </c:pt>
                <c:pt idx="1160">
                  <c:v>42236</c:v>
                </c:pt>
                <c:pt idx="1161">
                  <c:v>42237</c:v>
                </c:pt>
                <c:pt idx="1162">
                  <c:v>42240</c:v>
                </c:pt>
                <c:pt idx="1163">
                  <c:v>42241</c:v>
                </c:pt>
                <c:pt idx="1164">
                  <c:v>42242</c:v>
                </c:pt>
                <c:pt idx="1165">
                  <c:v>42243</c:v>
                </c:pt>
                <c:pt idx="1166">
                  <c:v>42244</c:v>
                </c:pt>
                <c:pt idx="1167">
                  <c:v>42247</c:v>
                </c:pt>
                <c:pt idx="1168">
                  <c:v>42248</c:v>
                </c:pt>
                <c:pt idx="1169">
                  <c:v>42249</c:v>
                </c:pt>
                <c:pt idx="1170">
                  <c:v>42253</c:v>
                </c:pt>
                <c:pt idx="1171">
                  <c:v>42254</c:v>
                </c:pt>
                <c:pt idx="1172">
                  <c:v>42255</c:v>
                </c:pt>
                <c:pt idx="1173">
                  <c:v>42256</c:v>
                </c:pt>
                <c:pt idx="1174">
                  <c:v>42257</c:v>
                </c:pt>
                <c:pt idx="1175">
                  <c:v>42258</c:v>
                </c:pt>
                <c:pt idx="1176">
                  <c:v>42261</c:v>
                </c:pt>
                <c:pt idx="1177">
                  <c:v>42262</c:v>
                </c:pt>
                <c:pt idx="1178">
                  <c:v>42263</c:v>
                </c:pt>
                <c:pt idx="1179">
                  <c:v>42264</c:v>
                </c:pt>
                <c:pt idx="1180">
                  <c:v>42265</c:v>
                </c:pt>
                <c:pt idx="1181">
                  <c:v>42268</c:v>
                </c:pt>
                <c:pt idx="1182">
                  <c:v>42269</c:v>
                </c:pt>
                <c:pt idx="1183">
                  <c:v>42270</c:v>
                </c:pt>
                <c:pt idx="1184">
                  <c:v>42271</c:v>
                </c:pt>
                <c:pt idx="1185">
                  <c:v>42272</c:v>
                </c:pt>
                <c:pt idx="1186">
                  <c:v>42275</c:v>
                </c:pt>
                <c:pt idx="1187">
                  <c:v>42276</c:v>
                </c:pt>
                <c:pt idx="1188">
                  <c:v>42277</c:v>
                </c:pt>
                <c:pt idx="1189">
                  <c:v>42285</c:v>
                </c:pt>
                <c:pt idx="1190">
                  <c:v>42286</c:v>
                </c:pt>
                <c:pt idx="1191">
                  <c:v>42287</c:v>
                </c:pt>
                <c:pt idx="1192">
                  <c:v>42289</c:v>
                </c:pt>
                <c:pt idx="1193">
                  <c:v>42290</c:v>
                </c:pt>
                <c:pt idx="1194">
                  <c:v>42291</c:v>
                </c:pt>
                <c:pt idx="1195">
                  <c:v>42292</c:v>
                </c:pt>
                <c:pt idx="1196">
                  <c:v>42293</c:v>
                </c:pt>
                <c:pt idx="1197">
                  <c:v>42296</c:v>
                </c:pt>
                <c:pt idx="1198">
                  <c:v>42297</c:v>
                </c:pt>
                <c:pt idx="1199">
                  <c:v>42298</c:v>
                </c:pt>
                <c:pt idx="1200">
                  <c:v>42299</c:v>
                </c:pt>
                <c:pt idx="1201">
                  <c:v>42300</c:v>
                </c:pt>
                <c:pt idx="1202">
                  <c:v>42303</c:v>
                </c:pt>
                <c:pt idx="1203">
                  <c:v>42304</c:v>
                </c:pt>
                <c:pt idx="1204">
                  <c:v>42305</c:v>
                </c:pt>
                <c:pt idx="1205">
                  <c:v>42306</c:v>
                </c:pt>
                <c:pt idx="1206">
                  <c:v>42307</c:v>
                </c:pt>
                <c:pt idx="1207">
                  <c:v>42310</c:v>
                </c:pt>
                <c:pt idx="1208">
                  <c:v>42311</c:v>
                </c:pt>
                <c:pt idx="1209">
                  <c:v>42312</c:v>
                </c:pt>
                <c:pt idx="1210">
                  <c:v>42313</c:v>
                </c:pt>
                <c:pt idx="1211">
                  <c:v>42314</c:v>
                </c:pt>
                <c:pt idx="1212">
                  <c:v>42317</c:v>
                </c:pt>
                <c:pt idx="1213">
                  <c:v>42318</c:v>
                </c:pt>
                <c:pt idx="1214">
                  <c:v>42319</c:v>
                </c:pt>
                <c:pt idx="1215">
                  <c:v>42320</c:v>
                </c:pt>
                <c:pt idx="1216">
                  <c:v>42321</c:v>
                </c:pt>
                <c:pt idx="1217">
                  <c:v>42324</c:v>
                </c:pt>
                <c:pt idx="1218">
                  <c:v>42325</c:v>
                </c:pt>
                <c:pt idx="1219">
                  <c:v>42326</c:v>
                </c:pt>
                <c:pt idx="1220">
                  <c:v>42327</c:v>
                </c:pt>
                <c:pt idx="1221">
                  <c:v>42328</c:v>
                </c:pt>
                <c:pt idx="1222">
                  <c:v>42331</c:v>
                </c:pt>
                <c:pt idx="1223">
                  <c:v>42332</c:v>
                </c:pt>
                <c:pt idx="1224">
                  <c:v>42334</c:v>
                </c:pt>
                <c:pt idx="1225">
                  <c:v>42335</c:v>
                </c:pt>
                <c:pt idx="1226">
                  <c:v>42338</c:v>
                </c:pt>
                <c:pt idx="1227">
                  <c:v>42339</c:v>
                </c:pt>
                <c:pt idx="1228">
                  <c:v>42340</c:v>
                </c:pt>
                <c:pt idx="1229">
                  <c:v>42341</c:v>
                </c:pt>
                <c:pt idx="1230">
                  <c:v>42342</c:v>
                </c:pt>
                <c:pt idx="1231">
                  <c:v>42345</c:v>
                </c:pt>
                <c:pt idx="1232">
                  <c:v>42346</c:v>
                </c:pt>
                <c:pt idx="1233">
                  <c:v>42347</c:v>
                </c:pt>
                <c:pt idx="1234">
                  <c:v>42348</c:v>
                </c:pt>
                <c:pt idx="1235">
                  <c:v>42349</c:v>
                </c:pt>
                <c:pt idx="1236">
                  <c:v>42352</c:v>
                </c:pt>
                <c:pt idx="1237">
                  <c:v>42353</c:v>
                </c:pt>
                <c:pt idx="1238">
                  <c:v>42354</c:v>
                </c:pt>
                <c:pt idx="1239">
                  <c:v>42355</c:v>
                </c:pt>
                <c:pt idx="1240">
                  <c:v>42356</c:v>
                </c:pt>
                <c:pt idx="1241">
                  <c:v>42359</c:v>
                </c:pt>
                <c:pt idx="1242">
                  <c:v>42360</c:v>
                </c:pt>
                <c:pt idx="1243">
                  <c:v>42361</c:v>
                </c:pt>
                <c:pt idx="1244">
                  <c:v>42362</c:v>
                </c:pt>
                <c:pt idx="1245">
                  <c:v>42363</c:v>
                </c:pt>
                <c:pt idx="1246">
                  <c:v>42366</c:v>
                </c:pt>
                <c:pt idx="1247">
                  <c:v>42367</c:v>
                </c:pt>
                <c:pt idx="1248">
                  <c:v>42368</c:v>
                </c:pt>
                <c:pt idx="1249">
                  <c:v>42369</c:v>
                </c:pt>
                <c:pt idx="1250">
                  <c:v>42373</c:v>
                </c:pt>
                <c:pt idx="1251">
                  <c:v>42374</c:v>
                </c:pt>
                <c:pt idx="1252">
                  <c:v>42375</c:v>
                </c:pt>
                <c:pt idx="1253">
                  <c:v>42376</c:v>
                </c:pt>
                <c:pt idx="1254">
                  <c:v>42377</c:v>
                </c:pt>
                <c:pt idx="1255">
                  <c:v>42380</c:v>
                </c:pt>
                <c:pt idx="1256">
                  <c:v>42381</c:v>
                </c:pt>
                <c:pt idx="1257">
                  <c:v>42382</c:v>
                </c:pt>
                <c:pt idx="1258">
                  <c:v>42383</c:v>
                </c:pt>
                <c:pt idx="1259">
                  <c:v>42384</c:v>
                </c:pt>
                <c:pt idx="1260">
                  <c:v>42387</c:v>
                </c:pt>
                <c:pt idx="1261">
                  <c:v>42388</c:v>
                </c:pt>
                <c:pt idx="1262">
                  <c:v>42389</c:v>
                </c:pt>
                <c:pt idx="1263">
                  <c:v>42390</c:v>
                </c:pt>
                <c:pt idx="1264">
                  <c:v>42391</c:v>
                </c:pt>
                <c:pt idx="1265">
                  <c:v>42394</c:v>
                </c:pt>
                <c:pt idx="1266">
                  <c:v>42395</c:v>
                </c:pt>
                <c:pt idx="1267">
                  <c:v>42396</c:v>
                </c:pt>
                <c:pt idx="1268">
                  <c:v>42397</c:v>
                </c:pt>
                <c:pt idx="1269">
                  <c:v>42398</c:v>
                </c:pt>
                <c:pt idx="1270">
                  <c:v>42401</c:v>
                </c:pt>
                <c:pt idx="1271">
                  <c:v>42402</c:v>
                </c:pt>
                <c:pt idx="1272">
                  <c:v>42403</c:v>
                </c:pt>
                <c:pt idx="1273">
                  <c:v>42404</c:v>
                </c:pt>
                <c:pt idx="1274">
                  <c:v>42405</c:v>
                </c:pt>
                <c:pt idx="1275">
                  <c:v>42414</c:v>
                </c:pt>
                <c:pt idx="1276">
                  <c:v>42415</c:v>
                </c:pt>
                <c:pt idx="1277">
                  <c:v>42416</c:v>
                </c:pt>
                <c:pt idx="1278">
                  <c:v>42417</c:v>
                </c:pt>
                <c:pt idx="1279">
                  <c:v>42418</c:v>
                </c:pt>
                <c:pt idx="1280">
                  <c:v>42419</c:v>
                </c:pt>
                <c:pt idx="1281">
                  <c:v>42422</c:v>
                </c:pt>
                <c:pt idx="1282">
                  <c:v>42423</c:v>
                </c:pt>
                <c:pt idx="1283">
                  <c:v>42424</c:v>
                </c:pt>
                <c:pt idx="1284">
                  <c:v>42425</c:v>
                </c:pt>
                <c:pt idx="1285">
                  <c:v>42426</c:v>
                </c:pt>
                <c:pt idx="1286">
                  <c:v>42429</c:v>
                </c:pt>
                <c:pt idx="1287">
                  <c:v>42430</c:v>
                </c:pt>
                <c:pt idx="1288">
                  <c:v>42431</c:v>
                </c:pt>
                <c:pt idx="1289">
                  <c:v>42432</c:v>
                </c:pt>
                <c:pt idx="1290">
                  <c:v>42433</c:v>
                </c:pt>
                <c:pt idx="1291">
                  <c:v>42436</c:v>
                </c:pt>
                <c:pt idx="1292">
                  <c:v>42437</c:v>
                </c:pt>
                <c:pt idx="1293">
                  <c:v>42438</c:v>
                </c:pt>
                <c:pt idx="1294">
                  <c:v>42439</c:v>
                </c:pt>
                <c:pt idx="1295">
                  <c:v>42440</c:v>
                </c:pt>
                <c:pt idx="1296">
                  <c:v>42443</c:v>
                </c:pt>
                <c:pt idx="1297">
                  <c:v>42444</c:v>
                </c:pt>
                <c:pt idx="1298">
                  <c:v>42445</c:v>
                </c:pt>
                <c:pt idx="1299">
                  <c:v>42446</c:v>
                </c:pt>
                <c:pt idx="1300">
                  <c:v>42447</c:v>
                </c:pt>
                <c:pt idx="1301">
                  <c:v>42450</c:v>
                </c:pt>
                <c:pt idx="1302">
                  <c:v>42451</c:v>
                </c:pt>
                <c:pt idx="1303">
                  <c:v>42452</c:v>
                </c:pt>
                <c:pt idx="1304">
                  <c:v>42453</c:v>
                </c:pt>
                <c:pt idx="1305">
                  <c:v>42454</c:v>
                </c:pt>
                <c:pt idx="1306">
                  <c:v>42457</c:v>
                </c:pt>
                <c:pt idx="1307">
                  <c:v>42458</c:v>
                </c:pt>
                <c:pt idx="1308">
                  <c:v>42459</c:v>
                </c:pt>
                <c:pt idx="1309">
                  <c:v>42460</c:v>
                </c:pt>
                <c:pt idx="1310">
                  <c:v>42461</c:v>
                </c:pt>
                <c:pt idx="1311">
                  <c:v>42465</c:v>
                </c:pt>
                <c:pt idx="1312">
                  <c:v>42466</c:v>
                </c:pt>
                <c:pt idx="1313">
                  <c:v>42467</c:v>
                </c:pt>
                <c:pt idx="1314">
                  <c:v>42468</c:v>
                </c:pt>
                <c:pt idx="1315">
                  <c:v>42471</c:v>
                </c:pt>
                <c:pt idx="1316">
                  <c:v>42472</c:v>
                </c:pt>
                <c:pt idx="1317">
                  <c:v>42473</c:v>
                </c:pt>
                <c:pt idx="1318">
                  <c:v>42474</c:v>
                </c:pt>
                <c:pt idx="1319">
                  <c:v>42475</c:v>
                </c:pt>
                <c:pt idx="1320">
                  <c:v>42478</c:v>
                </c:pt>
                <c:pt idx="1321">
                  <c:v>42479</c:v>
                </c:pt>
                <c:pt idx="1322">
                  <c:v>42480</c:v>
                </c:pt>
                <c:pt idx="1323">
                  <c:v>42481</c:v>
                </c:pt>
                <c:pt idx="1324">
                  <c:v>42482</c:v>
                </c:pt>
                <c:pt idx="1325">
                  <c:v>42485</c:v>
                </c:pt>
                <c:pt idx="1326">
                  <c:v>42486</c:v>
                </c:pt>
                <c:pt idx="1327">
                  <c:v>42487</c:v>
                </c:pt>
                <c:pt idx="1328">
                  <c:v>42488</c:v>
                </c:pt>
                <c:pt idx="1329">
                  <c:v>42489</c:v>
                </c:pt>
                <c:pt idx="1330">
                  <c:v>42493</c:v>
                </c:pt>
                <c:pt idx="1331">
                  <c:v>42494</c:v>
                </c:pt>
                <c:pt idx="1332">
                  <c:v>42495</c:v>
                </c:pt>
                <c:pt idx="1333">
                  <c:v>42496</c:v>
                </c:pt>
                <c:pt idx="1334">
                  <c:v>42499</c:v>
                </c:pt>
                <c:pt idx="1335">
                  <c:v>42500</c:v>
                </c:pt>
                <c:pt idx="1336">
                  <c:v>42501</c:v>
                </c:pt>
                <c:pt idx="1337">
                  <c:v>42502</c:v>
                </c:pt>
                <c:pt idx="1338">
                  <c:v>42503</c:v>
                </c:pt>
                <c:pt idx="1339">
                  <c:v>42506</c:v>
                </c:pt>
                <c:pt idx="1340">
                  <c:v>42507</c:v>
                </c:pt>
                <c:pt idx="1341">
                  <c:v>42508</c:v>
                </c:pt>
                <c:pt idx="1342">
                  <c:v>42509</c:v>
                </c:pt>
                <c:pt idx="1343">
                  <c:v>42510</c:v>
                </c:pt>
                <c:pt idx="1344">
                  <c:v>42513</c:v>
                </c:pt>
                <c:pt idx="1345">
                  <c:v>42514</c:v>
                </c:pt>
                <c:pt idx="1346">
                  <c:v>42515</c:v>
                </c:pt>
                <c:pt idx="1347">
                  <c:v>42516</c:v>
                </c:pt>
                <c:pt idx="1348">
                  <c:v>42517</c:v>
                </c:pt>
                <c:pt idx="1349">
                  <c:v>42520</c:v>
                </c:pt>
                <c:pt idx="1350">
                  <c:v>42521</c:v>
                </c:pt>
                <c:pt idx="1351">
                  <c:v>42522</c:v>
                </c:pt>
                <c:pt idx="1352">
                  <c:v>42523</c:v>
                </c:pt>
                <c:pt idx="1353">
                  <c:v>42524</c:v>
                </c:pt>
                <c:pt idx="1354">
                  <c:v>42527</c:v>
                </c:pt>
                <c:pt idx="1355">
                  <c:v>42528</c:v>
                </c:pt>
                <c:pt idx="1356">
                  <c:v>42529</c:v>
                </c:pt>
                <c:pt idx="1357">
                  <c:v>42534</c:v>
                </c:pt>
                <c:pt idx="1358">
                  <c:v>42535</c:v>
                </c:pt>
                <c:pt idx="1359">
                  <c:v>42536</c:v>
                </c:pt>
                <c:pt idx="1360">
                  <c:v>42537</c:v>
                </c:pt>
                <c:pt idx="1361">
                  <c:v>42538</c:v>
                </c:pt>
                <c:pt idx="1362">
                  <c:v>42541</c:v>
                </c:pt>
                <c:pt idx="1363">
                  <c:v>42542</c:v>
                </c:pt>
                <c:pt idx="1364">
                  <c:v>42543</c:v>
                </c:pt>
                <c:pt idx="1365">
                  <c:v>42544</c:v>
                </c:pt>
                <c:pt idx="1366">
                  <c:v>42545</c:v>
                </c:pt>
                <c:pt idx="1367">
                  <c:v>42548</c:v>
                </c:pt>
                <c:pt idx="1368">
                  <c:v>42549</c:v>
                </c:pt>
                <c:pt idx="1369">
                  <c:v>42550</c:v>
                </c:pt>
                <c:pt idx="1370">
                  <c:v>42551</c:v>
                </c:pt>
                <c:pt idx="1371">
                  <c:v>42552</c:v>
                </c:pt>
                <c:pt idx="1372">
                  <c:v>42555</c:v>
                </c:pt>
                <c:pt idx="1373">
                  <c:v>42556</c:v>
                </c:pt>
                <c:pt idx="1374">
                  <c:v>42557</c:v>
                </c:pt>
                <c:pt idx="1375">
                  <c:v>42558</c:v>
                </c:pt>
                <c:pt idx="1376">
                  <c:v>42559</c:v>
                </c:pt>
                <c:pt idx="1377">
                  <c:v>42562</c:v>
                </c:pt>
                <c:pt idx="1378">
                  <c:v>42563</c:v>
                </c:pt>
                <c:pt idx="1379">
                  <c:v>42564</c:v>
                </c:pt>
                <c:pt idx="1380">
                  <c:v>42565</c:v>
                </c:pt>
                <c:pt idx="1381">
                  <c:v>42566</c:v>
                </c:pt>
                <c:pt idx="1382">
                  <c:v>42569</c:v>
                </c:pt>
                <c:pt idx="1383">
                  <c:v>42570</c:v>
                </c:pt>
                <c:pt idx="1384">
                  <c:v>42571</c:v>
                </c:pt>
                <c:pt idx="1385">
                  <c:v>42572</c:v>
                </c:pt>
                <c:pt idx="1386">
                  <c:v>42573</c:v>
                </c:pt>
                <c:pt idx="1387">
                  <c:v>42576</c:v>
                </c:pt>
                <c:pt idx="1388">
                  <c:v>42577</c:v>
                </c:pt>
                <c:pt idx="1389">
                  <c:v>42578</c:v>
                </c:pt>
                <c:pt idx="1390">
                  <c:v>42579</c:v>
                </c:pt>
                <c:pt idx="1391">
                  <c:v>42580</c:v>
                </c:pt>
                <c:pt idx="1392">
                  <c:v>42583</c:v>
                </c:pt>
                <c:pt idx="1393">
                  <c:v>42584</c:v>
                </c:pt>
                <c:pt idx="1394">
                  <c:v>42585</c:v>
                </c:pt>
                <c:pt idx="1395">
                  <c:v>42586</c:v>
                </c:pt>
                <c:pt idx="1396">
                  <c:v>42587</c:v>
                </c:pt>
                <c:pt idx="1397">
                  <c:v>42590</c:v>
                </c:pt>
                <c:pt idx="1398">
                  <c:v>42591</c:v>
                </c:pt>
                <c:pt idx="1399">
                  <c:v>42592</c:v>
                </c:pt>
                <c:pt idx="1400">
                  <c:v>42593</c:v>
                </c:pt>
                <c:pt idx="1401">
                  <c:v>42594</c:v>
                </c:pt>
                <c:pt idx="1402">
                  <c:v>42597</c:v>
                </c:pt>
                <c:pt idx="1403">
                  <c:v>42598</c:v>
                </c:pt>
                <c:pt idx="1404">
                  <c:v>42599</c:v>
                </c:pt>
                <c:pt idx="1405">
                  <c:v>42600</c:v>
                </c:pt>
                <c:pt idx="1406">
                  <c:v>42601</c:v>
                </c:pt>
                <c:pt idx="1407">
                  <c:v>42604</c:v>
                </c:pt>
                <c:pt idx="1408">
                  <c:v>42605</c:v>
                </c:pt>
                <c:pt idx="1409">
                  <c:v>42606</c:v>
                </c:pt>
                <c:pt idx="1410">
                  <c:v>42607</c:v>
                </c:pt>
                <c:pt idx="1411">
                  <c:v>42608</c:v>
                </c:pt>
                <c:pt idx="1412">
                  <c:v>42611</c:v>
                </c:pt>
                <c:pt idx="1413">
                  <c:v>42612</c:v>
                </c:pt>
                <c:pt idx="1414">
                  <c:v>42613</c:v>
                </c:pt>
                <c:pt idx="1415">
                  <c:v>42614</c:v>
                </c:pt>
                <c:pt idx="1416">
                  <c:v>42615</c:v>
                </c:pt>
                <c:pt idx="1417">
                  <c:v>42618</c:v>
                </c:pt>
                <c:pt idx="1418">
                  <c:v>42619</c:v>
                </c:pt>
                <c:pt idx="1419">
                  <c:v>42620</c:v>
                </c:pt>
                <c:pt idx="1420">
                  <c:v>42621</c:v>
                </c:pt>
                <c:pt idx="1421">
                  <c:v>42622</c:v>
                </c:pt>
                <c:pt idx="1422">
                  <c:v>42625</c:v>
                </c:pt>
                <c:pt idx="1423">
                  <c:v>42626</c:v>
                </c:pt>
                <c:pt idx="1424">
                  <c:v>42627</c:v>
                </c:pt>
                <c:pt idx="1425">
                  <c:v>42632</c:v>
                </c:pt>
                <c:pt idx="1426">
                  <c:v>42633</c:v>
                </c:pt>
                <c:pt idx="1427">
                  <c:v>42634</c:v>
                </c:pt>
                <c:pt idx="1428">
                  <c:v>42635</c:v>
                </c:pt>
                <c:pt idx="1429">
                  <c:v>42636</c:v>
                </c:pt>
                <c:pt idx="1430">
                  <c:v>42639</c:v>
                </c:pt>
                <c:pt idx="1431">
                  <c:v>42640</c:v>
                </c:pt>
                <c:pt idx="1432">
                  <c:v>42641</c:v>
                </c:pt>
                <c:pt idx="1433">
                  <c:v>42642</c:v>
                </c:pt>
                <c:pt idx="1434">
                  <c:v>42643</c:v>
                </c:pt>
                <c:pt idx="1435">
                  <c:v>42653</c:v>
                </c:pt>
                <c:pt idx="1436">
                  <c:v>42654</c:v>
                </c:pt>
                <c:pt idx="1437">
                  <c:v>42655</c:v>
                </c:pt>
                <c:pt idx="1438">
                  <c:v>42656</c:v>
                </c:pt>
                <c:pt idx="1439">
                  <c:v>42657</c:v>
                </c:pt>
                <c:pt idx="1440">
                  <c:v>42660</c:v>
                </c:pt>
                <c:pt idx="1441">
                  <c:v>42661</c:v>
                </c:pt>
                <c:pt idx="1442">
                  <c:v>42662</c:v>
                </c:pt>
                <c:pt idx="1443">
                  <c:v>42663</c:v>
                </c:pt>
                <c:pt idx="1444">
                  <c:v>42664</c:v>
                </c:pt>
                <c:pt idx="1445">
                  <c:v>42667</c:v>
                </c:pt>
                <c:pt idx="1446">
                  <c:v>42668</c:v>
                </c:pt>
                <c:pt idx="1447">
                  <c:v>42669</c:v>
                </c:pt>
                <c:pt idx="1448">
                  <c:v>42670</c:v>
                </c:pt>
                <c:pt idx="1449">
                  <c:v>42671</c:v>
                </c:pt>
                <c:pt idx="1450">
                  <c:v>42674</c:v>
                </c:pt>
                <c:pt idx="1451">
                  <c:v>42675</c:v>
                </c:pt>
                <c:pt idx="1452">
                  <c:v>42676</c:v>
                </c:pt>
                <c:pt idx="1453">
                  <c:v>42677</c:v>
                </c:pt>
                <c:pt idx="1454">
                  <c:v>42678</c:v>
                </c:pt>
                <c:pt idx="1455">
                  <c:v>42681</c:v>
                </c:pt>
                <c:pt idx="1456">
                  <c:v>42682</c:v>
                </c:pt>
                <c:pt idx="1457">
                  <c:v>42683</c:v>
                </c:pt>
                <c:pt idx="1458">
                  <c:v>42684</c:v>
                </c:pt>
                <c:pt idx="1459">
                  <c:v>42685</c:v>
                </c:pt>
                <c:pt idx="1460">
                  <c:v>42688</c:v>
                </c:pt>
                <c:pt idx="1461">
                  <c:v>42689</c:v>
                </c:pt>
                <c:pt idx="1462">
                  <c:v>42690</c:v>
                </c:pt>
                <c:pt idx="1463">
                  <c:v>42691</c:v>
                </c:pt>
                <c:pt idx="1464">
                  <c:v>42692</c:v>
                </c:pt>
                <c:pt idx="1465">
                  <c:v>42695</c:v>
                </c:pt>
                <c:pt idx="1466">
                  <c:v>42696</c:v>
                </c:pt>
                <c:pt idx="1467">
                  <c:v>42697</c:v>
                </c:pt>
                <c:pt idx="1468">
                  <c:v>42698</c:v>
                </c:pt>
                <c:pt idx="1469">
                  <c:v>42699</c:v>
                </c:pt>
                <c:pt idx="1470">
                  <c:v>42702</c:v>
                </c:pt>
                <c:pt idx="1471">
                  <c:v>42703</c:v>
                </c:pt>
                <c:pt idx="1472">
                  <c:v>42704</c:v>
                </c:pt>
                <c:pt idx="1473">
                  <c:v>42705</c:v>
                </c:pt>
                <c:pt idx="1474">
                  <c:v>42706</c:v>
                </c:pt>
                <c:pt idx="1475">
                  <c:v>42709</c:v>
                </c:pt>
                <c:pt idx="1476">
                  <c:v>42710</c:v>
                </c:pt>
                <c:pt idx="1477">
                  <c:v>42711</c:v>
                </c:pt>
                <c:pt idx="1478">
                  <c:v>42712</c:v>
                </c:pt>
                <c:pt idx="1479">
                  <c:v>42713</c:v>
                </c:pt>
                <c:pt idx="1480">
                  <c:v>42716</c:v>
                </c:pt>
                <c:pt idx="1481">
                  <c:v>42717</c:v>
                </c:pt>
                <c:pt idx="1482">
                  <c:v>42718</c:v>
                </c:pt>
                <c:pt idx="1483">
                  <c:v>42719</c:v>
                </c:pt>
                <c:pt idx="1484">
                  <c:v>42720</c:v>
                </c:pt>
                <c:pt idx="1485">
                  <c:v>42723</c:v>
                </c:pt>
                <c:pt idx="1486">
                  <c:v>42724</c:v>
                </c:pt>
                <c:pt idx="1487">
                  <c:v>42725</c:v>
                </c:pt>
                <c:pt idx="1488">
                  <c:v>42726</c:v>
                </c:pt>
                <c:pt idx="1489">
                  <c:v>42727</c:v>
                </c:pt>
                <c:pt idx="1490">
                  <c:v>42730</c:v>
                </c:pt>
                <c:pt idx="1491">
                  <c:v>42731</c:v>
                </c:pt>
                <c:pt idx="1492">
                  <c:v>42732</c:v>
                </c:pt>
                <c:pt idx="1493">
                  <c:v>42733</c:v>
                </c:pt>
                <c:pt idx="1494">
                  <c:v>42734</c:v>
                </c:pt>
                <c:pt idx="1495">
                  <c:v>42738</c:v>
                </c:pt>
                <c:pt idx="1496">
                  <c:v>42739</c:v>
                </c:pt>
                <c:pt idx="1497">
                  <c:v>42740</c:v>
                </c:pt>
                <c:pt idx="1498">
                  <c:v>42741</c:v>
                </c:pt>
                <c:pt idx="1499">
                  <c:v>42744</c:v>
                </c:pt>
                <c:pt idx="1500">
                  <c:v>42745</c:v>
                </c:pt>
                <c:pt idx="1501">
                  <c:v>42746</c:v>
                </c:pt>
                <c:pt idx="1502">
                  <c:v>42747</c:v>
                </c:pt>
                <c:pt idx="1503">
                  <c:v>42748</c:v>
                </c:pt>
                <c:pt idx="1504">
                  <c:v>42751</c:v>
                </c:pt>
                <c:pt idx="1505">
                  <c:v>42752</c:v>
                </c:pt>
                <c:pt idx="1506">
                  <c:v>42753</c:v>
                </c:pt>
                <c:pt idx="1507">
                  <c:v>42754</c:v>
                </c:pt>
                <c:pt idx="1508">
                  <c:v>42755</c:v>
                </c:pt>
                <c:pt idx="1509">
                  <c:v>42757</c:v>
                </c:pt>
                <c:pt idx="1510">
                  <c:v>42758</c:v>
                </c:pt>
                <c:pt idx="1511">
                  <c:v>42759</c:v>
                </c:pt>
                <c:pt idx="1512">
                  <c:v>42760</c:v>
                </c:pt>
                <c:pt idx="1513">
                  <c:v>42761</c:v>
                </c:pt>
                <c:pt idx="1514">
                  <c:v>42769</c:v>
                </c:pt>
                <c:pt idx="1515">
                  <c:v>42770</c:v>
                </c:pt>
                <c:pt idx="1516">
                  <c:v>42772</c:v>
                </c:pt>
                <c:pt idx="1517">
                  <c:v>42773</c:v>
                </c:pt>
                <c:pt idx="1518">
                  <c:v>42774</c:v>
                </c:pt>
                <c:pt idx="1519">
                  <c:v>42775</c:v>
                </c:pt>
                <c:pt idx="1520">
                  <c:v>42776</c:v>
                </c:pt>
                <c:pt idx="1521">
                  <c:v>42779</c:v>
                </c:pt>
                <c:pt idx="1522">
                  <c:v>42780</c:v>
                </c:pt>
                <c:pt idx="1523">
                  <c:v>42781</c:v>
                </c:pt>
                <c:pt idx="1524">
                  <c:v>42782</c:v>
                </c:pt>
                <c:pt idx="1525">
                  <c:v>42783</c:v>
                </c:pt>
                <c:pt idx="1526">
                  <c:v>42786</c:v>
                </c:pt>
                <c:pt idx="1527">
                  <c:v>42787</c:v>
                </c:pt>
                <c:pt idx="1528">
                  <c:v>42788</c:v>
                </c:pt>
                <c:pt idx="1529">
                  <c:v>42789</c:v>
                </c:pt>
                <c:pt idx="1530">
                  <c:v>42790</c:v>
                </c:pt>
                <c:pt idx="1531">
                  <c:v>42793</c:v>
                </c:pt>
                <c:pt idx="1532">
                  <c:v>42794</c:v>
                </c:pt>
                <c:pt idx="1533">
                  <c:v>42795</c:v>
                </c:pt>
                <c:pt idx="1534">
                  <c:v>42796</c:v>
                </c:pt>
                <c:pt idx="1535">
                  <c:v>42797</c:v>
                </c:pt>
                <c:pt idx="1536">
                  <c:v>42800</c:v>
                </c:pt>
                <c:pt idx="1537">
                  <c:v>42801</c:v>
                </c:pt>
                <c:pt idx="1538">
                  <c:v>42802</c:v>
                </c:pt>
                <c:pt idx="1539">
                  <c:v>42803</c:v>
                </c:pt>
                <c:pt idx="1540">
                  <c:v>42804</c:v>
                </c:pt>
                <c:pt idx="1541">
                  <c:v>42807</c:v>
                </c:pt>
                <c:pt idx="1542">
                  <c:v>42808</c:v>
                </c:pt>
                <c:pt idx="1543">
                  <c:v>42809</c:v>
                </c:pt>
                <c:pt idx="1544">
                  <c:v>42810</c:v>
                </c:pt>
                <c:pt idx="1545">
                  <c:v>42811</c:v>
                </c:pt>
                <c:pt idx="1546">
                  <c:v>42814</c:v>
                </c:pt>
                <c:pt idx="1547">
                  <c:v>42815</c:v>
                </c:pt>
                <c:pt idx="1548">
                  <c:v>42816</c:v>
                </c:pt>
                <c:pt idx="1549">
                  <c:v>42817</c:v>
                </c:pt>
                <c:pt idx="1550">
                  <c:v>42818</c:v>
                </c:pt>
                <c:pt idx="1551">
                  <c:v>42821</c:v>
                </c:pt>
                <c:pt idx="1552">
                  <c:v>42822</c:v>
                </c:pt>
                <c:pt idx="1553">
                  <c:v>42823</c:v>
                </c:pt>
                <c:pt idx="1554">
                  <c:v>42824</c:v>
                </c:pt>
                <c:pt idx="1555">
                  <c:v>42825</c:v>
                </c:pt>
                <c:pt idx="1556">
                  <c:v>42830</c:v>
                </c:pt>
                <c:pt idx="1557">
                  <c:v>42831</c:v>
                </c:pt>
                <c:pt idx="1558">
                  <c:v>42832</c:v>
                </c:pt>
                <c:pt idx="1559">
                  <c:v>42835</c:v>
                </c:pt>
                <c:pt idx="1560">
                  <c:v>42836</c:v>
                </c:pt>
                <c:pt idx="1561">
                  <c:v>42837</c:v>
                </c:pt>
                <c:pt idx="1562">
                  <c:v>42838</c:v>
                </c:pt>
                <c:pt idx="1563">
                  <c:v>42839</c:v>
                </c:pt>
                <c:pt idx="1564">
                  <c:v>42842</c:v>
                </c:pt>
                <c:pt idx="1565">
                  <c:v>42843</c:v>
                </c:pt>
                <c:pt idx="1566">
                  <c:v>42844</c:v>
                </c:pt>
                <c:pt idx="1567">
                  <c:v>42845</c:v>
                </c:pt>
                <c:pt idx="1568">
                  <c:v>42846</c:v>
                </c:pt>
                <c:pt idx="1569">
                  <c:v>42849</c:v>
                </c:pt>
                <c:pt idx="1570">
                  <c:v>42850</c:v>
                </c:pt>
                <c:pt idx="1571">
                  <c:v>42852</c:v>
                </c:pt>
                <c:pt idx="1572">
                  <c:v>42853</c:v>
                </c:pt>
                <c:pt idx="1573">
                  <c:v>42857</c:v>
                </c:pt>
                <c:pt idx="1574">
                  <c:v>42858</c:v>
                </c:pt>
                <c:pt idx="1575">
                  <c:v>42859</c:v>
                </c:pt>
                <c:pt idx="1576">
                  <c:v>42860</c:v>
                </c:pt>
                <c:pt idx="1577">
                  <c:v>42863</c:v>
                </c:pt>
                <c:pt idx="1578">
                  <c:v>42864</c:v>
                </c:pt>
                <c:pt idx="1579">
                  <c:v>42866</c:v>
                </c:pt>
                <c:pt idx="1580">
                  <c:v>42867</c:v>
                </c:pt>
                <c:pt idx="1581">
                  <c:v>42870</c:v>
                </c:pt>
                <c:pt idx="1582">
                  <c:v>42871</c:v>
                </c:pt>
                <c:pt idx="1583">
                  <c:v>42872</c:v>
                </c:pt>
                <c:pt idx="1584">
                  <c:v>42873</c:v>
                </c:pt>
                <c:pt idx="1585">
                  <c:v>42874</c:v>
                </c:pt>
                <c:pt idx="1586">
                  <c:v>42877</c:v>
                </c:pt>
                <c:pt idx="1587">
                  <c:v>42878</c:v>
                </c:pt>
                <c:pt idx="1588">
                  <c:v>42879</c:v>
                </c:pt>
                <c:pt idx="1589">
                  <c:v>42880</c:v>
                </c:pt>
                <c:pt idx="1590">
                  <c:v>42881</c:v>
                </c:pt>
                <c:pt idx="1591">
                  <c:v>42882</c:v>
                </c:pt>
                <c:pt idx="1592">
                  <c:v>42886</c:v>
                </c:pt>
                <c:pt idx="1593">
                  <c:v>42887</c:v>
                </c:pt>
                <c:pt idx="1594">
                  <c:v>42888</c:v>
                </c:pt>
                <c:pt idx="1595">
                  <c:v>42891</c:v>
                </c:pt>
                <c:pt idx="1596">
                  <c:v>42892</c:v>
                </c:pt>
                <c:pt idx="1597">
                  <c:v>42893</c:v>
                </c:pt>
                <c:pt idx="1598">
                  <c:v>42894</c:v>
                </c:pt>
                <c:pt idx="1599">
                  <c:v>42895</c:v>
                </c:pt>
                <c:pt idx="1600">
                  <c:v>42898</c:v>
                </c:pt>
                <c:pt idx="1601">
                  <c:v>42899</c:v>
                </c:pt>
                <c:pt idx="1602">
                  <c:v>42900</c:v>
                </c:pt>
                <c:pt idx="1603">
                  <c:v>42901</c:v>
                </c:pt>
                <c:pt idx="1604">
                  <c:v>42902</c:v>
                </c:pt>
                <c:pt idx="1605">
                  <c:v>42905</c:v>
                </c:pt>
                <c:pt idx="1606">
                  <c:v>42906</c:v>
                </c:pt>
                <c:pt idx="1607">
                  <c:v>42907</c:v>
                </c:pt>
                <c:pt idx="1608">
                  <c:v>42908</c:v>
                </c:pt>
                <c:pt idx="1609">
                  <c:v>42909</c:v>
                </c:pt>
                <c:pt idx="1610">
                  <c:v>42912</c:v>
                </c:pt>
                <c:pt idx="1611">
                  <c:v>42913</c:v>
                </c:pt>
                <c:pt idx="1612">
                  <c:v>42914</c:v>
                </c:pt>
                <c:pt idx="1613">
                  <c:v>42916</c:v>
                </c:pt>
                <c:pt idx="1614">
                  <c:v>42919</c:v>
                </c:pt>
                <c:pt idx="1615">
                  <c:v>42920</c:v>
                </c:pt>
                <c:pt idx="1616">
                  <c:v>42921</c:v>
                </c:pt>
                <c:pt idx="1617">
                  <c:v>42922</c:v>
                </c:pt>
                <c:pt idx="1618">
                  <c:v>42923</c:v>
                </c:pt>
                <c:pt idx="1619">
                  <c:v>42926</c:v>
                </c:pt>
                <c:pt idx="1620">
                  <c:v>42927</c:v>
                </c:pt>
                <c:pt idx="1621">
                  <c:v>42928</c:v>
                </c:pt>
                <c:pt idx="1622">
                  <c:v>42929</c:v>
                </c:pt>
                <c:pt idx="1623">
                  <c:v>42930</c:v>
                </c:pt>
                <c:pt idx="1624">
                  <c:v>42933</c:v>
                </c:pt>
                <c:pt idx="1625">
                  <c:v>42934</c:v>
                </c:pt>
                <c:pt idx="1626">
                  <c:v>42935</c:v>
                </c:pt>
                <c:pt idx="1627">
                  <c:v>42936</c:v>
                </c:pt>
                <c:pt idx="1628">
                  <c:v>42937</c:v>
                </c:pt>
                <c:pt idx="1629">
                  <c:v>42940</c:v>
                </c:pt>
                <c:pt idx="1630">
                  <c:v>42941</c:v>
                </c:pt>
                <c:pt idx="1631">
                  <c:v>42942</c:v>
                </c:pt>
                <c:pt idx="1632">
                  <c:v>42943</c:v>
                </c:pt>
                <c:pt idx="1633">
                  <c:v>42944</c:v>
                </c:pt>
                <c:pt idx="1634">
                  <c:v>42947</c:v>
                </c:pt>
                <c:pt idx="1635">
                  <c:v>42948</c:v>
                </c:pt>
                <c:pt idx="1636">
                  <c:v>42949</c:v>
                </c:pt>
                <c:pt idx="1637">
                  <c:v>42950</c:v>
                </c:pt>
                <c:pt idx="1638">
                  <c:v>42951</c:v>
                </c:pt>
                <c:pt idx="1639">
                  <c:v>42954</c:v>
                </c:pt>
                <c:pt idx="1640">
                  <c:v>42955</c:v>
                </c:pt>
                <c:pt idx="1641">
                  <c:v>42956</c:v>
                </c:pt>
                <c:pt idx="1642">
                  <c:v>42957</c:v>
                </c:pt>
                <c:pt idx="1643">
                  <c:v>42958</c:v>
                </c:pt>
                <c:pt idx="1644">
                  <c:v>42961</c:v>
                </c:pt>
                <c:pt idx="1645">
                  <c:v>42962</c:v>
                </c:pt>
                <c:pt idx="1646">
                  <c:v>42963</c:v>
                </c:pt>
                <c:pt idx="1647">
                  <c:v>42964</c:v>
                </c:pt>
                <c:pt idx="1648">
                  <c:v>42965</c:v>
                </c:pt>
                <c:pt idx="1649">
                  <c:v>42968</c:v>
                </c:pt>
                <c:pt idx="1650">
                  <c:v>42969</c:v>
                </c:pt>
                <c:pt idx="1651">
                  <c:v>42970</c:v>
                </c:pt>
                <c:pt idx="1652">
                  <c:v>42971</c:v>
                </c:pt>
                <c:pt idx="1653">
                  <c:v>42972</c:v>
                </c:pt>
                <c:pt idx="1654">
                  <c:v>42975</c:v>
                </c:pt>
                <c:pt idx="1655">
                  <c:v>42976</c:v>
                </c:pt>
                <c:pt idx="1656">
                  <c:v>42977</c:v>
                </c:pt>
                <c:pt idx="1657">
                  <c:v>42978</c:v>
                </c:pt>
                <c:pt idx="1658">
                  <c:v>42979</c:v>
                </c:pt>
                <c:pt idx="1659">
                  <c:v>42983</c:v>
                </c:pt>
                <c:pt idx="1660">
                  <c:v>42984</c:v>
                </c:pt>
                <c:pt idx="1661">
                  <c:v>42985</c:v>
                </c:pt>
                <c:pt idx="1662">
                  <c:v>42986</c:v>
                </c:pt>
                <c:pt idx="1663">
                  <c:v>42989</c:v>
                </c:pt>
                <c:pt idx="1664">
                  <c:v>42990</c:v>
                </c:pt>
                <c:pt idx="1665">
                  <c:v>42991</c:v>
                </c:pt>
                <c:pt idx="1666">
                  <c:v>42992</c:v>
                </c:pt>
                <c:pt idx="1667">
                  <c:v>42993</c:v>
                </c:pt>
                <c:pt idx="1668">
                  <c:v>42996</c:v>
                </c:pt>
                <c:pt idx="1669">
                  <c:v>42997</c:v>
                </c:pt>
                <c:pt idx="1670">
                  <c:v>42998</c:v>
                </c:pt>
                <c:pt idx="1671">
                  <c:v>42999</c:v>
                </c:pt>
                <c:pt idx="1672">
                  <c:v>43000</c:v>
                </c:pt>
                <c:pt idx="1673">
                  <c:v>43003</c:v>
                </c:pt>
                <c:pt idx="1674">
                  <c:v>43004</c:v>
                </c:pt>
                <c:pt idx="1675">
                  <c:v>43005</c:v>
                </c:pt>
                <c:pt idx="1676">
                  <c:v>43006</c:v>
                </c:pt>
                <c:pt idx="1677">
                  <c:v>43007</c:v>
                </c:pt>
                <c:pt idx="1678">
                  <c:v>43008</c:v>
                </c:pt>
                <c:pt idx="1679">
                  <c:v>43017</c:v>
                </c:pt>
                <c:pt idx="1680">
                  <c:v>43019</c:v>
                </c:pt>
                <c:pt idx="1681">
                  <c:v>43020</c:v>
                </c:pt>
                <c:pt idx="1682">
                  <c:v>43021</c:v>
                </c:pt>
                <c:pt idx="1683">
                  <c:v>43024</c:v>
                </c:pt>
                <c:pt idx="1684">
                  <c:v>43025</c:v>
                </c:pt>
                <c:pt idx="1685">
                  <c:v>43026</c:v>
                </c:pt>
                <c:pt idx="1686">
                  <c:v>43027</c:v>
                </c:pt>
                <c:pt idx="1687">
                  <c:v>43028</c:v>
                </c:pt>
                <c:pt idx="1688">
                  <c:v>43031</c:v>
                </c:pt>
                <c:pt idx="1689">
                  <c:v>43032</c:v>
                </c:pt>
                <c:pt idx="1690">
                  <c:v>43033</c:v>
                </c:pt>
                <c:pt idx="1691">
                  <c:v>43034</c:v>
                </c:pt>
                <c:pt idx="1692">
                  <c:v>43035</c:v>
                </c:pt>
                <c:pt idx="1693">
                  <c:v>43038</c:v>
                </c:pt>
                <c:pt idx="1694">
                  <c:v>43039</c:v>
                </c:pt>
                <c:pt idx="1695">
                  <c:v>43040</c:v>
                </c:pt>
                <c:pt idx="1696">
                  <c:v>43041</c:v>
                </c:pt>
                <c:pt idx="1697">
                  <c:v>43042</c:v>
                </c:pt>
                <c:pt idx="1698">
                  <c:v>43045</c:v>
                </c:pt>
                <c:pt idx="1699">
                  <c:v>43046</c:v>
                </c:pt>
                <c:pt idx="1700">
                  <c:v>43047</c:v>
                </c:pt>
                <c:pt idx="1701">
                  <c:v>43048</c:v>
                </c:pt>
                <c:pt idx="1702">
                  <c:v>43049</c:v>
                </c:pt>
                <c:pt idx="1703">
                  <c:v>43054</c:v>
                </c:pt>
                <c:pt idx="1704">
                  <c:v>43056</c:v>
                </c:pt>
                <c:pt idx="1705">
                  <c:v>43059</c:v>
                </c:pt>
                <c:pt idx="1706">
                  <c:v>43060</c:v>
                </c:pt>
                <c:pt idx="1707">
                  <c:v>43061</c:v>
                </c:pt>
                <c:pt idx="1708">
                  <c:v>43063</c:v>
                </c:pt>
                <c:pt idx="1709">
                  <c:v>43066</c:v>
                </c:pt>
                <c:pt idx="1710">
                  <c:v>43068</c:v>
                </c:pt>
                <c:pt idx="1711">
                  <c:v>43070</c:v>
                </c:pt>
                <c:pt idx="1712">
                  <c:v>43076</c:v>
                </c:pt>
                <c:pt idx="1713">
                  <c:v>43077</c:v>
                </c:pt>
                <c:pt idx="1714">
                  <c:v>43080</c:v>
                </c:pt>
                <c:pt idx="1715">
                  <c:v>43081</c:v>
                </c:pt>
                <c:pt idx="1716">
                  <c:v>43082</c:v>
                </c:pt>
                <c:pt idx="1717">
                  <c:v>43083</c:v>
                </c:pt>
                <c:pt idx="1718">
                  <c:v>43084</c:v>
                </c:pt>
                <c:pt idx="1719">
                  <c:v>43087</c:v>
                </c:pt>
                <c:pt idx="1720">
                  <c:v>43088</c:v>
                </c:pt>
                <c:pt idx="1721">
                  <c:v>43089</c:v>
                </c:pt>
                <c:pt idx="1722">
                  <c:v>43090</c:v>
                </c:pt>
                <c:pt idx="1723">
                  <c:v>43091</c:v>
                </c:pt>
                <c:pt idx="1724">
                  <c:v>43094</c:v>
                </c:pt>
                <c:pt idx="1725">
                  <c:v>43095</c:v>
                </c:pt>
                <c:pt idx="1726">
                  <c:v>43096</c:v>
                </c:pt>
                <c:pt idx="1727">
                  <c:v>43097</c:v>
                </c:pt>
                <c:pt idx="1728">
                  <c:v>43098</c:v>
                </c:pt>
                <c:pt idx="1729">
                  <c:v>43102</c:v>
                </c:pt>
                <c:pt idx="1730">
                  <c:v>43104</c:v>
                </c:pt>
                <c:pt idx="1731">
                  <c:v>43105</c:v>
                </c:pt>
                <c:pt idx="1732">
                  <c:v>43108</c:v>
                </c:pt>
                <c:pt idx="1733">
                  <c:v>43109</c:v>
                </c:pt>
                <c:pt idx="1734">
                  <c:v>43110</c:v>
                </c:pt>
                <c:pt idx="1735">
                  <c:v>43112</c:v>
                </c:pt>
                <c:pt idx="1736">
                  <c:v>43116</c:v>
                </c:pt>
                <c:pt idx="1737">
                  <c:v>43117</c:v>
                </c:pt>
                <c:pt idx="1738">
                  <c:v>43118</c:v>
                </c:pt>
                <c:pt idx="1739">
                  <c:v>43119</c:v>
                </c:pt>
                <c:pt idx="1740">
                  <c:v>43122</c:v>
                </c:pt>
                <c:pt idx="1741">
                  <c:v>43123</c:v>
                </c:pt>
                <c:pt idx="1742">
                  <c:v>43124</c:v>
                </c:pt>
                <c:pt idx="1743">
                  <c:v>43125</c:v>
                </c:pt>
                <c:pt idx="1744">
                  <c:v>43126</c:v>
                </c:pt>
                <c:pt idx="1745">
                  <c:v>43129</c:v>
                </c:pt>
                <c:pt idx="1746">
                  <c:v>43130</c:v>
                </c:pt>
                <c:pt idx="1747">
                  <c:v>43131</c:v>
                </c:pt>
                <c:pt idx="1748">
                  <c:v>43132</c:v>
                </c:pt>
                <c:pt idx="1749">
                  <c:v>43133</c:v>
                </c:pt>
                <c:pt idx="1750">
                  <c:v>43136</c:v>
                </c:pt>
                <c:pt idx="1751">
                  <c:v>43137</c:v>
                </c:pt>
                <c:pt idx="1752">
                  <c:v>43138</c:v>
                </c:pt>
                <c:pt idx="1753">
                  <c:v>43139</c:v>
                </c:pt>
                <c:pt idx="1754">
                  <c:v>43140</c:v>
                </c:pt>
                <c:pt idx="1755">
                  <c:v>43142</c:v>
                </c:pt>
                <c:pt idx="1756">
                  <c:v>43143</c:v>
                </c:pt>
                <c:pt idx="1757">
                  <c:v>43144</c:v>
                </c:pt>
                <c:pt idx="1758">
                  <c:v>43145</c:v>
                </c:pt>
                <c:pt idx="1759">
                  <c:v>43153</c:v>
                </c:pt>
                <c:pt idx="1760">
                  <c:v>43154</c:v>
                </c:pt>
                <c:pt idx="1761">
                  <c:v>43157</c:v>
                </c:pt>
                <c:pt idx="1762">
                  <c:v>43158</c:v>
                </c:pt>
                <c:pt idx="1763">
                  <c:v>43159</c:v>
                </c:pt>
                <c:pt idx="1764">
                  <c:v>43160</c:v>
                </c:pt>
                <c:pt idx="1765">
                  <c:v>43161</c:v>
                </c:pt>
                <c:pt idx="1766">
                  <c:v>43164</c:v>
                </c:pt>
                <c:pt idx="1767">
                  <c:v>43165</c:v>
                </c:pt>
                <c:pt idx="1768">
                  <c:v>43166</c:v>
                </c:pt>
                <c:pt idx="1769">
                  <c:v>43167</c:v>
                </c:pt>
                <c:pt idx="1770">
                  <c:v>43168</c:v>
                </c:pt>
                <c:pt idx="1771">
                  <c:v>43171</c:v>
                </c:pt>
                <c:pt idx="1772">
                  <c:v>43172</c:v>
                </c:pt>
                <c:pt idx="1773">
                  <c:v>43173</c:v>
                </c:pt>
                <c:pt idx="1774">
                  <c:v>43174</c:v>
                </c:pt>
                <c:pt idx="1775">
                  <c:v>43175</c:v>
                </c:pt>
                <c:pt idx="1776">
                  <c:v>43178</c:v>
                </c:pt>
                <c:pt idx="1777">
                  <c:v>43179</c:v>
                </c:pt>
                <c:pt idx="1778">
                  <c:v>43180</c:v>
                </c:pt>
                <c:pt idx="1779">
                  <c:v>43181</c:v>
                </c:pt>
                <c:pt idx="1780">
                  <c:v>43182</c:v>
                </c:pt>
                <c:pt idx="1781">
                  <c:v>43185</c:v>
                </c:pt>
                <c:pt idx="1782">
                  <c:v>43186</c:v>
                </c:pt>
                <c:pt idx="1783">
                  <c:v>43187</c:v>
                </c:pt>
                <c:pt idx="1784">
                  <c:v>43188</c:v>
                </c:pt>
                <c:pt idx="1785">
                  <c:v>43189</c:v>
                </c:pt>
                <c:pt idx="1786">
                  <c:v>43192</c:v>
                </c:pt>
                <c:pt idx="1787">
                  <c:v>43193</c:v>
                </c:pt>
                <c:pt idx="1788">
                  <c:v>43194</c:v>
                </c:pt>
                <c:pt idx="1789">
                  <c:v>43198</c:v>
                </c:pt>
                <c:pt idx="1790">
                  <c:v>43199</c:v>
                </c:pt>
                <c:pt idx="1791">
                  <c:v>43200</c:v>
                </c:pt>
                <c:pt idx="1792">
                  <c:v>43201</c:v>
                </c:pt>
                <c:pt idx="1793">
                  <c:v>43202</c:v>
                </c:pt>
                <c:pt idx="1794">
                  <c:v>43203</c:v>
                </c:pt>
                <c:pt idx="1795">
                  <c:v>43206</c:v>
                </c:pt>
                <c:pt idx="1796">
                  <c:v>43207</c:v>
                </c:pt>
                <c:pt idx="1797">
                  <c:v>43208</c:v>
                </c:pt>
                <c:pt idx="1798">
                  <c:v>43209</c:v>
                </c:pt>
                <c:pt idx="1799">
                  <c:v>43210</c:v>
                </c:pt>
                <c:pt idx="1800">
                  <c:v>43213</c:v>
                </c:pt>
                <c:pt idx="1801">
                  <c:v>43214</c:v>
                </c:pt>
                <c:pt idx="1802">
                  <c:v>43215</c:v>
                </c:pt>
                <c:pt idx="1803">
                  <c:v>43216</c:v>
                </c:pt>
                <c:pt idx="1804">
                  <c:v>43217</c:v>
                </c:pt>
                <c:pt idx="1805">
                  <c:v>43218</c:v>
                </c:pt>
                <c:pt idx="1806">
                  <c:v>43222</c:v>
                </c:pt>
                <c:pt idx="1807">
                  <c:v>43223</c:v>
                </c:pt>
                <c:pt idx="1808">
                  <c:v>43224</c:v>
                </c:pt>
                <c:pt idx="1809">
                  <c:v>43227</c:v>
                </c:pt>
                <c:pt idx="1810">
                  <c:v>43228</c:v>
                </c:pt>
                <c:pt idx="1811">
                  <c:v>43229</c:v>
                </c:pt>
                <c:pt idx="1812">
                  <c:v>43230</c:v>
                </c:pt>
                <c:pt idx="1813">
                  <c:v>43231</c:v>
                </c:pt>
                <c:pt idx="1814">
                  <c:v>43234</c:v>
                </c:pt>
                <c:pt idx="1815">
                  <c:v>43235</c:v>
                </c:pt>
                <c:pt idx="1816">
                  <c:v>43236</c:v>
                </c:pt>
                <c:pt idx="1817">
                  <c:v>43237</c:v>
                </c:pt>
                <c:pt idx="1818">
                  <c:v>43238</c:v>
                </c:pt>
                <c:pt idx="1819">
                  <c:v>43241</c:v>
                </c:pt>
                <c:pt idx="1820">
                  <c:v>43242</c:v>
                </c:pt>
                <c:pt idx="1821">
                  <c:v>43243</c:v>
                </c:pt>
                <c:pt idx="1822">
                  <c:v>43244</c:v>
                </c:pt>
                <c:pt idx="1823">
                  <c:v>43245</c:v>
                </c:pt>
                <c:pt idx="1824">
                  <c:v>43249</c:v>
                </c:pt>
                <c:pt idx="1825">
                  <c:v>43250</c:v>
                </c:pt>
                <c:pt idx="1826">
                  <c:v>43251</c:v>
                </c:pt>
                <c:pt idx="1827">
                  <c:v>43252</c:v>
                </c:pt>
                <c:pt idx="1828">
                  <c:v>43255</c:v>
                </c:pt>
                <c:pt idx="1829">
                  <c:v>43256</c:v>
                </c:pt>
                <c:pt idx="1830">
                  <c:v>43257</c:v>
                </c:pt>
                <c:pt idx="1831">
                  <c:v>43259</c:v>
                </c:pt>
                <c:pt idx="1832">
                  <c:v>43263</c:v>
                </c:pt>
                <c:pt idx="1833">
                  <c:v>43264</c:v>
                </c:pt>
                <c:pt idx="1834">
                  <c:v>43266</c:v>
                </c:pt>
                <c:pt idx="1835">
                  <c:v>43270</c:v>
                </c:pt>
                <c:pt idx="1836">
                  <c:v>43271</c:v>
                </c:pt>
                <c:pt idx="1837">
                  <c:v>43272</c:v>
                </c:pt>
                <c:pt idx="1838">
                  <c:v>43273</c:v>
                </c:pt>
                <c:pt idx="1839">
                  <c:v>43278</c:v>
                </c:pt>
                <c:pt idx="1840">
                  <c:v>43279</c:v>
                </c:pt>
                <c:pt idx="1841">
                  <c:v>43280</c:v>
                </c:pt>
                <c:pt idx="1842">
                  <c:v>43283</c:v>
                </c:pt>
                <c:pt idx="1843">
                  <c:v>43284</c:v>
                </c:pt>
                <c:pt idx="1844">
                  <c:v>43285</c:v>
                </c:pt>
                <c:pt idx="1845">
                  <c:v>43286</c:v>
                </c:pt>
                <c:pt idx="1846">
                  <c:v>43287</c:v>
                </c:pt>
                <c:pt idx="1847">
                  <c:v>43290</c:v>
                </c:pt>
                <c:pt idx="1848">
                  <c:v>43291</c:v>
                </c:pt>
                <c:pt idx="1849">
                  <c:v>43292</c:v>
                </c:pt>
                <c:pt idx="1850">
                  <c:v>43293</c:v>
                </c:pt>
                <c:pt idx="1851">
                  <c:v>43294</c:v>
                </c:pt>
                <c:pt idx="1852">
                  <c:v>43297</c:v>
                </c:pt>
                <c:pt idx="1853">
                  <c:v>43298</c:v>
                </c:pt>
                <c:pt idx="1854">
                  <c:v>43299</c:v>
                </c:pt>
                <c:pt idx="1855">
                  <c:v>43301</c:v>
                </c:pt>
                <c:pt idx="1856">
                  <c:v>43304</c:v>
                </c:pt>
                <c:pt idx="1857">
                  <c:v>43305</c:v>
                </c:pt>
                <c:pt idx="1858">
                  <c:v>43306</c:v>
                </c:pt>
                <c:pt idx="1859">
                  <c:v>43308</c:v>
                </c:pt>
                <c:pt idx="1860">
                  <c:v>43311</c:v>
                </c:pt>
                <c:pt idx="1861">
                  <c:v>43312</c:v>
                </c:pt>
                <c:pt idx="1862">
                  <c:v>43313</c:v>
                </c:pt>
                <c:pt idx="1863">
                  <c:v>43314</c:v>
                </c:pt>
                <c:pt idx="1864">
                  <c:v>43315</c:v>
                </c:pt>
                <c:pt idx="1865">
                  <c:v>43320</c:v>
                </c:pt>
                <c:pt idx="1866">
                  <c:v>43321</c:v>
                </c:pt>
                <c:pt idx="1867">
                  <c:v>43322</c:v>
                </c:pt>
                <c:pt idx="1868">
                  <c:v>43325</c:v>
                </c:pt>
                <c:pt idx="1869">
                  <c:v>43326</c:v>
                </c:pt>
                <c:pt idx="1870">
                  <c:v>43328</c:v>
                </c:pt>
                <c:pt idx="1871">
                  <c:v>43329</c:v>
                </c:pt>
                <c:pt idx="1872">
                  <c:v>43332</c:v>
                </c:pt>
                <c:pt idx="1873">
                  <c:v>43333</c:v>
                </c:pt>
                <c:pt idx="1874">
                  <c:v>43335</c:v>
                </c:pt>
                <c:pt idx="1875">
                  <c:v>43336</c:v>
                </c:pt>
                <c:pt idx="1876">
                  <c:v>43339</c:v>
                </c:pt>
                <c:pt idx="1877">
                  <c:v>43340</c:v>
                </c:pt>
                <c:pt idx="1878">
                  <c:v>43342</c:v>
                </c:pt>
                <c:pt idx="1879">
                  <c:v>43343</c:v>
                </c:pt>
                <c:pt idx="1880">
                  <c:v>43346</c:v>
                </c:pt>
                <c:pt idx="1881">
                  <c:v>43348</c:v>
                </c:pt>
                <c:pt idx="1882">
                  <c:v>43349</c:v>
                </c:pt>
                <c:pt idx="1883">
                  <c:v>43350</c:v>
                </c:pt>
                <c:pt idx="1884">
                  <c:v>43353</c:v>
                </c:pt>
                <c:pt idx="1885">
                  <c:v>43354</c:v>
                </c:pt>
                <c:pt idx="1886">
                  <c:v>43356</c:v>
                </c:pt>
                <c:pt idx="1887">
                  <c:v>43357</c:v>
                </c:pt>
                <c:pt idx="1888">
                  <c:v>43364</c:v>
                </c:pt>
                <c:pt idx="1889">
                  <c:v>43368</c:v>
                </c:pt>
                <c:pt idx="1890">
                  <c:v>43369</c:v>
                </c:pt>
                <c:pt idx="1891">
                  <c:v>43370</c:v>
                </c:pt>
                <c:pt idx="1892">
                  <c:v>43372</c:v>
                </c:pt>
                <c:pt idx="1893">
                  <c:v>43381</c:v>
                </c:pt>
                <c:pt idx="1894">
                  <c:v>43382</c:v>
                </c:pt>
                <c:pt idx="1895">
                  <c:v>43383</c:v>
                </c:pt>
                <c:pt idx="1896">
                  <c:v>43384</c:v>
                </c:pt>
                <c:pt idx="1897">
                  <c:v>43385</c:v>
                </c:pt>
                <c:pt idx="1898">
                  <c:v>43388</c:v>
                </c:pt>
                <c:pt idx="1899">
                  <c:v>43389</c:v>
                </c:pt>
                <c:pt idx="1900">
                  <c:v>43391</c:v>
                </c:pt>
                <c:pt idx="1901">
                  <c:v>43392</c:v>
                </c:pt>
                <c:pt idx="1902">
                  <c:v>43395</c:v>
                </c:pt>
                <c:pt idx="1903">
                  <c:v>43396</c:v>
                </c:pt>
                <c:pt idx="1904">
                  <c:v>43397</c:v>
                </c:pt>
                <c:pt idx="1905">
                  <c:v>43399</c:v>
                </c:pt>
                <c:pt idx="1906">
                  <c:v>43402</c:v>
                </c:pt>
                <c:pt idx="1907">
                  <c:v>43403</c:v>
                </c:pt>
                <c:pt idx="1908">
                  <c:v>43404</c:v>
                </c:pt>
                <c:pt idx="1909">
                  <c:v>43405</c:v>
                </c:pt>
                <c:pt idx="1910">
                  <c:v>43406</c:v>
                </c:pt>
                <c:pt idx="1911">
                  <c:v>43410</c:v>
                </c:pt>
                <c:pt idx="1912">
                  <c:v>43411</c:v>
                </c:pt>
                <c:pt idx="1913">
                  <c:v>43412</c:v>
                </c:pt>
                <c:pt idx="1914">
                  <c:v>43413</c:v>
                </c:pt>
                <c:pt idx="1915">
                  <c:v>43416</c:v>
                </c:pt>
                <c:pt idx="1916">
                  <c:v>43417</c:v>
                </c:pt>
                <c:pt idx="1917">
                  <c:v>43418</c:v>
                </c:pt>
                <c:pt idx="1918">
                  <c:v>43419</c:v>
                </c:pt>
                <c:pt idx="1919">
                  <c:v>43420</c:v>
                </c:pt>
                <c:pt idx="1920">
                  <c:v>43423</c:v>
                </c:pt>
                <c:pt idx="1921">
                  <c:v>43424</c:v>
                </c:pt>
                <c:pt idx="1922">
                  <c:v>43425</c:v>
                </c:pt>
                <c:pt idx="1923">
                  <c:v>43426</c:v>
                </c:pt>
                <c:pt idx="1924">
                  <c:v>43427</c:v>
                </c:pt>
                <c:pt idx="1925">
                  <c:v>43430</c:v>
                </c:pt>
                <c:pt idx="1926">
                  <c:v>43431</c:v>
                </c:pt>
                <c:pt idx="1927">
                  <c:v>43432</c:v>
                </c:pt>
                <c:pt idx="1928">
                  <c:v>43433</c:v>
                </c:pt>
                <c:pt idx="1929">
                  <c:v>43434</c:v>
                </c:pt>
                <c:pt idx="1930">
                  <c:v>43437</c:v>
                </c:pt>
                <c:pt idx="1931">
                  <c:v>43438</c:v>
                </c:pt>
                <c:pt idx="1932">
                  <c:v>43439</c:v>
                </c:pt>
                <c:pt idx="1933">
                  <c:v>43440</c:v>
                </c:pt>
                <c:pt idx="1934">
                  <c:v>43441</c:v>
                </c:pt>
                <c:pt idx="1935">
                  <c:v>43444</c:v>
                </c:pt>
                <c:pt idx="1936">
                  <c:v>43445</c:v>
                </c:pt>
                <c:pt idx="1937">
                  <c:v>43446</c:v>
                </c:pt>
                <c:pt idx="1938">
                  <c:v>43447</c:v>
                </c:pt>
                <c:pt idx="1939">
                  <c:v>43448</c:v>
                </c:pt>
                <c:pt idx="1940">
                  <c:v>43451</c:v>
                </c:pt>
                <c:pt idx="1941">
                  <c:v>43452</c:v>
                </c:pt>
                <c:pt idx="1942">
                  <c:v>43453</c:v>
                </c:pt>
                <c:pt idx="1943">
                  <c:v>43454</c:v>
                </c:pt>
                <c:pt idx="1944">
                  <c:v>43455</c:v>
                </c:pt>
                <c:pt idx="1945">
                  <c:v>43458</c:v>
                </c:pt>
                <c:pt idx="1946">
                  <c:v>43459</c:v>
                </c:pt>
                <c:pt idx="1947">
                  <c:v>43461</c:v>
                </c:pt>
                <c:pt idx="1948">
                  <c:v>43467</c:v>
                </c:pt>
                <c:pt idx="1949">
                  <c:v>43468</c:v>
                </c:pt>
                <c:pt idx="1950">
                  <c:v>43469</c:v>
                </c:pt>
                <c:pt idx="1951">
                  <c:v>43472</c:v>
                </c:pt>
                <c:pt idx="1952">
                  <c:v>43473</c:v>
                </c:pt>
                <c:pt idx="1953">
                  <c:v>43474</c:v>
                </c:pt>
                <c:pt idx="1954">
                  <c:v>43475</c:v>
                </c:pt>
                <c:pt idx="1955">
                  <c:v>43476</c:v>
                </c:pt>
                <c:pt idx="1956">
                  <c:v>43479</c:v>
                </c:pt>
                <c:pt idx="1957">
                  <c:v>43480</c:v>
                </c:pt>
                <c:pt idx="1958">
                  <c:v>43481</c:v>
                </c:pt>
                <c:pt idx="1959">
                  <c:v>43482</c:v>
                </c:pt>
                <c:pt idx="1960">
                  <c:v>43483</c:v>
                </c:pt>
                <c:pt idx="1961">
                  <c:v>43486</c:v>
                </c:pt>
                <c:pt idx="1962">
                  <c:v>43487</c:v>
                </c:pt>
                <c:pt idx="1963">
                  <c:v>43488</c:v>
                </c:pt>
                <c:pt idx="1964">
                  <c:v>43489</c:v>
                </c:pt>
                <c:pt idx="1965">
                  <c:v>43490</c:v>
                </c:pt>
                <c:pt idx="1966">
                  <c:v>43493</c:v>
                </c:pt>
                <c:pt idx="1967">
                  <c:v>43494</c:v>
                </c:pt>
                <c:pt idx="1968">
                  <c:v>43495</c:v>
                </c:pt>
                <c:pt idx="1969">
                  <c:v>43496</c:v>
                </c:pt>
                <c:pt idx="1970">
                  <c:v>43497</c:v>
                </c:pt>
                <c:pt idx="1971">
                  <c:v>43498</c:v>
                </c:pt>
                <c:pt idx="1972">
                  <c:v>43507</c:v>
                </c:pt>
                <c:pt idx="1973">
                  <c:v>43508</c:v>
                </c:pt>
                <c:pt idx="1974">
                  <c:v>43509</c:v>
                </c:pt>
                <c:pt idx="1975">
                  <c:v>43510</c:v>
                </c:pt>
                <c:pt idx="1976">
                  <c:v>43511</c:v>
                </c:pt>
                <c:pt idx="1977">
                  <c:v>43514</c:v>
                </c:pt>
                <c:pt idx="1978">
                  <c:v>43515</c:v>
                </c:pt>
                <c:pt idx="1979">
                  <c:v>43516</c:v>
                </c:pt>
                <c:pt idx="1980">
                  <c:v>43517</c:v>
                </c:pt>
                <c:pt idx="1981">
                  <c:v>43518</c:v>
                </c:pt>
                <c:pt idx="1982">
                  <c:v>43522</c:v>
                </c:pt>
                <c:pt idx="1983">
                  <c:v>43523</c:v>
                </c:pt>
                <c:pt idx="1984">
                  <c:v>43524</c:v>
                </c:pt>
                <c:pt idx="1985">
                  <c:v>43525</c:v>
                </c:pt>
                <c:pt idx="1986">
                  <c:v>43528</c:v>
                </c:pt>
                <c:pt idx="1987">
                  <c:v>43529</c:v>
                </c:pt>
                <c:pt idx="1988">
                  <c:v>43530</c:v>
                </c:pt>
                <c:pt idx="1989">
                  <c:v>43531</c:v>
                </c:pt>
                <c:pt idx="1990">
                  <c:v>43532</c:v>
                </c:pt>
                <c:pt idx="1991">
                  <c:v>43535</c:v>
                </c:pt>
                <c:pt idx="1992">
                  <c:v>43536</c:v>
                </c:pt>
                <c:pt idx="1993">
                  <c:v>43537</c:v>
                </c:pt>
                <c:pt idx="1994">
                  <c:v>43538</c:v>
                </c:pt>
                <c:pt idx="1995">
                  <c:v>43539</c:v>
                </c:pt>
                <c:pt idx="1996">
                  <c:v>43542</c:v>
                </c:pt>
                <c:pt idx="1997">
                  <c:v>43544</c:v>
                </c:pt>
                <c:pt idx="1998">
                  <c:v>43546</c:v>
                </c:pt>
                <c:pt idx="1999">
                  <c:v>43549</c:v>
                </c:pt>
                <c:pt idx="2000">
                  <c:v>43550</c:v>
                </c:pt>
                <c:pt idx="2001">
                  <c:v>43551</c:v>
                </c:pt>
                <c:pt idx="2002">
                  <c:v>43552</c:v>
                </c:pt>
                <c:pt idx="2003">
                  <c:v>43553</c:v>
                </c:pt>
                <c:pt idx="2004">
                  <c:v>43556</c:v>
                </c:pt>
                <c:pt idx="2005">
                  <c:v>43557</c:v>
                </c:pt>
                <c:pt idx="2006">
                  <c:v>43558</c:v>
                </c:pt>
                <c:pt idx="2007">
                  <c:v>43559</c:v>
                </c:pt>
                <c:pt idx="2008">
                  <c:v>43563</c:v>
                </c:pt>
                <c:pt idx="2009">
                  <c:v>43564</c:v>
                </c:pt>
                <c:pt idx="2010">
                  <c:v>43565</c:v>
                </c:pt>
                <c:pt idx="2011">
                  <c:v>43566</c:v>
                </c:pt>
                <c:pt idx="2012">
                  <c:v>43567</c:v>
                </c:pt>
                <c:pt idx="2013">
                  <c:v>43570</c:v>
                </c:pt>
                <c:pt idx="2014">
                  <c:v>43571</c:v>
                </c:pt>
                <c:pt idx="2015">
                  <c:v>43572</c:v>
                </c:pt>
                <c:pt idx="2016">
                  <c:v>43573</c:v>
                </c:pt>
                <c:pt idx="2017">
                  <c:v>43574</c:v>
                </c:pt>
                <c:pt idx="2018">
                  <c:v>43577</c:v>
                </c:pt>
                <c:pt idx="2019">
                  <c:v>43578</c:v>
                </c:pt>
                <c:pt idx="2020">
                  <c:v>43579</c:v>
                </c:pt>
                <c:pt idx="2021">
                  <c:v>43580</c:v>
                </c:pt>
                <c:pt idx="2022">
                  <c:v>43581</c:v>
                </c:pt>
                <c:pt idx="2023">
                  <c:v>43583</c:v>
                </c:pt>
                <c:pt idx="2024">
                  <c:v>43584</c:v>
                </c:pt>
                <c:pt idx="2025">
                  <c:v>43585</c:v>
                </c:pt>
                <c:pt idx="2026">
                  <c:v>43590</c:v>
                </c:pt>
                <c:pt idx="2027">
                  <c:v>43591</c:v>
                </c:pt>
                <c:pt idx="2028">
                  <c:v>43592</c:v>
                </c:pt>
                <c:pt idx="2029">
                  <c:v>43593</c:v>
                </c:pt>
                <c:pt idx="2030">
                  <c:v>43594</c:v>
                </c:pt>
                <c:pt idx="2031">
                  <c:v>43595</c:v>
                </c:pt>
                <c:pt idx="2032">
                  <c:v>43598</c:v>
                </c:pt>
                <c:pt idx="2033">
                  <c:v>43599</c:v>
                </c:pt>
                <c:pt idx="2034">
                  <c:v>43600</c:v>
                </c:pt>
                <c:pt idx="2035">
                  <c:v>43601</c:v>
                </c:pt>
                <c:pt idx="2036">
                  <c:v>43602</c:v>
                </c:pt>
                <c:pt idx="2037">
                  <c:v>43605</c:v>
                </c:pt>
                <c:pt idx="2038">
                  <c:v>43606</c:v>
                </c:pt>
                <c:pt idx="2039">
                  <c:v>43607</c:v>
                </c:pt>
                <c:pt idx="2040">
                  <c:v>43608</c:v>
                </c:pt>
                <c:pt idx="2041">
                  <c:v>43609</c:v>
                </c:pt>
                <c:pt idx="2042">
                  <c:v>43612</c:v>
                </c:pt>
                <c:pt idx="2043">
                  <c:v>43613</c:v>
                </c:pt>
                <c:pt idx="2044">
                  <c:v>43614</c:v>
                </c:pt>
                <c:pt idx="2045">
                  <c:v>43615</c:v>
                </c:pt>
                <c:pt idx="2046">
                  <c:v>43616</c:v>
                </c:pt>
                <c:pt idx="2047">
                  <c:v>43619</c:v>
                </c:pt>
                <c:pt idx="2048">
                  <c:v>43620</c:v>
                </c:pt>
                <c:pt idx="2049">
                  <c:v>43621</c:v>
                </c:pt>
                <c:pt idx="2050">
                  <c:v>43622</c:v>
                </c:pt>
                <c:pt idx="2051">
                  <c:v>43626</c:v>
                </c:pt>
                <c:pt idx="2052">
                  <c:v>43627</c:v>
                </c:pt>
                <c:pt idx="2053">
                  <c:v>43629</c:v>
                </c:pt>
                <c:pt idx="2054">
                  <c:v>43630</c:v>
                </c:pt>
                <c:pt idx="2055">
                  <c:v>43633</c:v>
                </c:pt>
                <c:pt idx="2056">
                  <c:v>43634</c:v>
                </c:pt>
                <c:pt idx="2057">
                  <c:v>43635</c:v>
                </c:pt>
                <c:pt idx="2058">
                  <c:v>43636</c:v>
                </c:pt>
                <c:pt idx="2059">
                  <c:v>43637</c:v>
                </c:pt>
                <c:pt idx="2060">
                  <c:v>43640</c:v>
                </c:pt>
                <c:pt idx="2061">
                  <c:v>43641</c:v>
                </c:pt>
                <c:pt idx="2062">
                  <c:v>43642</c:v>
                </c:pt>
                <c:pt idx="2063">
                  <c:v>43643</c:v>
                </c:pt>
                <c:pt idx="2064">
                  <c:v>43644</c:v>
                </c:pt>
                <c:pt idx="2065">
                  <c:v>43647</c:v>
                </c:pt>
                <c:pt idx="2066">
                  <c:v>43648</c:v>
                </c:pt>
                <c:pt idx="2067">
                  <c:v>43649</c:v>
                </c:pt>
                <c:pt idx="2068">
                  <c:v>43650</c:v>
                </c:pt>
                <c:pt idx="2069">
                  <c:v>43651</c:v>
                </c:pt>
                <c:pt idx="2070">
                  <c:v>43654</c:v>
                </c:pt>
                <c:pt idx="2071">
                  <c:v>43655</c:v>
                </c:pt>
                <c:pt idx="2072">
                  <c:v>43656</c:v>
                </c:pt>
                <c:pt idx="2073">
                  <c:v>43657</c:v>
                </c:pt>
                <c:pt idx="2074">
                  <c:v>43658</c:v>
                </c:pt>
                <c:pt idx="2075">
                  <c:v>43661</c:v>
                </c:pt>
                <c:pt idx="2076">
                  <c:v>43662</c:v>
                </c:pt>
                <c:pt idx="2077">
                  <c:v>43663</c:v>
                </c:pt>
                <c:pt idx="2078">
                  <c:v>43665</c:v>
                </c:pt>
                <c:pt idx="2079">
                  <c:v>43668</c:v>
                </c:pt>
                <c:pt idx="2080">
                  <c:v>43669</c:v>
                </c:pt>
                <c:pt idx="2081">
                  <c:v>43670</c:v>
                </c:pt>
                <c:pt idx="2082">
                  <c:v>43671</c:v>
                </c:pt>
                <c:pt idx="2083">
                  <c:v>43672</c:v>
                </c:pt>
                <c:pt idx="2084">
                  <c:v>43675</c:v>
                </c:pt>
                <c:pt idx="2085">
                  <c:v>43676</c:v>
                </c:pt>
                <c:pt idx="2086">
                  <c:v>43677</c:v>
                </c:pt>
                <c:pt idx="2087">
                  <c:v>43678</c:v>
                </c:pt>
                <c:pt idx="2088">
                  <c:v>43679</c:v>
                </c:pt>
                <c:pt idx="2089">
                  <c:v>43682</c:v>
                </c:pt>
                <c:pt idx="2090">
                  <c:v>43683</c:v>
                </c:pt>
                <c:pt idx="2091">
                  <c:v>43684</c:v>
                </c:pt>
                <c:pt idx="2092">
                  <c:v>43685</c:v>
                </c:pt>
                <c:pt idx="2093">
                  <c:v>43686</c:v>
                </c:pt>
                <c:pt idx="2094">
                  <c:v>43689</c:v>
                </c:pt>
                <c:pt idx="2095">
                  <c:v>43690</c:v>
                </c:pt>
                <c:pt idx="2096">
                  <c:v>43691</c:v>
                </c:pt>
                <c:pt idx="2097">
                  <c:v>43692</c:v>
                </c:pt>
                <c:pt idx="2098">
                  <c:v>43693</c:v>
                </c:pt>
                <c:pt idx="2099">
                  <c:v>43697</c:v>
                </c:pt>
                <c:pt idx="2100">
                  <c:v>43698</c:v>
                </c:pt>
                <c:pt idx="2101">
                  <c:v>43699</c:v>
                </c:pt>
                <c:pt idx="2102">
                  <c:v>43700</c:v>
                </c:pt>
                <c:pt idx="2103">
                  <c:v>43703</c:v>
                </c:pt>
                <c:pt idx="2104">
                  <c:v>43704</c:v>
                </c:pt>
                <c:pt idx="2105">
                  <c:v>43705</c:v>
                </c:pt>
                <c:pt idx="2106">
                  <c:v>43706</c:v>
                </c:pt>
                <c:pt idx="2107">
                  <c:v>43707</c:v>
                </c:pt>
                <c:pt idx="2108">
                  <c:v>43710</c:v>
                </c:pt>
                <c:pt idx="2109">
                  <c:v>43711</c:v>
                </c:pt>
                <c:pt idx="2110">
                  <c:v>43712</c:v>
                </c:pt>
                <c:pt idx="2111">
                  <c:v>43713</c:v>
                </c:pt>
                <c:pt idx="2112">
                  <c:v>43714</c:v>
                </c:pt>
                <c:pt idx="2113">
                  <c:v>43717</c:v>
                </c:pt>
                <c:pt idx="2114">
                  <c:v>43718</c:v>
                </c:pt>
                <c:pt idx="2115">
                  <c:v>43719</c:v>
                </c:pt>
                <c:pt idx="2116">
                  <c:v>43720</c:v>
                </c:pt>
                <c:pt idx="2117">
                  <c:v>43724</c:v>
                </c:pt>
                <c:pt idx="2118">
                  <c:v>43725</c:v>
                </c:pt>
                <c:pt idx="2119">
                  <c:v>43726</c:v>
                </c:pt>
                <c:pt idx="2120">
                  <c:v>43727</c:v>
                </c:pt>
                <c:pt idx="2121">
                  <c:v>43728</c:v>
                </c:pt>
                <c:pt idx="2122">
                  <c:v>43731</c:v>
                </c:pt>
                <c:pt idx="2123">
                  <c:v>43732</c:v>
                </c:pt>
                <c:pt idx="2124">
                  <c:v>43733</c:v>
                </c:pt>
                <c:pt idx="2125">
                  <c:v>43734</c:v>
                </c:pt>
                <c:pt idx="2126">
                  <c:v>43735</c:v>
                </c:pt>
                <c:pt idx="2127">
                  <c:v>43737</c:v>
                </c:pt>
                <c:pt idx="2128">
                  <c:v>43738</c:v>
                </c:pt>
                <c:pt idx="2129">
                  <c:v>43746</c:v>
                </c:pt>
                <c:pt idx="2130">
                  <c:v>43747</c:v>
                </c:pt>
                <c:pt idx="2131">
                  <c:v>43748</c:v>
                </c:pt>
                <c:pt idx="2132">
                  <c:v>43749</c:v>
                </c:pt>
                <c:pt idx="2133">
                  <c:v>43750</c:v>
                </c:pt>
                <c:pt idx="2134">
                  <c:v>43752</c:v>
                </c:pt>
                <c:pt idx="2135">
                  <c:v>43753</c:v>
                </c:pt>
                <c:pt idx="2136">
                  <c:v>43754</c:v>
                </c:pt>
                <c:pt idx="2137">
                  <c:v>43755</c:v>
                </c:pt>
                <c:pt idx="2138">
                  <c:v>43756</c:v>
                </c:pt>
                <c:pt idx="2139">
                  <c:v>43759</c:v>
                </c:pt>
                <c:pt idx="2140">
                  <c:v>43760</c:v>
                </c:pt>
                <c:pt idx="2141">
                  <c:v>43762</c:v>
                </c:pt>
                <c:pt idx="2142">
                  <c:v>43763</c:v>
                </c:pt>
                <c:pt idx="2143">
                  <c:v>43766</c:v>
                </c:pt>
                <c:pt idx="2144">
                  <c:v>43767</c:v>
                </c:pt>
                <c:pt idx="2145">
                  <c:v>43768</c:v>
                </c:pt>
                <c:pt idx="2146">
                  <c:v>43769</c:v>
                </c:pt>
                <c:pt idx="2147">
                  <c:v>43770</c:v>
                </c:pt>
                <c:pt idx="2148">
                  <c:v>43773</c:v>
                </c:pt>
                <c:pt idx="2149">
                  <c:v>43774</c:v>
                </c:pt>
                <c:pt idx="2150">
                  <c:v>43775</c:v>
                </c:pt>
                <c:pt idx="2151">
                  <c:v>43776</c:v>
                </c:pt>
                <c:pt idx="2152">
                  <c:v>43777</c:v>
                </c:pt>
                <c:pt idx="2153">
                  <c:v>43780</c:v>
                </c:pt>
                <c:pt idx="2154">
                  <c:v>43781</c:v>
                </c:pt>
                <c:pt idx="2155">
                  <c:v>43782</c:v>
                </c:pt>
                <c:pt idx="2156">
                  <c:v>43783</c:v>
                </c:pt>
                <c:pt idx="2157">
                  <c:v>43784</c:v>
                </c:pt>
                <c:pt idx="2158">
                  <c:v>43787</c:v>
                </c:pt>
                <c:pt idx="2159">
                  <c:v>43788</c:v>
                </c:pt>
                <c:pt idx="2160">
                  <c:v>43789</c:v>
                </c:pt>
                <c:pt idx="2161">
                  <c:v>43790</c:v>
                </c:pt>
                <c:pt idx="2162">
                  <c:v>43791</c:v>
                </c:pt>
                <c:pt idx="2163">
                  <c:v>43794</c:v>
                </c:pt>
                <c:pt idx="2164">
                  <c:v>43795</c:v>
                </c:pt>
                <c:pt idx="2165">
                  <c:v>43796</c:v>
                </c:pt>
                <c:pt idx="2166">
                  <c:v>43797</c:v>
                </c:pt>
                <c:pt idx="2167">
                  <c:v>43798</c:v>
                </c:pt>
                <c:pt idx="2168">
                  <c:v>43801</c:v>
                </c:pt>
                <c:pt idx="2169">
                  <c:v>43802</c:v>
                </c:pt>
                <c:pt idx="2170">
                  <c:v>43803</c:v>
                </c:pt>
                <c:pt idx="2171">
                  <c:v>43804</c:v>
                </c:pt>
                <c:pt idx="2172">
                  <c:v>43805</c:v>
                </c:pt>
                <c:pt idx="2173">
                  <c:v>43808</c:v>
                </c:pt>
                <c:pt idx="2174">
                  <c:v>43809</c:v>
                </c:pt>
                <c:pt idx="2175">
                  <c:v>43810</c:v>
                </c:pt>
                <c:pt idx="2176">
                  <c:v>43811</c:v>
                </c:pt>
                <c:pt idx="2177">
                  <c:v>43812</c:v>
                </c:pt>
                <c:pt idx="2178">
                  <c:v>43815</c:v>
                </c:pt>
                <c:pt idx="2179">
                  <c:v>43816</c:v>
                </c:pt>
                <c:pt idx="2180">
                  <c:v>43817</c:v>
                </c:pt>
                <c:pt idx="2181">
                  <c:v>43818</c:v>
                </c:pt>
                <c:pt idx="2182">
                  <c:v>43819</c:v>
                </c:pt>
                <c:pt idx="2183">
                  <c:v>43822</c:v>
                </c:pt>
                <c:pt idx="2184">
                  <c:v>43823</c:v>
                </c:pt>
                <c:pt idx="2185">
                  <c:v>43824</c:v>
                </c:pt>
                <c:pt idx="2186">
                  <c:v>43825</c:v>
                </c:pt>
                <c:pt idx="2187">
                  <c:v>43826</c:v>
                </c:pt>
                <c:pt idx="2188">
                  <c:v>43829</c:v>
                </c:pt>
                <c:pt idx="2189">
                  <c:v>43830</c:v>
                </c:pt>
                <c:pt idx="2190">
                  <c:v>43832</c:v>
                </c:pt>
                <c:pt idx="2191">
                  <c:v>43833</c:v>
                </c:pt>
                <c:pt idx="2192">
                  <c:v>43836</c:v>
                </c:pt>
                <c:pt idx="2193">
                  <c:v>43837</c:v>
                </c:pt>
                <c:pt idx="2194">
                  <c:v>43838</c:v>
                </c:pt>
                <c:pt idx="2195">
                  <c:v>43839</c:v>
                </c:pt>
                <c:pt idx="2196">
                  <c:v>43840</c:v>
                </c:pt>
                <c:pt idx="2197">
                  <c:v>43843</c:v>
                </c:pt>
                <c:pt idx="2198">
                  <c:v>43844</c:v>
                </c:pt>
                <c:pt idx="2199">
                  <c:v>43845</c:v>
                </c:pt>
                <c:pt idx="2200">
                  <c:v>43846</c:v>
                </c:pt>
                <c:pt idx="2201">
                  <c:v>43847</c:v>
                </c:pt>
                <c:pt idx="2202">
                  <c:v>43849</c:v>
                </c:pt>
                <c:pt idx="2203">
                  <c:v>43850</c:v>
                </c:pt>
                <c:pt idx="2204">
                  <c:v>43851</c:v>
                </c:pt>
                <c:pt idx="2205">
                  <c:v>43852</c:v>
                </c:pt>
                <c:pt idx="2206">
                  <c:v>43853</c:v>
                </c:pt>
                <c:pt idx="2207">
                  <c:v>43864</c:v>
                </c:pt>
                <c:pt idx="2208">
                  <c:v>43865</c:v>
                </c:pt>
                <c:pt idx="2209">
                  <c:v>43866</c:v>
                </c:pt>
                <c:pt idx="2210">
                  <c:v>43867</c:v>
                </c:pt>
                <c:pt idx="2211">
                  <c:v>43868</c:v>
                </c:pt>
                <c:pt idx="2212">
                  <c:v>43871</c:v>
                </c:pt>
                <c:pt idx="2213">
                  <c:v>43872</c:v>
                </c:pt>
                <c:pt idx="2214">
                  <c:v>43873</c:v>
                </c:pt>
                <c:pt idx="2215">
                  <c:v>43874</c:v>
                </c:pt>
                <c:pt idx="2216">
                  <c:v>43875</c:v>
                </c:pt>
                <c:pt idx="2217">
                  <c:v>43878</c:v>
                </c:pt>
                <c:pt idx="2218">
                  <c:v>43879</c:v>
                </c:pt>
                <c:pt idx="2219">
                  <c:v>43880</c:v>
                </c:pt>
                <c:pt idx="2220">
                  <c:v>43881</c:v>
                </c:pt>
                <c:pt idx="2221">
                  <c:v>43882</c:v>
                </c:pt>
                <c:pt idx="2222">
                  <c:v>43885</c:v>
                </c:pt>
                <c:pt idx="2223">
                  <c:v>43886</c:v>
                </c:pt>
                <c:pt idx="2224">
                  <c:v>43887</c:v>
                </c:pt>
                <c:pt idx="2225">
                  <c:v>43888</c:v>
                </c:pt>
                <c:pt idx="2226">
                  <c:v>43889</c:v>
                </c:pt>
                <c:pt idx="2227">
                  <c:v>43892</c:v>
                </c:pt>
                <c:pt idx="2228">
                  <c:v>43893</c:v>
                </c:pt>
                <c:pt idx="2229">
                  <c:v>43894</c:v>
                </c:pt>
                <c:pt idx="2230">
                  <c:v>43895</c:v>
                </c:pt>
                <c:pt idx="2231">
                  <c:v>43896</c:v>
                </c:pt>
                <c:pt idx="2232">
                  <c:v>43899</c:v>
                </c:pt>
                <c:pt idx="2233">
                  <c:v>43900</c:v>
                </c:pt>
                <c:pt idx="2234">
                  <c:v>43901</c:v>
                </c:pt>
                <c:pt idx="2235">
                  <c:v>43902</c:v>
                </c:pt>
                <c:pt idx="2236">
                  <c:v>43903</c:v>
                </c:pt>
                <c:pt idx="2237">
                  <c:v>43906</c:v>
                </c:pt>
                <c:pt idx="2238">
                  <c:v>43907</c:v>
                </c:pt>
                <c:pt idx="2239">
                  <c:v>43908</c:v>
                </c:pt>
                <c:pt idx="2240">
                  <c:v>43909</c:v>
                </c:pt>
                <c:pt idx="2241">
                  <c:v>43910</c:v>
                </c:pt>
                <c:pt idx="2242">
                  <c:v>43913</c:v>
                </c:pt>
                <c:pt idx="2243">
                  <c:v>43914</c:v>
                </c:pt>
                <c:pt idx="2244">
                  <c:v>43915</c:v>
                </c:pt>
                <c:pt idx="2245">
                  <c:v>43916</c:v>
                </c:pt>
                <c:pt idx="2246">
                  <c:v>43917</c:v>
                </c:pt>
                <c:pt idx="2247">
                  <c:v>43920</c:v>
                </c:pt>
                <c:pt idx="2248">
                  <c:v>43921</c:v>
                </c:pt>
                <c:pt idx="2249">
                  <c:v>43922</c:v>
                </c:pt>
                <c:pt idx="2250">
                  <c:v>43923</c:v>
                </c:pt>
                <c:pt idx="2251">
                  <c:v>43924</c:v>
                </c:pt>
                <c:pt idx="2252">
                  <c:v>43928</c:v>
                </c:pt>
                <c:pt idx="2253">
                  <c:v>43929</c:v>
                </c:pt>
                <c:pt idx="2254">
                  <c:v>43930</c:v>
                </c:pt>
                <c:pt idx="2255">
                  <c:v>43931</c:v>
                </c:pt>
                <c:pt idx="2256">
                  <c:v>43934</c:v>
                </c:pt>
                <c:pt idx="2257">
                  <c:v>43935</c:v>
                </c:pt>
                <c:pt idx="2258">
                  <c:v>43936</c:v>
                </c:pt>
                <c:pt idx="2259">
                  <c:v>43937</c:v>
                </c:pt>
                <c:pt idx="2260">
                  <c:v>43938</c:v>
                </c:pt>
                <c:pt idx="2261">
                  <c:v>43941</c:v>
                </c:pt>
                <c:pt idx="2262">
                  <c:v>43942</c:v>
                </c:pt>
                <c:pt idx="2263">
                  <c:v>43943</c:v>
                </c:pt>
                <c:pt idx="2264">
                  <c:v>43944</c:v>
                </c:pt>
                <c:pt idx="2265">
                  <c:v>43945</c:v>
                </c:pt>
                <c:pt idx="2266">
                  <c:v>43947</c:v>
                </c:pt>
                <c:pt idx="2267">
                  <c:v>43948</c:v>
                </c:pt>
                <c:pt idx="2268">
                  <c:v>43949</c:v>
                </c:pt>
                <c:pt idx="2269">
                  <c:v>43950</c:v>
                </c:pt>
                <c:pt idx="2270">
                  <c:v>43951</c:v>
                </c:pt>
                <c:pt idx="2271">
                  <c:v>43957</c:v>
                </c:pt>
                <c:pt idx="2272">
                  <c:v>43958</c:v>
                </c:pt>
                <c:pt idx="2273">
                  <c:v>43959</c:v>
                </c:pt>
                <c:pt idx="2274">
                  <c:v>43960</c:v>
                </c:pt>
                <c:pt idx="2275">
                  <c:v>43962</c:v>
                </c:pt>
                <c:pt idx="2276">
                  <c:v>43963</c:v>
                </c:pt>
                <c:pt idx="2277">
                  <c:v>43964</c:v>
                </c:pt>
                <c:pt idx="2278">
                  <c:v>43965</c:v>
                </c:pt>
                <c:pt idx="2279">
                  <c:v>43966</c:v>
                </c:pt>
                <c:pt idx="2280">
                  <c:v>43969</c:v>
                </c:pt>
                <c:pt idx="2281">
                  <c:v>43970</c:v>
                </c:pt>
                <c:pt idx="2282">
                  <c:v>43971</c:v>
                </c:pt>
                <c:pt idx="2283">
                  <c:v>43972</c:v>
                </c:pt>
                <c:pt idx="2284">
                  <c:v>43973</c:v>
                </c:pt>
                <c:pt idx="2285">
                  <c:v>43976</c:v>
                </c:pt>
                <c:pt idx="2286">
                  <c:v>43977</c:v>
                </c:pt>
                <c:pt idx="2287">
                  <c:v>43978</c:v>
                </c:pt>
                <c:pt idx="2288">
                  <c:v>43979</c:v>
                </c:pt>
                <c:pt idx="2289">
                  <c:v>43980</c:v>
                </c:pt>
                <c:pt idx="2290">
                  <c:v>43983</c:v>
                </c:pt>
                <c:pt idx="2291">
                  <c:v>43984</c:v>
                </c:pt>
                <c:pt idx="2292">
                  <c:v>43985</c:v>
                </c:pt>
                <c:pt idx="2293">
                  <c:v>43986</c:v>
                </c:pt>
                <c:pt idx="2294">
                  <c:v>43987</c:v>
                </c:pt>
                <c:pt idx="2295">
                  <c:v>43990</c:v>
                </c:pt>
                <c:pt idx="2296">
                  <c:v>43991</c:v>
                </c:pt>
                <c:pt idx="2297">
                  <c:v>43992</c:v>
                </c:pt>
                <c:pt idx="2298">
                  <c:v>43993</c:v>
                </c:pt>
                <c:pt idx="2299">
                  <c:v>43994</c:v>
                </c:pt>
                <c:pt idx="2300">
                  <c:v>43997</c:v>
                </c:pt>
                <c:pt idx="2301">
                  <c:v>43998</c:v>
                </c:pt>
                <c:pt idx="2302">
                  <c:v>43999</c:v>
                </c:pt>
                <c:pt idx="2303">
                  <c:v>44000</c:v>
                </c:pt>
                <c:pt idx="2304">
                  <c:v>44001</c:v>
                </c:pt>
                <c:pt idx="2305">
                  <c:v>44004</c:v>
                </c:pt>
                <c:pt idx="2306">
                  <c:v>44005</c:v>
                </c:pt>
                <c:pt idx="2307">
                  <c:v>44006</c:v>
                </c:pt>
                <c:pt idx="2308">
                  <c:v>44010</c:v>
                </c:pt>
                <c:pt idx="2309">
                  <c:v>44011</c:v>
                </c:pt>
                <c:pt idx="2310">
                  <c:v>44012</c:v>
                </c:pt>
                <c:pt idx="2311">
                  <c:v>44013</c:v>
                </c:pt>
                <c:pt idx="2312">
                  <c:v>44014</c:v>
                </c:pt>
                <c:pt idx="2313">
                  <c:v>44015</c:v>
                </c:pt>
                <c:pt idx="2314">
                  <c:v>44018</c:v>
                </c:pt>
                <c:pt idx="2315">
                  <c:v>44019</c:v>
                </c:pt>
                <c:pt idx="2316">
                  <c:v>44020</c:v>
                </c:pt>
                <c:pt idx="2317">
                  <c:v>44021</c:v>
                </c:pt>
                <c:pt idx="2318">
                  <c:v>44022</c:v>
                </c:pt>
                <c:pt idx="2319">
                  <c:v>44025</c:v>
                </c:pt>
                <c:pt idx="2320">
                  <c:v>44026</c:v>
                </c:pt>
                <c:pt idx="2321">
                  <c:v>44027</c:v>
                </c:pt>
                <c:pt idx="2322">
                  <c:v>44028</c:v>
                </c:pt>
                <c:pt idx="2323">
                  <c:v>44029</c:v>
                </c:pt>
                <c:pt idx="2324">
                  <c:v>44032</c:v>
                </c:pt>
                <c:pt idx="2325">
                  <c:v>44033</c:v>
                </c:pt>
                <c:pt idx="2326">
                  <c:v>44034</c:v>
                </c:pt>
                <c:pt idx="2327">
                  <c:v>44035</c:v>
                </c:pt>
                <c:pt idx="2328">
                  <c:v>44036</c:v>
                </c:pt>
                <c:pt idx="2329">
                  <c:v>44039</c:v>
                </c:pt>
                <c:pt idx="2330">
                  <c:v>44040</c:v>
                </c:pt>
                <c:pt idx="2331">
                  <c:v>44041</c:v>
                </c:pt>
                <c:pt idx="2332">
                  <c:v>44042</c:v>
                </c:pt>
                <c:pt idx="2333">
                  <c:v>44043</c:v>
                </c:pt>
                <c:pt idx="2334">
                  <c:v>44046</c:v>
                </c:pt>
                <c:pt idx="2335">
                  <c:v>44047</c:v>
                </c:pt>
                <c:pt idx="2336">
                  <c:v>44048</c:v>
                </c:pt>
                <c:pt idx="2337">
                  <c:v>44049</c:v>
                </c:pt>
                <c:pt idx="2338">
                  <c:v>44050</c:v>
                </c:pt>
                <c:pt idx="2339">
                  <c:v>44053</c:v>
                </c:pt>
                <c:pt idx="2340">
                  <c:v>44054</c:v>
                </c:pt>
              </c:numCache>
            </c:numRef>
          </c:cat>
          <c:val>
            <c:numRef>
              <c:f>FR007IRS5年期!$B$3:$B$2343</c:f>
              <c:numCache>
                <c:formatCode>General</c:formatCode>
                <c:ptCount val="2341"/>
                <c:pt idx="0">
                  <c:v>3.48</c:v>
                </c:pt>
                <c:pt idx="1">
                  <c:v>3.49</c:v>
                </c:pt>
                <c:pt idx="2">
                  <c:v>3.43</c:v>
                </c:pt>
                <c:pt idx="3">
                  <c:v>3.43</c:v>
                </c:pt>
                <c:pt idx="4">
                  <c:v>3.3450000000000002</c:v>
                </c:pt>
                <c:pt idx="5">
                  <c:v>3.04</c:v>
                </c:pt>
                <c:pt idx="6">
                  <c:v>3.14</c:v>
                </c:pt>
                <c:pt idx="7">
                  <c:v>3.23</c:v>
                </c:pt>
                <c:pt idx="8">
                  <c:v>3.13</c:v>
                </c:pt>
                <c:pt idx="9">
                  <c:v>3.15</c:v>
                </c:pt>
                <c:pt idx="10">
                  <c:v>3.19</c:v>
                </c:pt>
                <c:pt idx="11">
                  <c:v>3.09</c:v>
                </c:pt>
                <c:pt idx="12">
                  <c:v>3.12</c:v>
                </c:pt>
                <c:pt idx="13">
                  <c:v>3.05</c:v>
                </c:pt>
                <c:pt idx="14">
                  <c:v>3.08</c:v>
                </c:pt>
                <c:pt idx="15">
                  <c:v>3.04</c:v>
                </c:pt>
                <c:pt idx="16">
                  <c:v>2.98</c:v>
                </c:pt>
                <c:pt idx="17">
                  <c:v>3.0550000000000002</c:v>
                </c:pt>
                <c:pt idx="18">
                  <c:v>3.04</c:v>
                </c:pt>
                <c:pt idx="19">
                  <c:v>3.04</c:v>
                </c:pt>
                <c:pt idx="20">
                  <c:v>3.13</c:v>
                </c:pt>
                <c:pt idx="21">
                  <c:v>3.15</c:v>
                </c:pt>
                <c:pt idx="22">
                  <c:v>3.0449999999999999</c:v>
                </c:pt>
                <c:pt idx="23">
                  <c:v>3.085</c:v>
                </c:pt>
                <c:pt idx="24">
                  <c:v>3.125</c:v>
                </c:pt>
                <c:pt idx="25">
                  <c:v>3.16</c:v>
                </c:pt>
                <c:pt idx="26">
                  <c:v>3.21</c:v>
                </c:pt>
                <c:pt idx="27">
                  <c:v>3.26</c:v>
                </c:pt>
                <c:pt idx="28">
                  <c:v>3.18</c:v>
                </c:pt>
                <c:pt idx="29">
                  <c:v>3.16</c:v>
                </c:pt>
                <c:pt idx="30">
                  <c:v>3.06</c:v>
                </c:pt>
                <c:pt idx="31">
                  <c:v>3.07</c:v>
                </c:pt>
                <c:pt idx="32">
                  <c:v>3</c:v>
                </c:pt>
                <c:pt idx="33">
                  <c:v>3.01</c:v>
                </c:pt>
                <c:pt idx="34">
                  <c:v>3</c:v>
                </c:pt>
                <c:pt idx="35">
                  <c:v>3</c:v>
                </c:pt>
                <c:pt idx="36">
                  <c:v>3</c:v>
                </c:pt>
                <c:pt idx="37">
                  <c:v>2.92</c:v>
                </c:pt>
                <c:pt idx="38">
                  <c:v>2.93</c:v>
                </c:pt>
                <c:pt idx="39">
                  <c:v>2.875</c:v>
                </c:pt>
                <c:pt idx="40">
                  <c:v>2.77</c:v>
                </c:pt>
                <c:pt idx="41">
                  <c:v>2.82</c:v>
                </c:pt>
                <c:pt idx="42">
                  <c:v>2.86</c:v>
                </c:pt>
                <c:pt idx="43">
                  <c:v>2.84</c:v>
                </c:pt>
                <c:pt idx="44">
                  <c:v>2.88</c:v>
                </c:pt>
                <c:pt idx="45">
                  <c:v>2.92</c:v>
                </c:pt>
                <c:pt idx="46">
                  <c:v>2.93</c:v>
                </c:pt>
                <c:pt idx="47">
                  <c:v>2.8450000000000002</c:v>
                </c:pt>
                <c:pt idx="48">
                  <c:v>2.87</c:v>
                </c:pt>
                <c:pt idx="49">
                  <c:v>2.88</c:v>
                </c:pt>
                <c:pt idx="50">
                  <c:v>2.92</c:v>
                </c:pt>
                <c:pt idx="51">
                  <c:v>2.91</c:v>
                </c:pt>
                <c:pt idx="52">
                  <c:v>2.8849999999999998</c:v>
                </c:pt>
                <c:pt idx="53">
                  <c:v>2.86</c:v>
                </c:pt>
                <c:pt idx="54">
                  <c:v>2.85</c:v>
                </c:pt>
                <c:pt idx="55">
                  <c:v>2.82</c:v>
                </c:pt>
                <c:pt idx="56">
                  <c:v>2.73</c:v>
                </c:pt>
                <c:pt idx="57">
                  <c:v>2.68</c:v>
                </c:pt>
                <c:pt idx="58">
                  <c:v>2.71</c:v>
                </c:pt>
                <c:pt idx="59">
                  <c:v>2.69</c:v>
                </c:pt>
                <c:pt idx="60">
                  <c:v>2.71</c:v>
                </c:pt>
                <c:pt idx="61">
                  <c:v>2.74</c:v>
                </c:pt>
                <c:pt idx="62">
                  <c:v>2.79</c:v>
                </c:pt>
                <c:pt idx="63">
                  <c:v>2.73</c:v>
                </c:pt>
                <c:pt idx="64">
                  <c:v>2.7349999999999999</c:v>
                </c:pt>
                <c:pt idx="65">
                  <c:v>2.7</c:v>
                </c:pt>
                <c:pt idx="66">
                  <c:v>2.68</c:v>
                </c:pt>
                <c:pt idx="67">
                  <c:v>2.7</c:v>
                </c:pt>
                <c:pt idx="68">
                  <c:v>2.7349999999999999</c:v>
                </c:pt>
                <c:pt idx="69">
                  <c:v>2.77</c:v>
                </c:pt>
                <c:pt idx="70">
                  <c:v>2.7549999999999999</c:v>
                </c:pt>
                <c:pt idx="71">
                  <c:v>2.74</c:v>
                </c:pt>
                <c:pt idx="72">
                  <c:v>2.7650000000000001</c:v>
                </c:pt>
                <c:pt idx="73">
                  <c:v>2.8</c:v>
                </c:pt>
                <c:pt idx="74">
                  <c:v>2.88</c:v>
                </c:pt>
                <c:pt idx="75">
                  <c:v>2.85</c:v>
                </c:pt>
                <c:pt idx="76">
                  <c:v>2.87</c:v>
                </c:pt>
                <c:pt idx="77">
                  <c:v>2.9</c:v>
                </c:pt>
                <c:pt idx="78">
                  <c:v>2.99</c:v>
                </c:pt>
                <c:pt idx="79">
                  <c:v>2.96</c:v>
                </c:pt>
                <c:pt idx="80">
                  <c:v>3</c:v>
                </c:pt>
                <c:pt idx="81">
                  <c:v>3</c:v>
                </c:pt>
                <c:pt idx="82">
                  <c:v>2.9550000000000001</c:v>
                </c:pt>
                <c:pt idx="83">
                  <c:v>2.9449999999999998</c:v>
                </c:pt>
                <c:pt idx="84">
                  <c:v>2.89</c:v>
                </c:pt>
                <c:pt idx="85">
                  <c:v>2.92</c:v>
                </c:pt>
                <c:pt idx="86">
                  <c:v>2.94</c:v>
                </c:pt>
                <c:pt idx="87">
                  <c:v>2.96</c:v>
                </c:pt>
                <c:pt idx="88">
                  <c:v>2.99</c:v>
                </c:pt>
                <c:pt idx="89">
                  <c:v>3.08</c:v>
                </c:pt>
                <c:pt idx="90">
                  <c:v>3.12</c:v>
                </c:pt>
                <c:pt idx="91">
                  <c:v>3.55</c:v>
                </c:pt>
                <c:pt idx="92">
                  <c:v>3.47</c:v>
                </c:pt>
                <c:pt idx="93">
                  <c:v>3.45</c:v>
                </c:pt>
                <c:pt idx="94">
                  <c:v>3.4049999999999998</c:v>
                </c:pt>
                <c:pt idx="95">
                  <c:v>3.46</c:v>
                </c:pt>
                <c:pt idx="96">
                  <c:v>3.61</c:v>
                </c:pt>
                <c:pt idx="97">
                  <c:v>3.66</c:v>
                </c:pt>
                <c:pt idx="98">
                  <c:v>3.77</c:v>
                </c:pt>
                <c:pt idx="99">
                  <c:v>3.82</c:v>
                </c:pt>
                <c:pt idx="100">
                  <c:v>3.8</c:v>
                </c:pt>
                <c:pt idx="101">
                  <c:v>3.78</c:v>
                </c:pt>
                <c:pt idx="102">
                  <c:v>3.76</c:v>
                </c:pt>
                <c:pt idx="103">
                  <c:v>3.73</c:v>
                </c:pt>
                <c:pt idx="104">
                  <c:v>3.85</c:v>
                </c:pt>
                <c:pt idx="105">
                  <c:v>3.83</c:v>
                </c:pt>
                <c:pt idx="106">
                  <c:v>3.93</c:v>
                </c:pt>
                <c:pt idx="107">
                  <c:v>3.9</c:v>
                </c:pt>
                <c:pt idx="108">
                  <c:v>3.9</c:v>
                </c:pt>
                <c:pt idx="109">
                  <c:v>3.78</c:v>
                </c:pt>
                <c:pt idx="110">
                  <c:v>3.78</c:v>
                </c:pt>
                <c:pt idx="111">
                  <c:v>3.89</c:v>
                </c:pt>
                <c:pt idx="112">
                  <c:v>3.83</c:v>
                </c:pt>
                <c:pt idx="113">
                  <c:v>3.85</c:v>
                </c:pt>
                <c:pt idx="114">
                  <c:v>3.8250000000000002</c:v>
                </c:pt>
                <c:pt idx="115">
                  <c:v>3.73</c:v>
                </c:pt>
                <c:pt idx="116">
                  <c:v>3.82</c:v>
                </c:pt>
                <c:pt idx="117">
                  <c:v>3.81</c:v>
                </c:pt>
                <c:pt idx="118">
                  <c:v>3.7925</c:v>
                </c:pt>
                <c:pt idx="119">
                  <c:v>3.78</c:v>
                </c:pt>
                <c:pt idx="120">
                  <c:v>3.8050000000000002</c:v>
                </c:pt>
                <c:pt idx="121">
                  <c:v>3.91</c:v>
                </c:pt>
                <c:pt idx="122">
                  <c:v>3.89</c:v>
                </c:pt>
                <c:pt idx="123">
                  <c:v>3.94</c:v>
                </c:pt>
                <c:pt idx="124">
                  <c:v>4</c:v>
                </c:pt>
                <c:pt idx="125">
                  <c:v>3.97</c:v>
                </c:pt>
                <c:pt idx="126">
                  <c:v>4.04</c:v>
                </c:pt>
                <c:pt idx="127">
                  <c:v>4</c:v>
                </c:pt>
                <c:pt idx="128">
                  <c:v>4.08</c:v>
                </c:pt>
                <c:pt idx="129">
                  <c:v>4.08</c:v>
                </c:pt>
                <c:pt idx="130">
                  <c:v>4.0999999999999996</c:v>
                </c:pt>
                <c:pt idx="131">
                  <c:v>4.1325000000000003</c:v>
                </c:pt>
                <c:pt idx="132">
                  <c:v>4.0999999999999996</c:v>
                </c:pt>
                <c:pt idx="133">
                  <c:v>4.09</c:v>
                </c:pt>
                <c:pt idx="134">
                  <c:v>4.18</c:v>
                </c:pt>
                <c:pt idx="135">
                  <c:v>4.2300000000000004</c:v>
                </c:pt>
                <c:pt idx="136">
                  <c:v>4.21</c:v>
                </c:pt>
                <c:pt idx="137">
                  <c:v>4.16</c:v>
                </c:pt>
                <c:pt idx="138">
                  <c:v>4.37</c:v>
                </c:pt>
                <c:pt idx="139">
                  <c:v>4.38</c:v>
                </c:pt>
                <c:pt idx="140">
                  <c:v>4.4000000000000004</c:v>
                </c:pt>
                <c:pt idx="141">
                  <c:v>4.3600000000000003</c:v>
                </c:pt>
                <c:pt idx="142">
                  <c:v>4.43</c:v>
                </c:pt>
                <c:pt idx="143">
                  <c:v>4.4800000000000004</c:v>
                </c:pt>
                <c:pt idx="144">
                  <c:v>4.4400000000000004</c:v>
                </c:pt>
                <c:pt idx="145">
                  <c:v>4.41</c:v>
                </c:pt>
                <c:pt idx="146">
                  <c:v>4.41</c:v>
                </c:pt>
                <c:pt idx="147">
                  <c:v>4.25</c:v>
                </c:pt>
                <c:pt idx="148">
                  <c:v>4.2699999999999996</c:v>
                </c:pt>
                <c:pt idx="149">
                  <c:v>4.2300000000000004</c:v>
                </c:pt>
                <c:pt idx="150">
                  <c:v>4.18</c:v>
                </c:pt>
                <c:pt idx="151">
                  <c:v>4.2</c:v>
                </c:pt>
                <c:pt idx="152">
                  <c:v>3.99</c:v>
                </c:pt>
                <c:pt idx="153">
                  <c:v>4.1349999999999998</c:v>
                </c:pt>
                <c:pt idx="154">
                  <c:v>3.97</c:v>
                </c:pt>
                <c:pt idx="155">
                  <c:v>3.92</c:v>
                </c:pt>
                <c:pt idx="156">
                  <c:v>3.91</c:v>
                </c:pt>
                <c:pt idx="157">
                  <c:v>4</c:v>
                </c:pt>
                <c:pt idx="158">
                  <c:v>3.95</c:v>
                </c:pt>
                <c:pt idx="159">
                  <c:v>3.9550000000000001</c:v>
                </c:pt>
                <c:pt idx="160">
                  <c:v>3.94</c:v>
                </c:pt>
                <c:pt idx="161">
                  <c:v>4.05</c:v>
                </c:pt>
                <c:pt idx="162">
                  <c:v>4.0549999999999997</c:v>
                </c:pt>
                <c:pt idx="163">
                  <c:v>4.1050000000000004</c:v>
                </c:pt>
                <c:pt idx="164">
                  <c:v>4.09</c:v>
                </c:pt>
                <c:pt idx="165">
                  <c:v>4.1399999999999997</c:v>
                </c:pt>
                <c:pt idx="166">
                  <c:v>4.0525000000000002</c:v>
                </c:pt>
                <c:pt idx="167">
                  <c:v>4.09</c:v>
                </c:pt>
                <c:pt idx="168">
                  <c:v>4.08</c:v>
                </c:pt>
                <c:pt idx="169">
                  <c:v>4.01</c:v>
                </c:pt>
                <c:pt idx="170">
                  <c:v>4.01</c:v>
                </c:pt>
                <c:pt idx="171">
                  <c:v>4.0549999999999997</c:v>
                </c:pt>
                <c:pt idx="172">
                  <c:v>4.0250000000000004</c:v>
                </c:pt>
                <c:pt idx="173">
                  <c:v>4.01</c:v>
                </c:pt>
                <c:pt idx="174">
                  <c:v>4.07</c:v>
                </c:pt>
                <c:pt idx="175">
                  <c:v>4.0549999999999997</c:v>
                </c:pt>
                <c:pt idx="176">
                  <c:v>4.0949999999999998</c:v>
                </c:pt>
                <c:pt idx="177">
                  <c:v>4.0449999999999999</c:v>
                </c:pt>
                <c:pt idx="178">
                  <c:v>4.0350000000000001</c:v>
                </c:pt>
                <c:pt idx="179">
                  <c:v>4.0599999999999996</c:v>
                </c:pt>
                <c:pt idx="180">
                  <c:v>4.05</c:v>
                </c:pt>
                <c:pt idx="181">
                  <c:v>4.0449999999999999</c:v>
                </c:pt>
                <c:pt idx="182">
                  <c:v>4.0350000000000001</c:v>
                </c:pt>
                <c:pt idx="183">
                  <c:v>4.04</c:v>
                </c:pt>
                <c:pt idx="184">
                  <c:v>4.0599999999999996</c:v>
                </c:pt>
                <c:pt idx="185">
                  <c:v>3.99</c:v>
                </c:pt>
                <c:pt idx="186">
                  <c:v>3.98</c:v>
                </c:pt>
                <c:pt idx="187">
                  <c:v>4.01</c:v>
                </c:pt>
                <c:pt idx="188">
                  <c:v>3.9950000000000001</c:v>
                </c:pt>
                <c:pt idx="189">
                  <c:v>3.96</c:v>
                </c:pt>
                <c:pt idx="190">
                  <c:v>3.91</c:v>
                </c:pt>
                <c:pt idx="191">
                  <c:v>3.94</c:v>
                </c:pt>
                <c:pt idx="192">
                  <c:v>3.84</c:v>
                </c:pt>
                <c:pt idx="193">
                  <c:v>3.81</c:v>
                </c:pt>
                <c:pt idx="194">
                  <c:v>3.8450000000000002</c:v>
                </c:pt>
                <c:pt idx="195">
                  <c:v>3.81</c:v>
                </c:pt>
                <c:pt idx="196">
                  <c:v>3.87</c:v>
                </c:pt>
                <c:pt idx="197">
                  <c:v>3.8650000000000002</c:v>
                </c:pt>
                <c:pt idx="198">
                  <c:v>3.84</c:v>
                </c:pt>
                <c:pt idx="199">
                  <c:v>3.82</c:v>
                </c:pt>
                <c:pt idx="200">
                  <c:v>3.8250000000000002</c:v>
                </c:pt>
                <c:pt idx="201">
                  <c:v>3.83</c:v>
                </c:pt>
                <c:pt idx="202">
                  <c:v>3.7949999999999999</c:v>
                </c:pt>
                <c:pt idx="203">
                  <c:v>3.82</c:v>
                </c:pt>
                <c:pt idx="204">
                  <c:v>3.98</c:v>
                </c:pt>
                <c:pt idx="205">
                  <c:v>3.89</c:v>
                </c:pt>
                <c:pt idx="206">
                  <c:v>3.875</c:v>
                </c:pt>
                <c:pt idx="207">
                  <c:v>3.94</c:v>
                </c:pt>
                <c:pt idx="208">
                  <c:v>3.855</c:v>
                </c:pt>
                <c:pt idx="209">
                  <c:v>3.94</c:v>
                </c:pt>
                <c:pt idx="210">
                  <c:v>4.08</c:v>
                </c:pt>
                <c:pt idx="211">
                  <c:v>4.0599999999999996</c:v>
                </c:pt>
                <c:pt idx="212">
                  <c:v>4.0599999999999996</c:v>
                </c:pt>
                <c:pt idx="213">
                  <c:v>4.1100000000000003</c:v>
                </c:pt>
                <c:pt idx="214">
                  <c:v>4.12</c:v>
                </c:pt>
                <c:pt idx="215">
                  <c:v>4.0999999999999996</c:v>
                </c:pt>
                <c:pt idx="216">
                  <c:v>4.05</c:v>
                </c:pt>
                <c:pt idx="217">
                  <c:v>3.96</c:v>
                </c:pt>
                <c:pt idx="218">
                  <c:v>3.98</c:v>
                </c:pt>
                <c:pt idx="219">
                  <c:v>4.05</c:v>
                </c:pt>
                <c:pt idx="220">
                  <c:v>4.0199999999999996</c:v>
                </c:pt>
                <c:pt idx="221">
                  <c:v>4.03</c:v>
                </c:pt>
                <c:pt idx="222">
                  <c:v>4.09</c:v>
                </c:pt>
                <c:pt idx="223">
                  <c:v>4.17</c:v>
                </c:pt>
                <c:pt idx="224">
                  <c:v>4.24</c:v>
                </c:pt>
                <c:pt idx="225">
                  <c:v>4.2050000000000001</c:v>
                </c:pt>
                <c:pt idx="226">
                  <c:v>4.2300000000000004</c:v>
                </c:pt>
                <c:pt idx="227">
                  <c:v>4.25</c:v>
                </c:pt>
                <c:pt idx="228">
                  <c:v>4.25</c:v>
                </c:pt>
                <c:pt idx="229">
                  <c:v>4.2</c:v>
                </c:pt>
                <c:pt idx="230">
                  <c:v>4.18</c:v>
                </c:pt>
                <c:pt idx="231">
                  <c:v>4.2</c:v>
                </c:pt>
                <c:pt idx="232">
                  <c:v>4.1500000000000004</c:v>
                </c:pt>
                <c:pt idx="233">
                  <c:v>4.08</c:v>
                </c:pt>
                <c:pt idx="234">
                  <c:v>4.04</c:v>
                </c:pt>
                <c:pt idx="235">
                  <c:v>3.95</c:v>
                </c:pt>
                <c:pt idx="236">
                  <c:v>3.9</c:v>
                </c:pt>
                <c:pt idx="237">
                  <c:v>3.85</c:v>
                </c:pt>
                <c:pt idx="238">
                  <c:v>3.86</c:v>
                </c:pt>
                <c:pt idx="239">
                  <c:v>3.83</c:v>
                </c:pt>
                <c:pt idx="240">
                  <c:v>3.72</c:v>
                </c:pt>
                <c:pt idx="241">
                  <c:v>3.79</c:v>
                </c:pt>
                <c:pt idx="242">
                  <c:v>3.8975</c:v>
                </c:pt>
                <c:pt idx="243">
                  <c:v>3.86</c:v>
                </c:pt>
                <c:pt idx="244">
                  <c:v>3.79</c:v>
                </c:pt>
                <c:pt idx="245">
                  <c:v>3.67</c:v>
                </c:pt>
                <c:pt idx="246">
                  <c:v>3.73</c:v>
                </c:pt>
                <c:pt idx="247">
                  <c:v>3.73</c:v>
                </c:pt>
                <c:pt idx="248">
                  <c:v>3.78</c:v>
                </c:pt>
                <c:pt idx="249">
                  <c:v>3.8</c:v>
                </c:pt>
                <c:pt idx="250">
                  <c:v>4.0250000000000004</c:v>
                </c:pt>
                <c:pt idx="251">
                  <c:v>4.08</c:v>
                </c:pt>
                <c:pt idx="252">
                  <c:v>4.07</c:v>
                </c:pt>
                <c:pt idx="253">
                  <c:v>3.98</c:v>
                </c:pt>
                <c:pt idx="254">
                  <c:v>3.87</c:v>
                </c:pt>
                <c:pt idx="255">
                  <c:v>3.79</c:v>
                </c:pt>
                <c:pt idx="256">
                  <c:v>3.69</c:v>
                </c:pt>
                <c:pt idx="257">
                  <c:v>3.82</c:v>
                </c:pt>
                <c:pt idx="258">
                  <c:v>3.6924999999999999</c:v>
                </c:pt>
                <c:pt idx="259">
                  <c:v>3.76</c:v>
                </c:pt>
                <c:pt idx="260">
                  <c:v>3.8374999999999999</c:v>
                </c:pt>
                <c:pt idx="261">
                  <c:v>3.78</c:v>
                </c:pt>
                <c:pt idx="262">
                  <c:v>3.79</c:v>
                </c:pt>
                <c:pt idx="263">
                  <c:v>3.76</c:v>
                </c:pt>
                <c:pt idx="264">
                  <c:v>3.69</c:v>
                </c:pt>
                <c:pt idx="265">
                  <c:v>3.62</c:v>
                </c:pt>
                <c:pt idx="266">
                  <c:v>3.7025000000000001</c:v>
                </c:pt>
                <c:pt idx="267">
                  <c:v>3.65</c:v>
                </c:pt>
                <c:pt idx="268">
                  <c:v>3.65</c:v>
                </c:pt>
                <c:pt idx="269">
                  <c:v>3.58</c:v>
                </c:pt>
                <c:pt idx="270">
                  <c:v>3.56</c:v>
                </c:pt>
                <c:pt idx="271">
                  <c:v>3.55</c:v>
                </c:pt>
                <c:pt idx="272">
                  <c:v>3.57</c:v>
                </c:pt>
                <c:pt idx="273">
                  <c:v>3.55</c:v>
                </c:pt>
                <c:pt idx="274">
                  <c:v>3.5274999999999999</c:v>
                </c:pt>
                <c:pt idx="275">
                  <c:v>3.54</c:v>
                </c:pt>
                <c:pt idx="276">
                  <c:v>3.53</c:v>
                </c:pt>
                <c:pt idx="277">
                  <c:v>3.57</c:v>
                </c:pt>
                <c:pt idx="278">
                  <c:v>3.6349999999999998</c:v>
                </c:pt>
                <c:pt idx="279">
                  <c:v>3.6949999999999998</c:v>
                </c:pt>
                <c:pt idx="280">
                  <c:v>3.65</c:v>
                </c:pt>
                <c:pt idx="281">
                  <c:v>3.665</c:v>
                </c:pt>
                <c:pt idx="282">
                  <c:v>3.71</c:v>
                </c:pt>
                <c:pt idx="283">
                  <c:v>3.65</c:v>
                </c:pt>
                <c:pt idx="284">
                  <c:v>3.6</c:v>
                </c:pt>
                <c:pt idx="285">
                  <c:v>3.55</c:v>
                </c:pt>
                <c:pt idx="286">
                  <c:v>3.48</c:v>
                </c:pt>
                <c:pt idx="287">
                  <c:v>3.41</c:v>
                </c:pt>
                <c:pt idx="288">
                  <c:v>3.4</c:v>
                </c:pt>
                <c:pt idx="289">
                  <c:v>3.4</c:v>
                </c:pt>
                <c:pt idx="290">
                  <c:v>3.3</c:v>
                </c:pt>
                <c:pt idx="291">
                  <c:v>3.14</c:v>
                </c:pt>
                <c:pt idx="292">
                  <c:v>3.21</c:v>
                </c:pt>
                <c:pt idx="293">
                  <c:v>3.21</c:v>
                </c:pt>
                <c:pt idx="294">
                  <c:v>3.2075</c:v>
                </c:pt>
                <c:pt idx="295">
                  <c:v>3.26</c:v>
                </c:pt>
                <c:pt idx="296">
                  <c:v>3.29</c:v>
                </c:pt>
                <c:pt idx="297">
                  <c:v>3.2789999999999999</c:v>
                </c:pt>
                <c:pt idx="298">
                  <c:v>3.17</c:v>
                </c:pt>
                <c:pt idx="299">
                  <c:v>3.01</c:v>
                </c:pt>
                <c:pt idx="300">
                  <c:v>2.99</c:v>
                </c:pt>
                <c:pt idx="301">
                  <c:v>3.05</c:v>
                </c:pt>
                <c:pt idx="302">
                  <c:v>3.05</c:v>
                </c:pt>
                <c:pt idx="303">
                  <c:v>3</c:v>
                </c:pt>
                <c:pt idx="304">
                  <c:v>2.9</c:v>
                </c:pt>
                <c:pt idx="305">
                  <c:v>2.87</c:v>
                </c:pt>
                <c:pt idx="306">
                  <c:v>2.94</c:v>
                </c:pt>
                <c:pt idx="307">
                  <c:v>2.9375</c:v>
                </c:pt>
                <c:pt idx="308">
                  <c:v>2.94</c:v>
                </c:pt>
                <c:pt idx="309">
                  <c:v>2.92</c:v>
                </c:pt>
                <c:pt idx="310">
                  <c:v>2.92</c:v>
                </c:pt>
                <c:pt idx="311">
                  <c:v>2.9</c:v>
                </c:pt>
                <c:pt idx="312">
                  <c:v>2.95</c:v>
                </c:pt>
                <c:pt idx="313">
                  <c:v>2.9350000000000001</c:v>
                </c:pt>
                <c:pt idx="314">
                  <c:v>2.97</c:v>
                </c:pt>
                <c:pt idx="315">
                  <c:v>3.02</c:v>
                </c:pt>
                <c:pt idx="316">
                  <c:v>3.1</c:v>
                </c:pt>
                <c:pt idx="317">
                  <c:v>3.03</c:v>
                </c:pt>
                <c:pt idx="318">
                  <c:v>3.05</c:v>
                </c:pt>
                <c:pt idx="319">
                  <c:v>2.96</c:v>
                </c:pt>
                <c:pt idx="320">
                  <c:v>3.06</c:v>
                </c:pt>
                <c:pt idx="321">
                  <c:v>3.1</c:v>
                </c:pt>
                <c:pt idx="322">
                  <c:v>3.25</c:v>
                </c:pt>
                <c:pt idx="323">
                  <c:v>3.17</c:v>
                </c:pt>
                <c:pt idx="324">
                  <c:v>3.28</c:v>
                </c:pt>
                <c:pt idx="325">
                  <c:v>3.3</c:v>
                </c:pt>
                <c:pt idx="326">
                  <c:v>3.5</c:v>
                </c:pt>
                <c:pt idx="327">
                  <c:v>3.41</c:v>
                </c:pt>
                <c:pt idx="328">
                  <c:v>3.43</c:v>
                </c:pt>
                <c:pt idx="329">
                  <c:v>3.42</c:v>
                </c:pt>
                <c:pt idx="330">
                  <c:v>3.46</c:v>
                </c:pt>
                <c:pt idx="331">
                  <c:v>3.4449999999999998</c:v>
                </c:pt>
                <c:pt idx="332">
                  <c:v>3.4</c:v>
                </c:pt>
                <c:pt idx="333">
                  <c:v>3.43</c:v>
                </c:pt>
                <c:pt idx="334">
                  <c:v>3.38</c:v>
                </c:pt>
                <c:pt idx="335">
                  <c:v>3.42</c:v>
                </c:pt>
                <c:pt idx="336">
                  <c:v>3.45</c:v>
                </c:pt>
                <c:pt idx="337">
                  <c:v>3.48</c:v>
                </c:pt>
                <c:pt idx="338">
                  <c:v>3.42</c:v>
                </c:pt>
                <c:pt idx="339">
                  <c:v>3.43</c:v>
                </c:pt>
                <c:pt idx="340">
                  <c:v>3.47</c:v>
                </c:pt>
                <c:pt idx="341">
                  <c:v>3.4849999999999999</c:v>
                </c:pt>
                <c:pt idx="342">
                  <c:v>3.48</c:v>
                </c:pt>
                <c:pt idx="343">
                  <c:v>3.38</c:v>
                </c:pt>
                <c:pt idx="344">
                  <c:v>3.38</c:v>
                </c:pt>
                <c:pt idx="345">
                  <c:v>3.3</c:v>
                </c:pt>
                <c:pt idx="346">
                  <c:v>3.41</c:v>
                </c:pt>
                <c:pt idx="347">
                  <c:v>3.42</c:v>
                </c:pt>
                <c:pt idx="348">
                  <c:v>3.4350000000000001</c:v>
                </c:pt>
                <c:pt idx="349">
                  <c:v>3.4649999999999999</c:v>
                </c:pt>
                <c:pt idx="350">
                  <c:v>3.45</c:v>
                </c:pt>
                <c:pt idx="351">
                  <c:v>3.39</c:v>
                </c:pt>
                <c:pt idx="352">
                  <c:v>3.375</c:v>
                </c:pt>
                <c:pt idx="353">
                  <c:v>3.38</c:v>
                </c:pt>
                <c:pt idx="354">
                  <c:v>3.3650000000000002</c:v>
                </c:pt>
                <c:pt idx="355">
                  <c:v>3.33</c:v>
                </c:pt>
                <c:pt idx="356">
                  <c:v>3.3149999999999999</c:v>
                </c:pt>
                <c:pt idx="357">
                  <c:v>3.38</c:v>
                </c:pt>
                <c:pt idx="358">
                  <c:v>3.4</c:v>
                </c:pt>
                <c:pt idx="359">
                  <c:v>3.41</c:v>
                </c:pt>
                <c:pt idx="360">
                  <c:v>3.41</c:v>
                </c:pt>
                <c:pt idx="361">
                  <c:v>3.45</c:v>
                </c:pt>
                <c:pt idx="362">
                  <c:v>3.42</c:v>
                </c:pt>
                <c:pt idx="363">
                  <c:v>3.43</c:v>
                </c:pt>
                <c:pt idx="364">
                  <c:v>3.45</c:v>
                </c:pt>
                <c:pt idx="365">
                  <c:v>3.43</c:v>
                </c:pt>
                <c:pt idx="366">
                  <c:v>3.415</c:v>
                </c:pt>
                <c:pt idx="367">
                  <c:v>3.4</c:v>
                </c:pt>
                <c:pt idx="368">
                  <c:v>3.4449999999999998</c:v>
                </c:pt>
                <c:pt idx="369">
                  <c:v>3.46</c:v>
                </c:pt>
                <c:pt idx="370">
                  <c:v>3.5</c:v>
                </c:pt>
                <c:pt idx="371">
                  <c:v>3.44</c:v>
                </c:pt>
                <c:pt idx="372">
                  <c:v>3.43</c:v>
                </c:pt>
                <c:pt idx="373">
                  <c:v>3.37</c:v>
                </c:pt>
                <c:pt idx="374">
                  <c:v>3.36</c:v>
                </c:pt>
                <c:pt idx="375">
                  <c:v>3.29</c:v>
                </c:pt>
                <c:pt idx="376">
                  <c:v>3.18</c:v>
                </c:pt>
                <c:pt idx="377">
                  <c:v>3.02</c:v>
                </c:pt>
                <c:pt idx="378">
                  <c:v>3</c:v>
                </c:pt>
                <c:pt idx="379">
                  <c:v>3.02</c:v>
                </c:pt>
                <c:pt idx="380">
                  <c:v>3.09</c:v>
                </c:pt>
                <c:pt idx="381">
                  <c:v>3.0350000000000001</c:v>
                </c:pt>
                <c:pt idx="382">
                  <c:v>2.82</c:v>
                </c:pt>
                <c:pt idx="383">
                  <c:v>2.9</c:v>
                </c:pt>
                <c:pt idx="384">
                  <c:v>2.915</c:v>
                </c:pt>
                <c:pt idx="385">
                  <c:v>2.87</c:v>
                </c:pt>
                <c:pt idx="386">
                  <c:v>2.7749999999999999</c:v>
                </c:pt>
                <c:pt idx="387">
                  <c:v>2.7</c:v>
                </c:pt>
                <c:pt idx="388">
                  <c:v>2.69</c:v>
                </c:pt>
                <c:pt idx="389">
                  <c:v>2.77</c:v>
                </c:pt>
                <c:pt idx="390">
                  <c:v>2.84</c:v>
                </c:pt>
                <c:pt idx="391">
                  <c:v>2.83</c:v>
                </c:pt>
                <c:pt idx="392">
                  <c:v>2.68</c:v>
                </c:pt>
                <c:pt idx="393">
                  <c:v>2.67</c:v>
                </c:pt>
                <c:pt idx="394">
                  <c:v>2.87</c:v>
                </c:pt>
                <c:pt idx="395">
                  <c:v>2.83</c:v>
                </c:pt>
                <c:pt idx="396">
                  <c:v>2.86</c:v>
                </c:pt>
                <c:pt idx="397">
                  <c:v>2.88</c:v>
                </c:pt>
                <c:pt idx="398">
                  <c:v>2.89</c:v>
                </c:pt>
                <c:pt idx="399">
                  <c:v>2.85</c:v>
                </c:pt>
                <c:pt idx="400">
                  <c:v>2.85</c:v>
                </c:pt>
                <c:pt idx="401">
                  <c:v>2.855</c:v>
                </c:pt>
                <c:pt idx="402">
                  <c:v>2.78</c:v>
                </c:pt>
                <c:pt idx="403">
                  <c:v>2.8</c:v>
                </c:pt>
                <c:pt idx="404">
                  <c:v>2.84</c:v>
                </c:pt>
                <c:pt idx="405">
                  <c:v>2.7850000000000001</c:v>
                </c:pt>
                <c:pt idx="406">
                  <c:v>2.8</c:v>
                </c:pt>
                <c:pt idx="407">
                  <c:v>2.7850000000000001</c:v>
                </c:pt>
                <c:pt idx="408">
                  <c:v>2.69</c:v>
                </c:pt>
                <c:pt idx="409">
                  <c:v>2.66</c:v>
                </c:pt>
                <c:pt idx="410">
                  <c:v>2.66</c:v>
                </c:pt>
                <c:pt idx="411">
                  <c:v>2.645</c:v>
                </c:pt>
                <c:pt idx="412">
                  <c:v>2.605</c:v>
                </c:pt>
                <c:pt idx="413">
                  <c:v>2.67</c:v>
                </c:pt>
                <c:pt idx="414">
                  <c:v>2.6974999999999998</c:v>
                </c:pt>
                <c:pt idx="415">
                  <c:v>2.7</c:v>
                </c:pt>
                <c:pt idx="416">
                  <c:v>2.71</c:v>
                </c:pt>
                <c:pt idx="417">
                  <c:v>2.69</c:v>
                </c:pt>
                <c:pt idx="418">
                  <c:v>2.7050000000000001</c:v>
                </c:pt>
                <c:pt idx="419">
                  <c:v>2.67</c:v>
                </c:pt>
                <c:pt idx="420">
                  <c:v>2.6850000000000001</c:v>
                </c:pt>
                <c:pt idx="421">
                  <c:v>2.7250000000000001</c:v>
                </c:pt>
                <c:pt idx="422">
                  <c:v>2.74</c:v>
                </c:pt>
                <c:pt idx="423">
                  <c:v>2.7349999999999999</c:v>
                </c:pt>
                <c:pt idx="424">
                  <c:v>2.7349999999999999</c:v>
                </c:pt>
                <c:pt idx="425">
                  <c:v>2.7250000000000001</c:v>
                </c:pt>
                <c:pt idx="426">
                  <c:v>2.855</c:v>
                </c:pt>
                <c:pt idx="427">
                  <c:v>2.88</c:v>
                </c:pt>
                <c:pt idx="428">
                  <c:v>2.78</c:v>
                </c:pt>
                <c:pt idx="429">
                  <c:v>2.8675000000000002</c:v>
                </c:pt>
                <c:pt idx="430">
                  <c:v>2.89</c:v>
                </c:pt>
                <c:pt idx="431">
                  <c:v>2.93</c:v>
                </c:pt>
                <c:pt idx="432">
                  <c:v>2.91</c:v>
                </c:pt>
                <c:pt idx="433">
                  <c:v>3.0550000000000002</c:v>
                </c:pt>
                <c:pt idx="434">
                  <c:v>3.07</c:v>
                </c:pt>
                <c:pt idx="435">
                  <c:v>3.1</c:v>
                </c:pt>
                <c:pt idx="436">
                  <c:v>3.05</c:v>
                </c:pt>
                <c:pt idx="437">
                  <c:v>3.09</c:v>
                </c:pt>
                <c:pt idx="438">
                  <c:v>3.09</c:v>
                </c:pt>
                <c:pt idx="439">
                  <c:v>3.02</c:v>
                </c:pt>
                <c:pt idx="440">
                  <c:v>2.9449999999999998</c:v>
                </c:pt>
                <c:pt idx="441">
                  <c:v>3</c:v>
                </c:pt>
                <c:pt idx="442">
                  <c:v>3</c:v>
                </c:pt>
                <c:pt idx="443">
                  <c:v>3.121</c:v>
                </c:pt>
                <c:pt idx="444">
                  <c:v>3.1</c:v>
                </c:pt>
                <c:pt idx="445">
                  <c:v>3.24</c:v>
                </c:pt>
                <c:pt idx="446">
                  <c:v>3.21</c:v>
                </c:pt>
                <c:pt idx="447">
                  <c:v>3.32</c:v>
                </c:pt>
                <c:pt idx="448">
                  <c:v>3.37</c:v>
                </c:pt>
                <c:pt idx="449">
                  <c:v>3.26</c:v>
                </c:pt>
                <c:pt idx="450">
                  <c:v>3.3050000000000002</c:v>
                </c:pt>
                <c:pt idx="451">
                  <c:v>3.25</c:v>
                </c:pt>
                <c:pt idx="452">
                  <c:v>3.24</c:v>
                </c:pt>
                <c:pt idx="453">
                  <c:v>3.22</c:v>
                </c:pt>
                <c:pt idx="454">
                  <c:v>3.1749999999999998</c:v>
                </c:pt>
                <c:pt idx="455">
                  <c:v>3.15</c:v>
                </c:pt>
                <c:pt idx="456">
                  <c:v>3.18</c:v>
                </c:pt>
                <c:pt idx="457">
                  <c:v>3.1549999999999998</c:v>
                </c:pt>
                <c:pt idx="458">
                  <c:v>3.23</c:v>
                </c:pt>
                <c:pt idx="459">
                  <c:v>3.21</c:v>
                </c:pt>
                <c:pt idx="460">
                  <c:v>3.1949999999999998</c:v>
                </c:pt>
                <c:pt idx="461">
                  <c:v>3.22</c:v>
                </c:pt>
                <c:pt idx="462">
                  <c:v>3.21</c:v>
                </c:pt>
                <c:pt idx="463">
                  <c:v>3.3</c:v>
                </c:pt>
                <c:pt idx="464">
                  <c:v>3.31</c:v>
                </c:pt>
                <c:pt idx="465">
                  <c:v>3.3</c:v>
                </c:pt>
                <c:pt idx="466">
                  <c:v>3.29</c:v>
                </c:pt>
                <c:pt idx="467">
                  <c:v>3.29</c:v>
                </c:pt>
                <c:pt idx="468">
                  <c:v>3.35</c:v>
                </c:pt>
                <c:pt idx="469">
                  <c:v>3.35</c:v>
                </c:pt>
                <c:pt idx="470">
                  <c:v>3.335</c:v>
                </c:pt>
                <c:pt idx="471">
                  <c:v>3.335</c:v>
                </c:pt>
                <c:pt idx="472">
                  <c:v>3.38</c:v>
                </c:pt>
                <c:pt idx="473">
                  <c:v>3.45</c:v>
                </c:pt>
                <c:pt idx="474">
                  <c:v>3.45</c:v>
                </c:pt>
                <c:pt idx="475">
                  <c:v>3.43</c:v>
                </c:pt>
                <c:pt idx="476">
                  <c:v>3.4</c:v>
                </c:pt>
                <c:pt idx="477">
                  <c:v>3.42</c:v>
                </c:pt>
                <c:pt idx="478">
                  <c:v>3.415</c:v>
                </c:pt>
                <c:pt idx="479">
                  <c:v>3.42</c:v>
                </c:pt>
                <c:pt idx="480">
                  <c:v>3.4</c:v>
                </c:pt>
                <c:pt idx="481">
                  <c:v>3.43</c:v>
                </c:pt>
                <c:pt idx="482">
                  <c:v>3.4449999999999998</c:v>
                </c:pt>
                <c:pt idx="483">
                  <c:v>3.45</c:v>
                </c:pt>
                <c:pt idx="484">
                  <c:v>3.45</c:v>
                </c:pt>
                <c:pt idx="485">
                  <c:v>3.48</c:v>
                </c:pt>
                <c:pt idx="486">
                  <c:v>3.5150000000000001</c:v>
                </c:pt>
                <c:pt idx="487">
                  <c:v>3.58</c:v>
                </c:pt>
                <c:pt idx="488">
                  <c:v>3.5649999999999999</c:v>
                </c:pt>
                <c:pt idx="489">
                  <c:v>3.58</c:v>
                </c:pt>
                <c:pt idx="490">
                  <c:v>3.62</c:v>
                </c:pt>
                <c:pt idx="491">
                  <c:v>3.63</c:v>
                </c:pt>
                <c:pt idx="492">
                  <c:v>3.645</c:v>
                </c:pt>
                <c:pt idx="493">
                  <c:v>3.6549999999999998</c:v>
                </c:pt>
                <c:pt idx="494">
                  <c:v>3.64</c:v>
                </c:pt>
                <c:pt idx="495">
                  <c:v>3.62</c:v>
                </c:pt>
                <c:pt idx="496">
                  <c:v>3.5924999999999998</c:v>
                </c:pt>
                <c:pt idx="497">
                  <c:v>3.5950000000000002</c:v>
                </c:pt>
                <c:pt idx="498">
                  <c:v>3.5674999999999999</c:v>
                </c:pt>
                <c:pt idx="499">
                  <c:v>3.66</c:v>
                </c:pt>
                <c:pt idx="500">
                  <c:v>3.62</c:v>
                </c:pt>
                <c:pt idx="501">
                  <c:v>3.62</c:v>
                </c:pt>
                <c:pt idx="502">
                  <c:v>3.65</c:v>
                </c:pt>
                <c:pt idx="503">
                  <c:v>3.66</c:v>
                </c:pt>
                <c:pt idx="504">
                  <c:v>3.65</c:v>
                </c:pt>
                <c:pt idx="505">
                  <c:v>3.6549999999999998</c:v>
                </c:pt>
                <c:pt idx="506">
                  <c:v>3.72</c:v>
                </c:pt>
                <c:pt idx="507">
                  <c:v>3.71</c:v>
                </c:pt>
                <c:pt idx="508">
                  <c:v>3.6949999999999998</c:v>
                </c:pt>
                <c:pt idx="509">
                  <c:v>3.6949999999999998</c:v>
                </c:pt>
                <c:pt idx="510">
                  <c:v>3.6875</c:v>
                </c:pt>
                <c:pt idx="511">
                  <c:v>3.69</c:v>
                </c:pt>
                <c:pt idx="512">
                  <c:v>3.6909999999999998</c:v>
                </c:pt>
                <c:pt idx="513">
                  <c:v>3.6949999999999998</c:v>
                </c:pt>
                <c:pt idx="514">
                  <c:v>3.7925</c:v>
                </c:pt>
                <c:pt idx="515">
                  <c:v>3.7850000000000001</c:v>
                </c:pt>
                <c:pt idx="516">
                  <c:v>3.78</c:v>
                </c:pt>
                <c:pt idx="517">
                  <c:v>3.75</c:v>
                </c:pt>
                <c:pt idx="518">
                  <c:v>3.75</c:v>
                </c:pt>
                <c:pt idx="519">
                  <c:v>3.76</c:v>
                </c:pt>
                <c:pt idx="520">
                  <c:v>3.84</c:v>
                </c:pt>
                <c:pt idx="521">
                  <c:v>3.83</c:v>
                </c:pt>
                <c:pt idx="522">
                  <c:v>3.855</c:v>
                </c:pt>
                <c:pt idx="523">
                  <c:v>3.7949999999999999</c:v>
                </c:pt>
                <c:pt idx="524">
                  <c:v>3.7349999999999999</c:v>
                </c:pt>
                <c:pt idx="525">
                  <c:v>3.68</c:v>
                </c:pt>
                <c:pt idx="526">
                  <c:v>3.6</c:v>
                </c:pt>
                <c:pt idx="527">
                  <c:v>3.63</c:v>
                </c:pt>
                <c:pt idx="528">
                  <c:v>3.665</c:v>
                </c:pt>
                <c:pt idx="529">
                  <c:v>3.64</c:v>
                </c:pt>
                <c:pt idx="530">
                  <c:v>3.6549999999999998</c:v>
                </c:pt>
                <c:pt idx="531">
                  <c:v>3.72</c:v>
                </c:pt>
                <c:pt idx="532">
                  <c:v>3.71</c:v>
                </c:pt>
                <c:pt idx="533">
                  <c:v>3.79</c:v>
                </c:pt>
                <c:pt idx="534">
                  <c:v>3.74</c:v>
                </c:pt>
                <c:pt idx="535">
                  <c:v>3.78</c:v>
                </c:pt>
                <c:pt idx="536">
                  <c:v>3.81</c:v>
                </c:pt>
                <c:pt idx="537">
                  <c:v>3.77</c:v>
                </c:pt>
                <c:pt idx="538">
                  <c:v>3.78</c:v>
                </c:pt>
                <c:pt idx="539">
                  <c:v>3.7450000000000001</c:v>
                </c:pt>
                <c:pt idx="540">
                  <c:v>3.71</c:v>
                </c:pt>
                <c:pt idx="541">
                  <c:v>3.6949999999999998</c:v>
                </c:pt>
                <c:pt idx="542">
                  <c:v>3.7349999999999999</c:v>
                </c:pt>
                <c:pt idx="543">
                  <c:v>3.6850000000000001</c:v>
                </c:pt>
                <c:pt idx="544">
                  <c:v>3.71</c:v>
                </c:pt>
                <c:pt idx="545">
                  <c:v>3.67</c:v>
                </c:pt>
                <c:pt idx="546">
                  <c:v>3.7</c:v>
                </c:pt>
                <c:pt idx="547">
                  <c:v>3.7</c:v>
                </c:pt>
                <c:pt idx="548">
                  <c:v>3.665</c:v>
                </c:pt>
                <c:pt idx="549">
                  <c:v>3.64</c:v>
                </c:pt>
                <c:pt idx="550">
                  <c:v>3.71</c:v>
                </c:pt>
                <c:pt idx="551">
                  <c:v>3.2549999999999999</c:v>
                </c:pt>
                <c:pt idx="552">
                  <c:v>3.63</c:v>
                </c:pt>
                <c:pt idx="553">
                  <c:v>3.65</c:v>
                </c:pt>
                <c:pt idx="554">
                  <c:v>3.68</c:v>
                </c:pt>
                <c:pt idx="555">
                  <c:v>3.67</c:v>
                </c:pt>
                <c:pt idx="556">
                  <c:v>3.69</c:v>
                </c:pt>
                <c:pt idx="557">
                  <c:v>3.69</c:v>
                </c:pt>
                <c:pt idx="558">
                  <c:v>3.68</c:v>
                </c:pt>
                <c:pt idx="559">
                  <c:v>3.6749999999999998</c:v>
                </c:pt>
                <c:pt idx="560">
                  <c:v>3.68</c:v>
                </c:pt>
                <c:pt idx="561">
                  <c:v>3.69</c:v>
                </c:pt>
                <c:pt idx="562">
                  <c:v>3.66</c:v>
                </c:pt>
                <c:pt idx="563">
                  <c:v>3.66</c:v>
                </c:pt>
                <c:pt idx="564">
                  <c:v>3.68</c:v>
                </c:pt>
                <c:pt idx="565">
                  <c:v>3.7</c:v>
                </c:pt>
                <c:pt idx="566">
                  <c:v>3.69</c:v>
                </c:pt>
                <c:pt idx="567">
                  <c:v>3.6850000000000001</c:v>
                </c:pt>
                <c:pt idx="568">
                  <c:v>3.68</c:v>
                </c:pt>
                <c:pt idx="569">
                  <c:v>3.6949999999999998</c:v>
                </c:pt>
                <c:pt idx="570">
                  <c:v>3.6749999999999998</c:v>
                </c:pt>
                <c:pt idx="571">
                  <c:v>3.665</c:v>
                </c:pt>
                <c:pt idx="572">
                  <c:v>3.65</c:v>
                </c:pt>
                <c:pt idx="573">
                  <c:v>3.63</c:v>
                </c:pt>
                <c:pt idx="574">
                  <c:v>3.63</c:v>
                </c:pt>
                <c:pt idx="575">
                  <c:v>3.58</c:v>
                </c:pt>
                <c:pt idx="576">
                  <c:v>3.59</c:v>
                </c:pt>
                <c:pt idx="577">
                  <c:v>3.59</c:v>
                </c:pt>
                <c:pt idx="578">
                  <c:v>3.59</c:v>
                </c:pt>
                <c:pt idx="579">
                  <c:v>3.6</c:v>
                </c:pt>
                <c:pt idx="580">
                  <c:v>3.58</c:v>
                </c:pt>
                <c:pt idx="581">
                  <c:v>3.58</c:v>
                </c:pt>
                <c:pt idx="582">
                  <c:v>3.5049999999999999</c:v>
                </c:pt>
                <c:pt idx="583">
                  <c:v>3.54</c:v>
                </c:pt>
                <c:pt idx="584">
                  <c:v>3.49</c:v>
                </c:pt>
                <c:pt idx="585">
                  <c:v>3.5649999999999999</c:v>
                </c:pt>
                <c:pt idx="586">
                  <c:v>3.58</c:v>
                </c:pt>
                <c:pt idx="587">
                  <c:v>3.53</c:v>
                </c:pt>
                <c:pt idx="588">
                  <c:v>3.54</c:v>
                </c:pt>
                <c:pt idx="589">
                  <c:v>3.54</c:v>
                </c:pt>
                <c:pt idx="590">
                  <c:v>3.51</c:v>
                </c:pt>
                <c:pt idx="591">
                  <c:v>3.51</c:v>
                </c:pt>
                <c:pt idx="592">
                  <c:v>3.415</c:v>
                </c:pt>
                <c:pt idx="593">
                  <c:v>3.42</c:v>
                </c:pt>
                <c:pt idx="594">
                  <c:v>3.4750000000000001</c:v>
                </c:pt>
                <c:pt idx="595">
                  <c:v>3.4249999999999998</c:v>
                </c:pt>
                <c:pt idx="596">
                  <c:v>3.44</c:v>
                </c:pt>
                <c:pt idx="597">
                  <c:v>3.4550000000000001</c:v>
                </c:pt>
                <c:pt idx="598">
                  <c:v>3.48</c:v>
                </c:pt>
                <c:pt idx="599">
                  <c:v>3.5150000000000001</c:v>
                </c:pt>
                <c:pt idx="600">
                  <c:v>3.4950000000000001</c:v>
                </c:pt>
                <c:pt idx="601">
                  <c:v>3.48</c:v>
                </c:pt>
                <c:pt idx="602">
                  <c:v>3.5</c:v>
                </c:pt>
                <c:pt idx="603">
                  <c:v>3.51</c:v>
                </c:pt>
                <c:pt idx="604">
                  <c:v>3.5150000000000001</c:v>
                </c:pt>
                <c:pt idx="605">
                  <c:v>3.5150000000000001</c:v>
                </c:pt>
                <c:pt idx="606">
                  <c:v>3.5049999999999999</c:v>
                </c:pt>
                <c:pt idx="607">
                  <c:v>3.5249999999999999</c:v>
                </c:pt>
                <c:pt idx="608">
                  <c:v>3.5049999999999999</c:v>
                </c:pt>
                <c:pt idx="609">
                  <c:v>3.5</c:v>
                </c:pt>
                <c:pt idx="610">
                  <c:v>3.5</c:v>
                </c:pt>
                <c:pt idx="611">
                  <c:v>3.54</c:v>
                </c:pt>
                <c:pt idx="612">
                  <c:v>3.5449999999999999</c:v>
                </c:pt>
                <c:pt idx="613">
                  <c:v>3.5550000000000002</c:v>
                </c:pt>
                <c:pt idx="614">
                  <c:v>3.58</c:v>
                </c:pt>
                <c:pt idx="615">
                  <c:v>3.5750000000000002</c:v>
                </c:pt>
                <c:pt idx="616">
                  <c:v>3.59</c:v>
                </c:pt>
                <c:pt idx="617">
                  <c:v>3.58</c:v>
                </c:pt>
                <c:pt idx="618">
                  <c:v>3.55</c:v>
                </c:pt>
                <c:pt idx="619">
                  <c:v>3.59</c:v>
                </c:pt>
                <c:pt idx="620">
                  <c:v>3.7</c:v>
                </c:pt>
                <c:pt idx="621">
                  <c:v>3.69</c:v>
                </c:pt>
                <c:pt idx="622">
                  <c:v>3.77</c:v>
                </c:pt>
                <c:pt idx="623">
                  <c:v>3.98</c:v>
                </c:pt>
                <c:pt idx="624">
                  <c:v>4.1399999999999997</c:v>
                </c:pt>
                <c:pt idx="625">
                  <c:v>4</c:v>
                </c:pt>
                <c:pt idx="626">
                  <c:v>3.97</c:v>
                </c:pt>
                <c:pt idx="627">
                  <c:v>3.91</c:v>
                </c:pt>
                <c:pt idx="628">
                  <c:v>3.76</c:v>
                </c:pt>
                <c:pt idx="629">
                  <c:v>3.8</c:v>
                </c:pt>
                <c:pt idx="630">
                  <c:v>3.8</c:v>
                </c:pt>
                <c:pt idx="631">
                  <c:v>3.8050000000000002</c:v>
                </c:pt>
                <c:pt idx="632">
                  <c:v>3.77</c:v>
                </c:pt>
                <c:pt idx="633">
                  <c:v>3.73</c:v>
                </c:pt>
                <c:pt idx="634">
                  <c:v>3.73</c:v>
                </c:pt>
                <c:pt idx="635">
                  <c:v>3.8</c:v>
                </c:pt>
                <c:pt idx="636">
                  <c:v>3.81</c:v>
                </c:pt>
                <c:pt idx="637">
                  <c:v>3.85</c:v>
                </c:pt>
                <c:pt idx="638">
                  <c:v>3.9</c:v>
                </c:pt>
                <c:pt idx="639">
                  <c:v>3.96</c:v>
                </c:pt>
                <c:pt idx="640">
                  <c:v>4</c:v>
                </c:pt>
                <c:pt idx="641">
                  <c:v>4.0149999999999997</c:v>
                </c:pt>
                <c:pt idx="642">
                  <c:v>3.99</c:v>
                </c:pt>
                <c:pt idx="643">
                  <c:v>4.01</c:v>
                </c:pt>
                <c:pt idx="644">
                  <c:v>4.0350000000000001</c:v>
                </c:pt>
                <c:pt idx="645">
                  <c:v>4.0149999999999997</c:v>
                </c:pt>
                <c:pt idx="646">
                  <c:v>4.17</c:v>
                </c:pt>
                <c:pt idx="647">
                  <c:v>4.17</c:v>
                </c:pt>
                <c:pt idx="648">
                  <c:v>4.1849999999999996</c:v>
                </c:pt>
                <c:pt idx="649">
                  <c:v>4.0999999999999996</c:v>
                </c:pt>
                <c:pt idx="650">
                  <c:v>4.08</c:v>
                </c:pt>
                <c:pt idx="651">
                  <c:v>4.13</c:v>
                </c:pt>
                <c:pt idx="652">
                  <c:v>4.085</c:v>
                </c:pt>
                <c:pt idx="653">
                  <c:v>4.09</c:v>
                </c:pt>
                <c:pt idx="654">
                  <c:v>4</c:v>
                </c:pt>
                <c:pt idx="655">
                  <c:v>4.01</c:v>
                </c:pt>
                <c:pt idx="656">
                  <c:v>4.0350000000000001</c:v>
                </c:pt>
                <c:pt idx="657">
                  <c:v>4</c:v>
                </c:pt>
                <c:pt idx="658">
                  <c:v>4.03</c:v>
                </c:pt>
                <c:pt idx="659">
                  <c:v>4.07</c:v>
                </c:pt>
                <c:pt idx="660">
                  <c:v>4.09</c:v>
                </c:pt>
                <c:pt idx="661">
                  <c:v>4.13</c:v>
                </c:pt>
                <c:pt idx="662">
                  <c:v>4.2649999999999997</c:v>
                </c:pt>
                <c:pt idx="663">
                  <c:v>4.26</c:v>
                </c:pt>
                <c:pt idx="664">
                  <c:v>4.3</c:v>
                </c:pt>
                <c:pt idx="665">
                  <c:v>4.29</c:v>
                </c:pt>
                <c:pt idx="666">
                  <c:v>4.34</c:v>
                </c:pt>
                <c:pt idx="667">
                  <c:v>4.32</c:v>
                </c:pt>
                <c:pt idx="668">
                  <c:v>4.25</c:v>
                </c:pt>
                <c:pt idx="669">
                  <c:v>4.2750000000000004</c:v>
                </c:pt>
                <c:pt idx="670">
                  <c:v>4.2699999999999996</c:v>
                </c:pt>
                <c:pt idx="671">
                  <c:v>4.2300000000000004</c:v>
                </c:pt>
                <c:pt idx="672">
                  <c:v>4.2699999999999996</c:v>
                </c:pt>
                <c:pt idx="673">
                  <c:v>4.2350000000000003</c:v>
                </c:pt>
                <c:pt idx="674">
                  <c:v>4.3</c:v>
                </c:pt>
                <c:pt idx="675">
                  <c:v>4.29</c:v>
                </c:pt>
                <c:pt idx="676">
                  <c:v>4.28</c:v>
                </c:pt>
                <c:pt idx="677">
                  <c:v>4.3150000000000004</c:v>
                </c:pt>
                <c:pt idx="678">
                  <c:v>4.3449999999999998</c:v>
                </c:pt>
                <c:pt idx="679">
                  <c:v>4.3150000000000004</c:v>
                </c:pt>
                <c:pt idx="680">
                  <c:v>4.3099999999999996</c:v>
                </c:pt>
                <c:pt idx="681">
                  <c:v>4.3250000000000002</c:v>
                </c:pt>
                <c:pt idx="682">
                  <c:v>4.3525</c:v>
                </c:pt>
                <c:pt idx="683">
                  <c:v>4.4000000000000004</c:v>
                </c:pt>
                <c:pt idx="684">
                  <c:v>4.3849999999999998</c:v>
                </c:pt>
                <c:pt idx="685">
                  <c:v>4.32</c:v>
                </c:pt>
                <c:pt idx="686">
                  <c:v>4.24</c:v>
                </c:pt>
                <c:pt idx="687">
                  <c:v>4.2</c:v>
                </c:pt>
                <c:pt idx="688">
                  <c:v>4.1849999999999996</c:v>
                </c:pt>
                <c:pt idx="689">
                  <c:v>4.2149999999999999</c:v>
                </c:pt>
                <c:pt idx="690">
                  <c:v>4.2149999999999999</c:v>
                </c:pt>
                <c:pt idx="691">
                  <c:v>4.1399999999999997</c:v>
                </c:pt>
                <c:pt idx="692">
                  <c:v>4.2</c:v>
                </c:pt>
                <c:pt idx="693">
                  <c:v>4.1900000000000004</c:v>
                </c:pt>
                <c:pt idx="694">
                  <c:v>4.1849999999999996</c:v>
                </c:pt>
                <c:pt idx="695">
                  <c:v>4.17</c:v>
                </c:pt>
                <c:pt idx="696">
                  <c:v>4.1749999999999998</c:v>
                </c:pt>
                <c:pt idx="697">
                  <c:v>4.17</c:v>
                </c:pt>
                <c:pt idx="698">
                  <c:v>4.21</c:v>
                </c:pt>
                <c:pt idx="699">
                  <c:v>4.2</c:v>
                </c:pt>
                <c:pt idx="700">
                  <c:v>4.16</c:v>
                </c:pt>
                <c:pt idx="701">
                  <c:v>4.17</c:v>
                </c:pt>
                <c:pt idx="702">
                  <c:v>4.18</c:v>
                </c:pt>
                <c:pt idx="703">
                  <c:v>4.21</c:v>
                </c:pt>
                <c:pt idx="704">
                  <c:v>4.2350000000000003</c:v>
                </c:pt>
                <c:pt idx="705">
                  <c:v>4.26</c:v>
                </c:pt>
                <c:pt idx="706">
                  <c:v>4.3</c:v>
                </c:pt>
                <c:pt idx="707">
                  <c:v>4.26</c:v>
                </c:pt>
                <c:pt idx="708">
                  <c:v>4.2300000000000004</c:v>
                </c:pt>
                <c:pt idx="709">
                  <c:v>4.3499999999999996</c:v>
                </c:pt>
                <c:pt idx="710">
                  <c:v>4.375</c:v>
                </c:pt>
                <c:pt idx="711">
                  <c:v>4.34</c:v>
                </c:pt>
                <c:pt idx="712">
                  <c:v>4.32</c:v>
                </c:pt>
                <c:pt idx="713">
                  <c:v>4.32</c:v>
                </c:pt>
                <c:pt idx="714">
                  <c:v>4.3899999999999997</c:v>
                </c:pt>
                <c:pt idx="715">
                  <c:v>4.45</c:v>
                </c:pt>
                <c:pt idx="716">
                  <c:v>4.5549999999999997</c:v>
                </c:pt>
                <c:pt idx="717">
                  <c:v>4.68</c:v>
                </c:pt>
                <c:pt idx="718">
                  <c:v>4.7300000000000004</c:v>
                </c:pt>
                <c:pt idx="719">
                  <c:v>4.75</c:v>
                </c:pt>
                <c:pt idx="720">
                  <c:v>4.6749999999999998</c:v>
                </c:pt>
                <c:pt idx="721">
                  <c:v>4.6749999999999998</c:v>
                </c:pt>
                <c:pt idx="722">
                  <c:v>4.76</c:v>
                </c:pt>
                <c:pt idx="723">
                  <c:v>4.76</c:v>
                </c:pt>
                <c:pt idx="724">
                  <c:v>4.7350000000000003</c:v>
                </c:pt>
                <c:pt idx="725">
                  <c:v>4.8</c:v>
                </c:pt>
                <c:pt idx="726">
                  <c:v>4.72</c:v>
                </c:pt>
                <c:pt idx="727">
                  <c:v>4.66</c:v>
                </c:pt>
                <c:pt idx="728">
                  <c:v>4.6624999999999996</c:v>
                </c:pt>
                <c:pt idx="729">
                  <c:v>4.62</c:v>
                </c:pt>
                <c:pt idx="730">
                  <c:v>4.585</c:v>
                </c:pt>
                <c:pt idx="731">
                  <c:v>4.6100000000000003</c:v>
                </c:pt>
                <c:pt idx="732">
                  <c:v>4.6500000000000004</c:v>
                </c:pt>
                <c:pt idx="733">
                  <c:v>4.75</c:v>
                </c:pt>
                <c:pt idx="734">
                  <c:v>4.7549999999999999</c:v>
                </c:pt>
                <c:pt idx="735">
                  <c:v>4.82</c:v>
                </c:pt>
                <c:pt idx="736">
                  <c:v>4.8949999999999996</c:v>
                </c:pt>
                <c:pt idx="737">
                  <c:v>4.8849999999999998</c:v>
                </c:pt>
                <c:pt idx="738">
                  <c:v>4.8949999999999996</c:v>
                </c:pt>
                <c:pt idx="739">
                  <c:v>5</c:v>
                </c:pt>
                <c:pt idx="740">
                  <c:v>4.9550000000000001</c:v>
                </c:pt>
                <c:pt idx="741">
                  <c:v>4.8499999999999996</c:v>
                </c:pt>
                <c:pt idx="742">
                  <c:v>4.915</c:v>
                </c:pt>
                <c:pt idx="743">
                  <c:v>4.92</c:v>
                </c:pt>
                <c:pt idx="744">
                  <c:v>4.99</c:v>
                </c:pt>
                <c:pt idx="745">
                  <c:v>5.01</c:v>
                </c:pt>
                <c:pt idx="746">
                  <c:v>5.03</c:v>
                </c:pt>
                <c:pt idx="747">
                  <c:v>5.05</c:v>
                </c:pt>
                <c:pt idx="748">
                  <c:v>5.0549999999999997</c:v>
                </c:pt>
                <c:pt idx="749">
                  <c:v>5.04</c:v>
                </c:pt>
                <c:pt idx="750">
                  <c:v>5.0599999999999996</c:v>
                </c:pt>
                <c:pt idx="751">
                  <c:v>5.0750000000000002</c:v>
                </c:pt>
                <c:pt idx="752">
                  <c:v>5.1349999999999998</c:v>
                </c:pt>
                <c:pt idx="753">
                  <c:v>5.24</c:v>
                </c:pt>
                <c:pt idx="754">
                  <c:v>5.3049999999999997</c:v>
                </c:pt>
                <c:pt idx="755">
                  <c:v>5.37</c:v>
                </c:pt>
                <c:pt idx="756">
                  <c:v>5.25</c:v>
                </c:pt>
                <c:pt idx="757">
                  <c:v>5.14</c:v>
                </c:pt>
                <c:pt idx="758">
                  <c:v>5.17</c:v>
                </c:pt>
                <c:pt idx="759">
                  <c:v>5.0999999999999996</c:v>
                </c:pt>
                <c:pt idx="760">
                  <c:v>5.13</c:v>
                </c:pt>
                <c:pt idx="761">
                  <c:v>5.16</c:v>
                </c:pt>
                <c:pt idx="762">
                  <c:v>5.17</c:v>
                </c:pt>
                <c:pt idx="763">
                  <c:v>5.14</c:v>
                </c:pt>
                <c:pt idx="764">
                  <c:v>5.0999999999999996</c:v>
                </c:pt>
                <c:pt idx="765">
                  <c:v>5.1950000000000003</c:v>
                </c:pt>
                <c:pt idx="766">
                  <c:v>5.17</c:v>
                </c:pt>
                <c:pt idx="767">
                  <c:v>5.07</c:v>
                </c:pt>
                <c:pt idx="768">
                  <c:v>4.9749999999999996</c:v>
                </c:pt>
                <c:pt idx="769">
                  <c:v>5.0149999999999997</c:v>
                </c:pt>
                <c:pt idx="770">
                  <c:v>4.99</c:v>
                </c:pt>
                <c:pt idx="771">
                  <c:v>4.9000000000000004</c:v>
                </c:pt>
                <c:pt idx="772">
                  <c:v>4.8899999999999997</c:v>
                </c:pt>
                <c:pt idx="773">
                  <c:v>4.97</c:v>
                </c:pt>
                <c:pt idx="774">
                  <c:v>4.9749999999999996</c:v>
                </c:pt>
                <c:pt idx="775">
                  <c:v>4.9450000000000003</c:v>
                </c:pt>
                <c:pt idx="776">
                  <c:v>4.8600000000000003</c:v>
                </c:pt>
                <c:pt idx="777">
                  <c:v>4.8925000000000001</c:v>
                </c:pt>
                <c:pt idx="778">
                  <c:v>4.95</c:v>
                </c:pt>
                <c:pt idx="779">
                  <c:v>4.9550000000000001</c:v>
                </c:pt>
                <c:pt idx="780">
                  <c:v>4.93</c:v>
                </c:pt>
                <c:pt idx="781">
                  <c:v>4.8849999999999998</c:v>
                </c:pt>
                <c:pt idx="782">
                  <c:v>4.97</c:v>
                </c:pt>
                <c:pt idx="783">
                  <c:v>4.99</c:v>
                </c:pt>
                <c:pt idx="784">
                  <c:v>5.01</c:v>
                </c:pt>
                <c:pt idx="785">
                  <c:v>4.9450000000000003</c:v>
                </c:pt>
                <c:pt idx="786">
                  <c:v>4.91</c:v>
                </c:pt>
                <c:pt idx="787">
                  <c:v>4.8099999999999996</c:v>
                </c:pt>
                <c:pt idx="788">
                  <c:v>4.7</c:v>
                </c:pt>
                <c:pt idx="789">
                  <c:v>4.72</c:v>
                </c:pt>
                <c:pt idx="790">
                  <c:v>4.5750000000000002</c:v>
                </c:pt>
                <c:pt idx="791">
                  <c:v>4.57</c:v>
                </c:pt>
                <c:pt idx="792">
                  <c:v>4.5999999999999996</c:v>
                </c:pt>
                <c:pt idx="793">
                  <c:v>4.7</c:v>
                </c:pt>
                <c:pt idx="794">
                  <c:v>4.8</c:v>
                </c:pt>
                <c:pt idx="795">
                  <c:v>4.72</c:v>
                </c:pt>
                <c:pt idx="796">
                  <c:v>4.6500000000000004</c:v>
                </c:pt>
                <c:pt idx="797">
                  <c:v>4.5599999999999996</c:v>
                </c:pt>
                <c:pt idx="798">
                  <c:v>4.4800000000000004</c:v>
                </c:pt>
                <c:pt idx="799">
                  <c:v>4.45</c:v>
                </c:pt>
                <c:pt idx="800">
                  <c:v>4.4800000000000004</c:v>
                </c:pt>
                <c:pt idx="801">
                  <c:v>4.3949999999999996</c:v>
                </c:pt>
                <c:pt idx="802">
                  <c:v>4.47</c:v>
                </c:pt>
                <c:pt idx="803">
                  <c:v>4.57</c:v>
                </c:pt>
                <c:pt idx="804">
                  <c:v>4.6100000000000003</c:v>
                </c:pt>
                <c:pt idx="805">
                  <c:v>4.54</c:v>
                </c:pt>
                <c:pt idx="806">
                  <c:v>4.5049999999999999</c:v>
                </c:pt>
                <c:pt idx="807">
                  <c:v>4.49</c:v>
                </c:pt>
                <c:pt idx="808">
                  <c:v>4.57</c:v>
                </c:pt>
                <c:pt idx="809">
                  <c:v>4.5599999999999996</c:v>
                </c:pt>
                <c:pt idx="810">
                  <c:v>4.58</c:v>
                </c:pt>
                <c:pt idx="811">
                  <c:v>4.54</c:v>
                </c:pt>
                <c:pt idx="812">
                  <c:v>4.55</c:v>
                </c:pt>
                <c:pt idx="813">
                  <c:v>4.585</c:v>
                </c:pt>
                <c:pt idx="814">
                  <c:v>4.68</c:v>
                </c:pt>
                <c:pt idx="815">
                  <c:v>4.7649999999999997</c:v>
                </c:pt>
                <c:pt idx="816">
                  <c:v>4.72</c:v>
                </c:pt>
                <c:pt idx="817">
                  <c:v>4.6840000000000002</c:v>
                </c:pt>
                <c:pt idx="818">
                  <c:v>4.71</c:v>
                </c:pt>
                <c:pt idx="819">
                  <c:v>4.6150000000000002</c:v>
                </c:pt>
                <c:pt idx="820">
                  <c:v>4.5650000000000004</c:v>
                </c:pt>
                <c:pt idx="821">
                  <c:v>4.5049999999999999</c:v>
                </c:pt>
                <c:pt idx="822">
                  <c:v>4.46</c:v>
                </c:pt>
                <c:pt idx="823">
                  <c:v>4.46</c:v>
                </c:pt>
                <c:pt idx="824">
                  <c:v>4.3600000000000003</c:v>
                </c:pt>
                <c:pt idx="825">
                  <c:v>4.28</c:v>
                </c:pt>
                <c:pt idx="826">
                  <c:v>4.2975000000000003</c:v>
                </c:pt>
                <c:pt idx="827">
                  <c:v>4.3250000000000002</c:v>
                </c:pt>
                <c:pt idx="828">
                  <c:v>4.2450000000000001</c:v>
                </c:pt>
                <c:pt idx="829">
                  <c:v>4.2699999999999996</c:v>
                </c:pt>
                <c:pt idx="830">
                  <c:v>4.24</c:v>
                </c:pt>
                <c:pt idx="831">
                  <c:v>4.2450000000000001</c:v>
                </c:pt>
                <c:pt idx="832">
                  <c:v>4.1900000000000004</c:v>
                </c:pt>
                <c:pt idx="833">
                  <c:v>4.1500000000000004</c:v>
                </c:pt>
                <c:pt idx="834">
                  <c:v>4.0999999999999996</c:v>
                </c:pt>
                <c:pt idx="835">
                  <c:v>4.0199999999999996</c:v>
                </c:pt>
                <c:pt idx="836">
                  <c:v>4.01</c:v>
                </c:pt>
                <c:pt idx="837">
                  <c:v>4.0599999999999996</c:v>
                </c:pt>
                <c:pt idx="838">
                  <c:v>4</c:v>
                </c:pt>
                <c:pt idx="839">
                  <c:v>3.9449999999999998</c:v>
                </c:pt>
                <c:pt idx="840">
                  <c:v>4.01</c:v>
                </c:pt>
                <c:pt idx="841">
                  <c:v>4.04</c:v>
                </c:pt>
                <c:pt idx="842">
                  <c:v>4.16</c:v>
                </c:pt>
                <c:pt idx="843">
                  <c:v>4.0999999999999996</c:v>
                </c:pt>
                <c:pt idx="844">
                  <c:v>4.0999999999999996</c:v>
                </c:pt>
                <c:pt idx="845">
                  <c:v>4.08</c:v>
                </c:pt>
                <c:pt idx="846">
                  <c:v>4.09</c:v>
                </c:pt>
                <c:pt idx="847">
                  <c:v>5.0350000000000001</c:v>
                </c:pt>
                <c:pt idx="848">
                  <c:v>4</c:v>
                </c:pt>
                <c:pt idx="849">
                  <c:v>4</c:v>
                </c:pt>
                <c:pt idx="850">
                  <c:v>4.0025000000000004</c:v>
                </c:pt>
                <c:pt idx="851">
                  <c:v>3.93</c:v>
                </c:pt>
                <c:pt idx="852">
                  <c:v>3.8774999999999999</c:v>
                </c:pt>
                <c:pt idx="853">
                  <c:v>3.84</c:v>
                </c:pt>
                <c:pt idx="854">
                  <c:v>3.85</c:v>
                </c:pt>
                <c:pt idx="855">
                  <c:v>3.84</c:v>
                </c:pt>
                <c:pt idx="856">
                  <c:v>3.82</c:v>
                </c:pt>
                <c:pt idx="857">
                  <c:v>3.87</c:v>
                </c:pt>
                <c:pt idx="858">
                  <c:v>3.9075000000000002</c:v>
                </c:pt>
                <c:pt idx="859">
                  <c:v>3.9224999999999999</c:v>
                </c:pt>
                <c:pt idx="860">
                  <c:v>3.9175</c:v>
                </c:pt>
                <c:pt idx="861">
                  <c:v>3.92</c:v>
                </c:pt>
                <c:pt idx="862">
                  <c:v>3.9449999999999998</c:v>
                </c:pt>
                <c:pt idx="863">
                  <c:v>3.94</c:v>
                </c:pt>
                <c:pt idx="864">
                  <c:v>3.92</c:v>
                </c:pt>
                <c:pt idx="865">
                  <c:v>3.8849999999999998</c:v>
                </c:pt>
                <c:pt idx="866">
                  <c:v>3.915</c:v>
                </c:pt>
                <c:pt idx="867">
                  <c:v>3.93</c:v>
                </c:pt>
                <c:pt idx="868">
                  <c:v>3.91</c:v>
                </c:pt>
                <c:pt idx="869">
                  <c:v>3.95</c:v>
                </c:pt>
                <c:pt idx="870">
                  <c:v>3.97</c:v>
                </c:pt>
                <c:pt idx="871">
                  <c:v>4.0049999999999999</c:v>
                </c:pt>
                <c:pt idx="872">
                  <c:v>4.0599999999999996</c:v>
                </c:pt>
                <c:pt idx="873">
                  <c:v>4.05</c:v>
                </c:pt>
                <c:pt idx="874">
                  <c:v>4.1399999999999997</c:v>
                </c:pt>
                <c:pt idx="875">
                  <c:v>4.2300000000000004</c:v>
                </c:pt>
                <c:pt idx="876">
                  <c:v>4.2</c:v>
                </c:pt>
                <c:pt idx="877">
                  <c:v>4.2300000000000004</c:v>
                </c:pt>
                <c:pt idx="878">
                  <c:v>4.2699999999999996</c:v>
                </c:pt>
                <c:pt idx="879">
                  <c:v>4.18</c:v>
                </c:pt>
                <c:pt idx="880">
                  <c:v>4.2175000000000002</c:v>
                </c:pt>
                <c:pt idx="881">
                  <c:v>4.26</c:v>
                </c:pt>
                <c:pt idx="882">
                  <c:v>4.26</c:v>
                </c:pt>
                <c:pt idx="883">
                  <c:v>4.24</c:v>
                </c:pt>
                <c:pt idx="884">
                  <c:v>4.2750000000000004</c:v>
                </c:pt>
                <c:pt idx="885">
                  <c:v>4.3449999999999998</c:v>
                </c:pt>
                <c:pt idx="886">
                  <c:v>4.4050000000000002</c:v>
                </c:pt>
                <c:pt idx="887">
                  <c:v>4.46</c:v>
                </c:pt>
                <c:pt idx="888">
                  <c:v>4.4000000000000004</c:v>
                </c:pt>
                <c:pt idx="889">
                  <c:v>4.32</c:v>
                </c:pt>
                <c:pt idx="890">
                  <c:v>4.335</c:v>
                </c:pt>
                <c:pt idx="891">
                  <c:v>4.32</c:v>
                </c:pt>
                <c:pt idx="892">
                  <c:v>4.2750000000000004</c:v>
                </c:pt>
                <c:pt idx="893">
                  <c:v>4.24</c:v>
                </c:pt>
                <c:pt idx="894">
                  <c:v>4.2699999999999996</c:v>
                </c:pt>
                <c:pt idx="895">
                  <c:v>4.28</c:v>
                </c:pt>
                <c:pt idx="896">
                  <c:v>4.3099999999999996</c:v>
                </c:pt>
                <c:pt idx="897">
                  <c:v>4.26</c:v>
                </c:pt>
                <c:pt idx="898">
                  <c:v>4.22</c:v>
                </c:pt>
                <c:pt idx="899">
                  <c:v>4.2249999999999996</c:v>
                </c:pt>
                <c:pt idx="900">
                  <c:v>4.2300000000000004</c:v>
                </c:pt>
                <c:pt idx="901">
                  <c:v>4.17</c:v>
                </c:pt>
                <c:pt idx="902">
                  <c:v>4.1675000000000004</c:v>
                </c:pt>
                <c:pt idx="903">
                  <c:v>4.13</c:v>
                </c:pt>
                <c:pt idx="904">
                  <c:v>4.1159999999999997</c:v>
                </c:pt>
                <c:pt idx="905">
                  <c:v>4.1399999999999997</c:v>
                </c:pt>
                <c:pt idx="906">
                  <c:v>3.99</c:v>
                </c:pt>
                <c:pt idx="907">
                  <c:v>3.915</c:v>
                </c:pt>
                <c:pt idx="908">
                  <c:v>3.9649999999999999</c:v>
                </c:pt>
                <c:pt idx="909">
                  <c:v>3.98</c:v>
                </c:pt>
                <c:pt idx="910">
                  <c:v>4.0199999999999996</c:v>
                </c:pt>
                <c:pt idx="911">
                  <c:v>4.04</c:v>
                </c:pt>
                <c:pt idx="912">
                  <c:v>4.01</c:v>
                </c:pt>
                <c:pt idx="913">
                  <c:v>3.9849999999999999</c:v>
                </c:pt>
                <c:pt idx="914">
                  <c:v>3.97</c:v>
                </c:pt>
                <c:pt idx="915">
                  <c:v>3.915</c:v>
                </c:pt>
                <c:pt idx="916">
                  <c:v>3.89</c:v>
                </c:pt>
                <c:pt idx="917">
                  <c:v>3.8849999999999998</c:v>
                </c:pt>
                <c:pt idx="918">
                  <c:v>3.91</c:v>
                </c:pt>
                <c:pt idx="919">
                  <c:v>3.89</c:v>
                </c:pt>
                <c:pt idx="920">
                  <c:v>3.9049999999999998</c:v>
                </c:pt>
                <c:pt idx="921">
                  <c:v>3.96</c:v>
                </c:pt>
                <c:pt idx="922">
                  <c:v>3.99</c:v>
                </c:pt>
                <c:pt idx="923">
                  <c:v>4.0049999999999999</c:v>
                </c:pt>
                <c:pt idx="924">
                  <c:v>4</c:v>
                </c:pt>
                <c:pt idx="925">
                  <c:v>3.98</c:v>
                </c:pt>
                <c:pt idx="926">
                  <c:v>3.96</c:v>
                </c:pt>
                <c:pt idx="927">
                  <c:v>3.93</c:v>
                </c:pt>
                <c:pt idx="928">
                  <c:v>3.8650000000000002</c:v>
                </c:pt>
                <c:pt idx="929">
                  <c:v>3.76</c:v>
                </c:pt>
                <c:pt idx="930">
                  <c:v>3.79</c:v>
                </c:pt>
                <c:pt idx="931">
                  <c:v>3.64</c:v>
                </c:pt>
                <c:pt idx="932">
                  <c:v>3.6549999999999998</c:v>
                </c:pt>
                <c:pt idx="933">
                  <c:v>3.6150000000000002</c:v>
                </c:pt>
                <c:pt idx="934">
                  <c:v>3.61</c:v>
                </c:pt>
                <c:pt idx="935">
                  <c:v>3.76</c:v>
                </c:pt>
                <c:pt idx="936">
                  <c:v>3.77</c:v>
                </c:pt>
                <c:pt idx="937">
                  <c:v>3.67</c:v>
                </c:pt>
                <c:pt idx="938">
                  <c:v>3.62</c:v>
                </c:pt>
                <c:pt idx="939">
                  <c:v>3.64</c:v>
                </c:pt>
                <c:pt idx="940">
                  <c:v>3.5249999999999999</c:v>
                </c:pt>
                <c:pt idx="941">
                  <c:v>3.5649999999999999</c:v>
                </c:pt>
                <c:pt idx="942">
                  <c:v>3.57</c:v>
                </c:pt>
                <c:pt idx="943">
                  <c:v>3.5859999999999999</c:v>
                </c:pt>
                <c:pt idx="944">
                  <c:v>3.57</c:v>
                </c:pt>
                <c:pt idx="945">
                  <c:v>3.5649999999999999</c:v>
                </c:pt>
                <c:pt idx="946">
                  <c:v>3.4550000000000001</c:v>
                </c:pt>
                <c:pt idx="947">
                  <c:v>3.43</c:v>
                </c:pt>
                <c:pt idx="948">
                  <c:v>3.35</c:v>
                </c:pt>
                <c:pt idx="949">
                  <c:v>3.36</c:v>
                </c:pt>
                <c:pt idx="950">
                  <c:v>3.3</c:v>
                </c:pt>
                <c:pt idx="951">
                  <c:v>3.33</c:v>
                </c:pt>
                <c:pt idx="952">
                  <c:v>3.39</c:v>
                </c:pt>
                <c:pt idx="953">
                  <c:v>3.42</c:v>
                </c:pt>
                <c:pt idx="954">
                  <c:v>3.415</c:v>
                </c:pt>
                <c:pt idx="955">
                  <c:v>3.415</c:v>
                </c:pt>
                <c:pt idx="956">
                  <c:v>3.3650000000000002</c:v>
                </c:pt>
                <c:pt idx="957">
                  <c:v>3.4</c:v>
                </c:pt>
                <c:pt idx="958">
                  <c:v>3.42</c:v>
                </c:pt>
                <c:pt idx="959">
                  <c:v>3.4175</c:v>
                </c:pt>
                <c:pt idx="960">
                  <c:v>3.35</c:v>
                </c:pt>
                <c:pt idx="961">
                  <c:v>3.2450000000000001</c:v>
                </c:pt>
                <c:pt idx="962">
                  <c:v>3.19</c:v>
                </c:pt>
                <c:pt idx="963">
                  <c:v>3.25</c:v>
                </c:pt>
                <c:pt idx="964">
                  <c:v>3.16</c:v>
                </c:pt>
                <c:pt idx="965">
                  <c:v>3.13</c:v>
                </c:pt>
                <c:pt idx="966">
                  <c:v>3.15</c:v>
                </c:pt>
                <c:pt idx="967">
                  <c:v>3.23</c:v>
                </c:pt>
                <c:pt idx="968">
                  <c:v>3.2549999999999999</c:v>
                </c:pt>
                <c:pt idx="969">
                  <c:v>3.3650000000000002</c:v>
                </c:pt>
                <c:pt idx="970">
                  <c:v>3.4049999999999998</c:v>
                </c:pt>
                <c:pt idx="971">
                  <c:v>3.375</c:v>
                </c:pt>
                <c:pt idx="972">
                  <c:v>3.34</c:v>
                </c:pt>
                <c:pt idx="973">
                  <c:v>3.3650000000000002</c:v>
                </c:pt>
                <c:pt idx="974">
                  <c:v>3.36</c:v>
                </c:pt>
                <c:pt idx="975">
                  <c:v>3.09</c:v>
                </c:pt>
                <c:pt idx="976">
                  <c:v>3.09</c:v>
                </c:pt>
                <c:pt idx="977">
                  <c:v>3.03</c:v>
                </c:pt>
                <c:pt idx="978">
                  <c:v>3.06</c:v>
                </c:pt>
                <c:pt idx="979">
                  <c:v>3.07</c:v>
                </c:pt>
                <c:pt idx="980">
                  <c:v>3.07</c:v>
                </c:pt>
                <c:pt idx="981">
                  <c:v>3.15</c:v>
                </c:pt>
                <c:pt idx="982">
                  <c:v>3.3075000000000001</c:v>
                </c:pt>
                <c:pt idx="983">
                  <c:v>3.3450000000000002</c:v>
                </c:pt>
                <c:pt idx="984">
                  <c:v>3.45</c:v>
                </c:pt>
                <c:pt idx="985">
                  <c:v>3.49</c:v>
                </c:pt>
                <c:pt idx="986">
                  <c:v>3.53</c:v>
                </c:pt>
                <c:pt idx="987">
                  <c:v>3.49</c:v>
                </c:pt>
                <c:pt idx="988">
                  <c:v>3.51</c:v>
                </c:pt>
                <c:pt idx="989">
                  <c:v>3.36</c:v>
                </c:pt>
                <c:pt idx="990">
                  <c:v>3.5249999999999999</c:v>
                </c:pt>
                <c:pt idx="991">
                  <c:v>3.52</c:v>
                </c:pt>
                <c:pt idx="992">
                  <c:v>3.4750000000000001</c:v>
                </c:pt>
                <c:pt idx="993">
                  <c:v>3.4750000000000001</c:v>
                </c:pt>
                <c:pt idx="994">
                  <c:v>3.45</c:v>
                </c:pt>
                <c:pt idx="995">
                  <c:v>3.43</c:v>
                </c:pt>
                <c:pt idx="996">
                  <c:v>3.42</c:v>
                </c:pt>
                <c:pt idx="997">
                  <c:v>3.35</c:v>
                </c:pt>
                <c:pt idx="998">
                  <c:v>3.4325000000000001</c:v>
                </c:pt>
                <c:pt idx="999">
                  <c:v>3.41</c:v>
                </c:pt>
                <c:pt idx="1000">
                  <c:v>3.5</c:v>
                </c:pt>
                <c:pt idx="1001">
                  <c:v>3.5449999999999999</c:v>
                </c:pt>
                <c:pt idx="1002">
                  <c:v>3.54</c:v>
                </c:pt>
                <c:pt idx="1003">
                  <c:v>3.55</c:v>
                </c:pt>
                <c:pt idx="1004">
                  <c:v>3.4950000000000001</c:v>
                </c:pt>
                <c:pt idx="1005">
                  <c:v>3.49</c:v>
                </c:pt>
                <c:pt idx="1006">
                  <c:v>3.4750000000000001</c:v>
                </c:pt>
                <c:pt idx="1007">
                  <c:v>3.4550000000000001</c:v>
                </c:pt>
                <c:pt idx="1008">
                  <c:v>3.45</c:v>
                </c:pt>
                <c:pt idx="1009">
                  <c:v>3.46</c:v>
                </c:pt>
                <c:pt idx="1010">
                  <c:v>3.3574999999999999</c:v>
                </c:pt>
                <c:pt idx="1011">
                  <c:v>3.28</c:v>
                </c:pt>
                <c:pt idx="1012">
                  <c:v>3.28</c:v>
                </c:pt>
                <c:pt idx="1013">
                  <c:v>3.2549999999999999</c:v>
                </c:pt>
                <c:pt idx="1014">
                  <c:v>3.25</c:v>
                </c:pt>
                <c:pt idx="1015">
                  <c:v>3.23</c:v>
                </c:pt>
                <c:pt idx="1016">
                  <c:v>3.2</c:v>
                </c:pt>
                <c:pt idx="1017">
                  <c:v>3.2825000000000002</c:v>
                </c:pt>
                <c:pt idx="1018">
                  <c:v>3.2749999999999999</c:v>
                </c:pt>
                <c:pt idx="1019">
                  <c:v>3.23</c:v>
                </c:pt>
                <c:pt idx="1020">
                  <c:v>3.28</c:v>
                </c:pt>
                <c:pt idx="1021">
                  <c:v>3.31</c:v>
                </c:pt>
                <c:pt idx="1022">
                  <c:v>3.38</c:v>
                </c:pt>
                <c:pt idx="1023">
                  <c:v>3.3849999999999998</c:v>
                </c:pt>
                <c:pt idx="1024">
                  <c:v>3.29</c:v>
                </c:pt>
                <c:pt idx="1025">
                  <c:v>3.2250000000000001</c:v>
                </c:pt>
                <c:pt idx="1026">
                  <c:v>3.2850000000000001</c:v>
                </c:pt>
                <c:pt idx="1027">
                  <c:v>3.15</c:v>
                </c:pt>
                <c:pt idx="1028">
                  <c:v>3.2450000000000001</c:v>
                </c:pt>
                <c:pt idx="1029">
                  <c:v>3.17</c:v>
                </c:pt>
                <c:pt idx="1030">
                  <c:v>3.1549999999999998</c:v>
                </c:pt>
                <c:pt idx="1031">
                  <c:v>3.1</c:v>
                </c:pt>
                <c:pt idx="1032">
                  <c:v>3.15</c:v>
                </c:pt>
                <c:pt idx="1033">
                  <c:v>3.13</c:v>
                </c:pt>
                <c:pt idx="1034">
                  <c:v>3.13</c:v>
                </c:pt>
                <c:pt idx="1035">
                  <c:v>3.1387999999999998</c:v>
                </c:pt>
                <c:pt idx="1036">
                  <c:v>3.2288000000000001</c:v>
                </c:pt>
                <c:pt idx="1037">
                  <c:v>3.2888000000000002</c:v>
                </c:pt>
                <c:pt idx="1038">
                  <c:v>3.28</c:v>
                </c:pt>
                <c:pt idx="1039">
                  <c:v>3.28</c:v>
                </c:pt>
                <c:pt idx="1040">
                  <c:v>3.2949999999999999</c:v>
                </c:pt>
                <c:pt idx="1041">
                  <c:v>3.3149999999999999</c:v>
                </c:pt>
                <c:pt idx="1042">
                  <c:v>3.2974999999999999</c:v>
                </c:pt>
                <c:pt idx="1043">
                  <c:v>3.33</c:v>
                </c:pt>
                <c:pt idx="1044">
                  <c:v>3.46</c:v>
                </c:pt>
                <c:pt idx="1045">
                  <c:v>3.53</c:v>
                </c:pt>
                <c:pt idx="1046">
                  <c:v>3.49</c:v>
                </c:pt>
                <c:pt idx="1047">
                  <c:v>3.39</c:v>
                </c:pt>
                <c:pt idx="1048">
                  <c:v>3.395</c:v>
                </c:pt>
                <c:pt idx="1049">
                  <c:v>3.4750000000000001</c:v>
                </c:pt>
                <c:pt idx="1050">
                  <c:v>3.52</c:v>
                </c:pt>
                <c:pt idx="1051">
                  <c:v>3.4750000000000001</c:v>
                </c:pt>
                <c:pt idx="1052">
                  <c:v>3.5074999999999998</c:v>
                </c:pt>
                <c:pt idx="1053">
                  <c:v>3.5</c:v>
                </c:pt>
                <c:pt idx="1054">
                  <c:v>3.37</c:v>
                </c:pt>
                <c:pt idx="1055">
                  <c:v>3.4175</c:v>
                </c:pt>
                <c:pt idx="1056">
                  <c:v>3.42</c:v>
                </c:pt>
                <c:pt idx="1057">
                  <c:v>3.4474999999999998</c:v>
                </c:pt>
                <c:pt idx="1058">
                  <c:v>3.5</c:v>
                </c:pt>
                <c:pt idx="1059">
                  <c:v>3.66</c:v>
                </c:pt>
                <c:pt idx="1060">
                  <c:v>3.7475000000000001</c:v>
                </c:pt>
                <c:pt idx="1061">
                  <c:v>3.7650000000000001</c:v>
                </c:pt>
                <c:pt idx="1062">
                  <c:v>3.56</c:v>
                </c:pt>
                <c:pt idx="1063">
                  <c:v>3.4249999999999998</c:v>
                </c:pt>
                <c:pt idx="1064">
                  <c:v>3.44</c:v>
                </c:pt>
                <c:pt idx="1065">
                  <c:v>3.3849999999999998</c:v>
                </c:pt>
                <c:pt idx="1066">
                  <c:v>3.38</c:v>
                </c:pt>
                <c:pt idx="1067">
                  <c:v>3.33</c:v>
                </c:pt>
                <c:pt idx="1068">
                  <c:v>3.31</c:v>
                </c:pt>
                <c:pt idx="1069">
                  <c:v>3.32</c:v>
                </c:pt>
                <c:pt idx="1070">
                  <c:v>3.24</c:v>
                </c:pt>
                <c:pt idx="1071">
                  <c:v>3.17</c:v>
                </c:pt>
                <c:pt idx="1072">
                  <c:v>3.15</c:v>
                </c:pt>
                <c:pt idx="1073">
                  <c:v>3.16</c:v>
                </c:pt>
                <c:pt idx="1074">
                  <c:v>2.9449999999999998</c:v>
                </c:pt>
                <c:pt idx="1075">
                  <c:v>2.9350000000000001</c:v>
                </c:pt>
                <c:pt idx="1076">
                  <c:v>2.98</c:v>
                </c:pt>
                <c:pt idx="1077">
                  <c:v>3.01</c:v>
                </c:pt>
                <c:pt idx="1078">
                  <c:v>2.9849999999999999</c:v>
                </c:pt>
                <c:pt idx="1079">
                  <c:v>2.95</c:v>
                </c:pt>
                <c:pt idx="1080">
                  <c:v>2.8125</c:v>
                </c:pt>
                <c:pt idx="1081">
                  <c:v>2.88</c:v>
                </c:pt>
                <c:pt idx="1082">
                  <c:v>2.79</c:v>
                </c:pt>
                <c:pt idx="1083">
                  <c:v>2.7549999999999999</c:v>
                </c:pt>
                <c:pt idx="1084">
                  <c:v>2.8450000000000002</c:v>
                </c:pt>
                <c:pt idx="1085">
                  <c:v>2.91</c:v>
                </c:pt>
                <c:pt idx="1086">
                  <c:v>2.88</c:v>
                </c:pt>
                <c:pt idx="1087">
                  <c:v>2.83</c:v>
                </c:pt>
                <c:pt idx="1088">
                  <c:v>2.81</c:v>
                </c:pt>
                <c:pt idx="1089">
                  <c:v>2.77</c:v>
                </c:pt>
                <c:pt idx="1090">
                  <c:v>2.625</c:v>
                </c:pt>
                <c:pt idx="1091">
                  <c:v>2.62</c:v>
                </c:pt>
                <c:pt idx="1092">
                  <c:v>2.61</c:v>
                </c:pt>
                <c:pt idx="1093">
                  <c:v>2.7050000000000001</c:v>
                </c:pt>
                <c:pt idx="1094">
                  <c:v>2.7650000000000001</c:v>
                </c:pt>
                <c:pt idx="1095">
                  <c:v>2.75</c:v>
                </c:pt>
                <c:pt idx="1096">
                  <c:v>2.8</c:v>
                </c:pt>
                <c:pt idx="1097">
                  <c:v>2.77</c:v>
                </c:pt>
                <c:pt idx="1098">
                  <c:v>2.83</c:v>
                </c:pt>
                <c:pt idx="1099">
                  <c:v>2.9125000000000001</c:v>
                </c:pt>
                <c:pt idx="1100">
                  <c:v>2.87</c:v>
                </c:pt>
                <c:pt idx="1101">
                  <c:v>2.92</c:v>
                </c:pt>
                <c:pt idx="1102">
                  <c:v>2.9</c:v>
                </c:pt>
                <c:pt idx="1103">
                  <c:v>2.89</c:v>
                </c:pt>
                <c:pt idx="1104">
                  <c:v>2.81</c:v>
                </c:pt>
                <c:pt idx="1105">
                  <c:v>2.85</c:v>
                </c:pt>
                <c:pt idx="1106">
                  <c:v>2.88</c:v>
                </c:pt>
                <c:pt idx="1107">
                  <c:v>2.82</c:v>
                </c:pt>
                <c:pt idx="1108">
                  <c:v>2.8075000000000001</c:v>
                </c:pt>
                <c:pt idx="1109">
                  <c:v>2.82</c:v>
                </c:pt>
                <c:pt idx="1110">
                  <c:v>2.835</c:v>
                </c:pt>
                <c:pt idx="1111">
                  <c:v>2.855</c:v>
                </c:pt>
                <c:pt idx="1112">
                  <c:v>2.855</c:v>
                </c:pt>
                <c:pt idx="1113">
                  <c:v>2.9238</c:v>
                </c:pt>
                <c:pt idx="1114">
                  <c:v>2.9</c:v>
                </c:pt>
                <c:pt idx="1115">
                  <c:v>2.9249999999999998</c:v>
                </c:pt>
                <c:pt idx="1116">
                  <c:v>2.91</c:v>
                </c:pt>
                <c:pt idx="1117">
                  <c:v>2.91</c:v>
                </c:pt>
                <c:pt idx="1118">
                  <c:v>2.94</c:v>
                </c:pt>
                <c:pt idx="1119">
                  <c:v>2.92</c:v>
                </c:pt>
                <c:pt idx="1120">
                  <c:v>2.9</c:v>
                </c:pt>
                <c:pt idx="1121">
                  <c:v>2.86</c:v>
                </c:pt>
                <c:pt idx="1122">
                  <c:v>2.855</c:v>
                </c:pt>
                <c:pt idx="1123">
                  <c:v>2.8224999999999998</c:v>
                </c:pt>
                <c:pt idx="1124">
                  <c:v>2.86</c:v>
                </c:pt>
                <c:pt idx="1125">
                  <c:v>2.875</c:v>
                </c:pt>
                <c:pt idx="1126">
                  <c:v>2.84</c:v>
                </c:pt>
                <c:pt idx="1127">
                  <c:v>2.7949999999999999</c:v>
                </c:pt>
                <c:pt idx="1128">
                  <c:v>2.7549999999999999</c:v>
                </c:pt>
                <c:pt idx="1129">
                  <c:v>2.77</c:v>
                </c:pt>
                <c:pt idx="1130">
                  <c:v>2.76</c:v>
                </c:pt>
                <c:pt idx="1131">
                  <c:v>2.77</c:v>
                </c:pt>
                <c:pt idx="1132">
                  <c:v>2.77</c:v>
                </c:pt>
                <c:pt idx="1133">
                  <c:v>2.93</c:v>
                </c:pt>
                <c:pt idx="1134">
                  <c:v>2.9224999999999999</c:v>
                </c:pt>
                <c:pt idx="1135">
                  <c:v>2.8849999999999998</c:v>
                </c:pt>
                <c:pt idx="1136">
                  <c:v>2.88</c:v>
                </c:pt>
                <c:pt idx="1137">
                  <c:v>2.84</c:v>
                </c:pt>
                <c:pt idx="1138">
                  <c:v>2.89</c:v>
                </c:pt>
                <c:pt idx="1139">
                  <c:v>2.9</c:v>
                </c:pt>
                <c:pt idx="1140">
                  <c:v>2.8824999999999998</c:v>
                </c:pt>
                <c:pt idx="1141">
                  <c:v>2.87</c:v>
                </c:pt>
                <c:pt idx="1142">
                  <c:v>2.86</c:v>
                </c:pt>
                <c:pt idx="1143">
                  <c:v>2.83</c:v>
                </c:pt>
                <c:pt idx="1144">
                  <c:v>2.83</c:v>
                </c:pt>
                <c:pt idx="1145">
                  <c:v>2.855</c:v>
                </c:pt>
                <c:pt idx="1146">
                  <c:v>2.87</c:v>
                </c:pt>
                <c:pt idx="1147">
                  <c:v>2.895</c:v>
                </c:pt>
                <c:pt idx="1148">
                  <c:v>2.87</c:v>
                </c:pt>
                <c:pt idx="1149">
                  <c:v>2.875</c:v>
                </c:pt>
                <c:pt idx="1150">
                  <c:v>2.8250000000000002</c:v>
                </c:pt>
                <c:pt idx="1151">
                  <c:v>2.85</c:v>
                </c:pt>
                <c:pt idx="1152">
                  <c:v>2.86</c:v>
                </c:pt>
                <c:pt idx="1153">
                  <c:v>2.9375</c:v>
                </c:pt>
                <c:pt idx="1154">
                  <c:v>2.93</c:v>
                </c:pt>
                <c:pt idx="1155">
                  <c:v>2.88</c:v>
                </c:pt>
                <c:pt idx="1156">
                  <c:v>2.85</c:v>
                </c:pt>
                <c:pt idx="1157">
                  <c:v>2.8984999999999999</c:v>
                </c:pt>
                <c:pt idx="1158">
                  <c:v>2.88</c:v>
                </c:pt>
                <c:pt idx="1159">
                  <c:v>2.9</c:v>
                </c:pt>
                <c:pt idx="1160">
                  <c:v>2.8849999999999998</c:v>
                </c:pt>
                <c:pt idx="1161">
                  <c:v>2.85</c:v>
                </c:pt>
                <c:pt idx="1162">
                  <c:v>2.8450000000000002</c:v>
                </c:pt>
                <c:pt idx="1163">
                  <c:v>2.8</c:v>
                </c:pt>
                <c:pt idx="1164">
                  <c:v>2.79</c:v>
                </c:pt>
                <c:pt idx="1165">
                  <c:v>2.74</c:v>
                </c:pt>
                <c:pt idx="1166">
                  <c:v>2.77</c:v>
                </c:pt>
                <c:pt idx="1167">
                  <c:v>2.72</c:v>
                </c:pt>
                <c:pt idx="1168">
                  <c:v>2.7</c:v>
                </c:pt>
                <c:pt idx="1169">
                  <c:v>2.7349999999999999</c:v>
                </c:pt>
                <c:pt idx="1170">
                  <c:v>2.7425000000000002</c:v>
                </c:pt>
                <c:pt idx="1171">
                  <c:v>2.78</c:v>
                </c:pt>
                <c:pt idx="1172">
                  <c:v>2.8</c:v>
                </c:pt>
                <c:pt idx="1173">
                  <c:v>2.81</c:v>
                </c:pt>
                <c:pt idx="1174">
                  <c:v>2.8149999999999999</c:v>
                </c:pt>
                <c:pt idx="1175">
                  <c:v>2.8174999999999999</c:v>
                </c:pt>
                <c:pt idx="1176">
                  <c:v>2.7949999999999999</c:v>
                </c:pt>
                <c:pt idx="1177">
                  <c:v>2.8</c:v>
                </c:pt>
                <c:pt idx="1178">
                  <c:v>2.81</c:v>
                </c:pt>
                <c:pt idx="1179">
                  <c:v>2.8149999999999999</c:v>
                </c:pt>
                <c:pt idx="1180">
                  <c:v>2.8</c:v>
                </c:pt>
                <c:pt idx="1181">
                  <c:v>2.81</c:v>
                </c:pt>
                <c:pt idx="1182">
                  <c:v>2.8050000000000002</c:v>
                </c:pt>
                <c:pt idx="1183">
                  <c:v>2.8</c:v>
                </c:pt>
                <c:pt idx="1184">
                  <c:v>2.7949999999999999</c:v>
                </c:pt>
                <c:pt idx="1185">
                  <c:v>2.79</c:v>
                </c:pt>
                <c:pt idx="1186">
                  <c:v>2.78</c:v>
                </c:pt>
                <c:pt idx="1187">
                  <c:v>2.76</c:v>
                </c:pt>
                <c:pt idx="1188">
                  <c:v>2.7725</c:v>
                </c:pt>
                <c:pt idx="1189">
                  <c:v>2.7650000000000001</c:v>
                </c:pt>
                <c:pt idx="1190">
                  <c:v>2.76</c:v>
                </c:pt>
                <c:pt idx="1191">
                  <c:v>2.75</c:v>
                </c:pt>
                <c:pt idx="1192">
                  <c:v>2.74</c:v>
                </c:pt>
                <c:pt idx="1193">
                  <c:v>2.7</c:v>
                </c:pt>
                <c:pt idx="1194">
                  <c:v>2.7</c:v>
                </c:pt>
                <c:pt idx="1195">
                  <c:v>2.71</c:v>
                </c:pt>
                <c:pt idx="1196">
                  <c:v>2.7050000000000001</c:v>
                </c:pt>
                <c:pt idx="1197">
                  <c:v>2.7050000000000001</c:v>
                </c:pt>
                <c:pt idx="1198">
                  <c:v>2.6949999999999998</c:v>
                </c:pt>
                <c:pt idx="1199">
                  <c:v>2.68</c:v>
                </c:pt>
                <c:pt idx="1200">
                  <c:v>2.6724999999999999</c:v>
                </c:pt>
                <c:pt idx="1201">
                  <c:v>2.67</c:v>
                </c:pt>
                <c:pt idx="1202">
                  <c:v>2.6150000000000002</c:v>
                </c:pt>
                <c:pt idx="1203">
                  <c:v>2.54</c:v>
                </c:pt>
                <c:pt idx="1204">
                  <c:v>2.56</c:v>
                </c:pt>
                <c:pt idx="1205">
                  <c:v>2.6</c:v>
                </c:pt>
                <c:pt idx="1206">
                  <c:v>2.625</c:v>
                </c:pt>
                <c:pt idx="1207">
                  <c:v>2.63</c:v>
                </c:pt>
                <c:pt idx="1208">
                  <c:v>2.66</c:v>
                </c:pt>
                <c:pt idx="1209">
                  <c:v>2.68</c:v>
                </c:pt>
                <c:pt idx="1210">
                  <c:v>2.66</c:v>
                </c:pt>
                <c:pt idx="1211">
                  <c:v>2.6675</c:v>
                </c:pt>
                <c:pt idx="1212">
                  <c:v>2.77</c:v>
                </c:pt>
                <c:pt idx="1213">
                  <c:v>2.7749999999999999</c:v>
                </c:pt>
                <c:pt idx="1214">
                  <c:v>2.72</c:v>
                </c:pt>
                <c:pt idx="1215">
                  <c:v>2.7349999999999999</c:v>
                </c:pt>
                <c:pt idx="1216">
                  <c:v>2.74</c:v>
                </c:pt>
                <c:pt idx="1217">
                  <c:v>2.7250000000000001</c:v>
                </c:pt>
                <c:pt idx="1218">
                  <c:v>2.7250000000000001</c:v>
                </c:pt>
                <c:pt idx="1219">
                  <c:v>2.7349999999999999</c:v>
                </c:pt>
                <c:pt idx="1220">
                  <c:v>2.7349999999999999</c:v>
                </c:pt>
                <c:pt idx="1221">
                  <c:v>2.6974999999999998</c:v>
                </c:pt>
                <c:pt idx="1222">
                  <c:v>2.7075</c:v>
                </c:pt>
                <c:pt idx="1223">
                  <c:v>2.6974999999999998</c:v>
                </c:pt>
                <c:pt idx="1224">
                  <c:v>2.69</c:v>
                </c:pt>
                <c:pt idx="1225">
                  <c:v>2.69</c:v>
                </c:pt>
                <c:pt idx="1226">
                  <c:v>2.69</c:v>
                </c:pt>
                <c:pt idx="1227">
                  <c:v>2.68</c:v>
                </c:pt>
                <c:pt idx="1228">
                  <c:v>2.68</c:v>
                </c:pt>
                <c:pt idx="1229">
                  <c:v>2.64</c:v>
                </c:pt>
                <c:pt idx="1230">
                  <c:v>2.6150000000000002</c:v>
                </c:pt>
                <c:pt idx="1231">
                  <c:v>2.625</c:v>
                </c:pt>
                <c:pt idx="1232">
                  <c:v>2.62</c:v>
                </c:pt>
                <c:pt idx="1233">
                  <c:v>2.6225000000000001</c:v>
                </c:pt>
                <c:pt idx="1234">
                  <c:v>2.63</c:v>
                </c:pt>
                <c:pt idx="1235">
                  <c:v>2.625</c:v>
                </c:pt>
                <c:pt idx="1236">
                  <c:v>2.66</c:v>
                </c:pt>
                <c:pt idx="1237">
                  <c:v>2.66</c:v>
                </c:pt>
                <c:pt idx="1238">
                  <c:v>2.63</c:v>
                </c:pt>
                <c:pt idx="1239">
                  <c:v>2.6349999999999998</c:v>
                </c:pt>
                <c:pt idx="1240">
                  <c:v>2.605</c:v>
                </c:pt>
                <c:pt idx="1241">
                  <c:v>2.605</c:v>
                </c:pt>
                <c:pt idx="1242">
                  <c:v>2.57</c:v>
                </c:pt>
                <c:pt idx="1243">
                  <c:v>2.5750000000000002</c:v>
                </c:pt>
                <c:pt idx="1244">
                  <c:v>2.5350000000000001</c:v>
                </c:pt>
                <c:pt idx="1245">
                  <c:v>2.54</c:v>
                </c:pt>
                <c:pt idx="1246">
                  <c:v>2.5350000000000001</c:v>
                </c:pt>
                <c:pt idx="1247">
                  <c:v>2.5474999999999999</c:v>
                </c:pt>
                <c:pt idx="1248">
                  <c:v>2.5859999999999999</c:v>
                </c:pt>
                <c:pt idx="1249">
                  <c:v>2.585</c:v>
                </c:pt>
                <c:pt idx="1250">
                  <c:v>2.6150000000000002</c:v>
                </c:pt>
                <c:pt idx="1251">
                  <c:v>2.625</c:v>
                </c:pt>
                <c:pt idx="1252">
                  <c:v>2.605</c:v>
                </c:pt>
                <c:pt idx="1253">
                  <c:v>2.59</c:v>
                </c:pt>
                <c:pt idx="1254">
                  <c:v>2.54</c:v>
                </c:pt>
                <c:pt idx="1255">
                  <c:v>2.5550000000000002</c:v>
                </c:pt>
                <c:pt idx="1256">
                  <c:v>2.48</c:v>
                </c:pt>
                <c:pt idx="1257">
                  <c:v>2.44</c:v>
                </c:pt>
                <c:pt idx="1258">
                  <c:v>2.46</c:v>
                </c:pt>
                <c:pt idx="1259">
                  <c:v>2.46</c:v>
                </c:pt>
                <c:pt idx="1260">
                  <c:v>2.5</c:v>
                </c:pt>
                <c:pt idx="1261">
                  <c:v>2.5099999999999998</c:v>
                </c:pt>
                <c:pt idx="1262">
                  <c:v>2.5099999999999998</c:v>
                </c:pt>
                <c:pt idx="1263">
                  <c:v>2.5299999999999998</c:v>
                </c:pt>
                <c:pt idx="1264">
                  <c:v>2.5049999999999999</c:v>
                </c:pt>
                <c:pt idx="1265">
                  <c:v>2.5299999999999998</c:v>
                </c:pt>
                <c:pt idx="1266">
                  <c:v>2.585</c:v>
                </c:pt>
                <c:pt idx="1267">
                  <c:v>2.64</c:v>
                </c:pt>
                <c:pt idx="1268">
                  <c:v>2.59</c:v>
                </c:pt>
                <c:pt idx="1269">
                  <c:v>2.5950000000000002</c:v>
                </c:pt>
                <c:pt idx="1270">
                  <c:v>2.59</c:v>
                </c:pt>
                <c:pt idx="1271">
                  <c:v>2.6375000000000002</c:v>
                </c:pt>
                <c:pt idx="1272">
                  <c:v>2.65</c:v>
                </c:pt>
                <c:pt idx="1273">
                  <c:v>2.6</c:v>
                </c:pt>
                <c:pt idx="1274">
                  <c:v>2.6</c:v>
                </c:pt>
                <c:pt idx="1275">
                  <c:v>2.57</c:v>
                </c:pt>
                <c:pt idx="1276">
                  <c:v>2.5750000000000002</c:v>
                </c:pt>
                <c:pt idx="1277">
                  <c:v>2.62</c:v>
                </c:pt>
                <c:pt idx="1278">
                  <c:v>2.625</c:v>
                </c:pt>
                <c:pt idx="1279">
                  <c:v>2.6150000000000002</c:v>
                </c:pt>
                <c:pt idx="1280">
                  <c:v>2.61</c:v>
                </c:pt>
                <c:pt idx="1281">
                  <c:v>2.605</c:v>
                </c:pt>
                <c:pt idx="1282">
                  <c:v>2.6</c:v>
                </c:pt>
                <c:pt idx="1283">
                  <c:v>2.6150000000000002</c:v>
                </c:pt>
                <c:pt idx="1284">
                  <c:v>2.6225000000000001</c:v>
                </c:pt>
                <c:pt idx="1285">
                  <c:v>2.6225000000000001</c:v>
                </c:pt>
                <c:pt idx="1286">
                  <c:v>2.6</c:v>
                </c:pt>
                <c:pt idx="1287">
                  <c:v>2.58</c:v>
                </c:pt>
                <c:pt idx="1288">
                  <c:v>2.61</c:v>
                </c:pt>
                <c:pt idx="1289">
                  <c:v>2.62</c:v>
                </c:pt>
                <c:pt idx="1290">
                  <c:v>2.6150000000000002</c:v>
                </c:pt>
                <c:pt idx="1291">
                  <c:v>2.6375000000000002</c:v>
                </c:pt>
                <c:pt idx="1292">
                  <c:v>2.65</c:v>
                </c:pt>
                <c:pt idx="1293">
                  <c:v>2.6150000000000002</c:v>
                </c:pt>
                <c:pt idx="1294">
                  <c:v>2.5950000000000002</c:v>
                </c:pt>
                <c:pt idx="1295">
                  <c:v>2.5750000000000002</c:v>
                </c:pt>
                <c:pt idx="1296">
                  <c:v>2.585</c:v>
                </c:pt>
                <c:pt idx="1297">
                  <c:v>2.59</c:v>
                </c:pt>
                <c:pt idx="1298">
                  <c:v>2.5550000000000002</c:v>
                </c:pt>
                <c:pt idx="1299">
                  <c:v>2.5550000000000002</c:v>
                </c:pt>
                <c:pt idx="1300">
                  <c:v>2.5649999999999999</c:v>
                </c:pt>
                <c:pt idx="1301">
                  <c:v>2.58</c:v>
                </c:pt>
                <c:pt idx="1302">
                  <c:v>2.585</c:v>
                </c:pt>
                <c:pt idx="1303">
                  <c:v>2.585</c:v>
                </c:pt>
                <c:pt idx="1304">
                  <c:v>2.58</c:v>
                </c:pt>
                <c:pt idx="1305">
                  <c:v>2.6</c:v>
                </c:pt>
                <c:pt idx="1306">
                  <c:v>2.5950000000000002</c:v>
                </c:pt>
                <c:pt idx="1307">
                  <c:v>2.61</c:v>
                </c:pt>
                <c:pt idx="1308">
                  <c:v>2.61</c:v>
                </c:pt>
                <c:pt idx="1309">
                  <c:v>2.6150000000000002</c:v>
                </c:pt>
                <c:pt idx="1310">
                  <c:v>2.6175000000000002</c:v>
                </c:pt>
                <c:pt idx="1311">
                  <c:v>2.64</c:v>
                </c:pt>
                <c:pt idx="1312">
                  <c:v>2.64</c:v>
                </c:pt>
                <c:pt idx="1313">
                  <c:v>2.645</c:v>
                </c:pt>
                <c:pt idx="1314">
                  <c:v>2.665</c:v>
                </c:pt>
                <c:pt idx="1315">
                  <c:v>2.67</c:v>
                </c:pt>
                <c:pt idx="1316">
                  <c:v>2.69</c:v>
                </c:pt>
                <c:pt idx="1317">
                  <c:v>2.7650000000000001</c:v>
                </c:pt>
                <c:pt idx="1318">
                  <c:v>2.79</c:v>
                </c:pt>
                <c:pt idx="1319">
                  <c:v>2.79</c:v>
                </c:pt>
                <c:pt idx="1320">
                  <c:v>2.7549999999999999</c:v>
                </c:pt>
                <c:pt idx="1321">
                  <c:v>2.7850000000000001</c:v>
                </c:pt>
                <c:pt idx="1322">
                  <c:v>2.85</c:v>
                </c:pt>
                <c:pt idx="1323">
                  <c:v>2.875</c:v>
                </c:pt>
                <c:pt idx="1324">
                  <c:v>2.91</c:v>
                </c:pt>
                <c:pt idx="1325">
                  <c:v>3</c:v>
                </c:pt>
                <c:pt idx="1326">
                  <c:v>2.99</c:v>
                </c:pt>
                <c:pt idx="1327">
                  <c:v>2.94</c:v>
                </c:pt>
                <c:pt idx="1328">
                  <c:v>2.91</c:v>
                </c:pt>
                <c:pt idx="1329">
                  <c:v>3</c:v>
                </c:pt>
                <c:pt idx="1330">
                  <c:v>2.87</c:v>
                </c:pt>
                <c:pt idx="1331">
                  <c:v>2.855</c:v>
                </c:pt>
                <c:pt idx="1332">
                  <c:v>2.87</c:v>
                </c:pt>
                <c:pt idx="1333">
                  <c:v>2.86</c:v>
                </c:pt>
                <c:pt idx="1334">
                  <c:v>2.82</c:v>
                </c:pt>
                <c:pt idx="1335">
                  <c:v>2.8</c:v>
                </c:pt>
                <c:pt idx="1336">
                  <c:v>2.8250000000000002</c:v>
                </c:pt>
                <c:pt idx="1337">
                  <c:v>2.8</c:v>
                </c:pt>
                <c:pt idx="1338">
                  <c:v>2.8410000000000002</c:v>
                </c:pt>
                <c:pt idx="1339">
                  <c:v>2.835</c:v>
                </c:pt>
                <c:pt idx="1340">
                  <c:v>2.8849999999999998</c:v>
                </c:pt>
                <c:pt idx="1341">
                  <c:v>2.9474999999999998</c:v>
                </c:pt>
                <c:pt idx="1342">
                  <c:v>2.9449999999999998</c:v>
                </c:pt>
                <c:pt idx="1343">
                  <c:v>2.9249999999999998</c:v>
                </c:pt>
                <c:pt idx="1344">
                  <c:v>2.94</c:v>
                </c:pt>
                <c:pt idx="1345">
                  <c:v>2.91</c:v>
                </c:pt>
                <c:pt idx="1346">
                  <c:v>2.8849999999999998</c:v>
                </c:pt>
                <c:pt idx="1347">
                  <c:v>2.9</c:v>
                </c:pt>
                <c:pt idx="1348">
                  <c:v>2.92</c:v>
                </c:pt>
                <c:pt idx="1349">
                  <c:v>2.9350000000000001</c:v>
                </c:pt>
                <c:pt idx="1350">
                  <c:v>2.9325000000000001</c:v>
                </c:pt>
                <c:pt idx="1351">
                  <c:v>2.9350000000000001</c:v>
                </c:pt>
                <c:pt idx="1352">
                  <c:v>2.9449999999999998</c:v>
                </c:pt>
                <c:pt idx="1353">
                  <c:v>2.94</c:v>
                </c:pt>
                <c:pt idx="1354">
                  <c:v>2.9249999999999998</c:v>
                </c:pt>
                <c:pt idx="1355">
                  <c:v>2.93</c:v>
                </c:pt>
                <c:pt idx="1356">
                  <c:v>2.9249999999999998</c:v>
                </c:pt>
                <c:pt idx="1357">
                  <c:v>2.8849999999999998</c:v>
                </c:pt>
                <c:pt idx="1358">
                  <c:v>2.84</c:v>
                </c:pt>
                <c:pt idx="1359">
                  <c:v>2.84</c:v>
                </c:pt>
                <c:pt idx="1360">
                  <c:v>2.8050000000000002</c:v>
                </c:pt>
                <c:pt idx="1361">
                  <c:v>2.8149999999999999</c:v>
                </c:pt>
                <c:pt idx="1362">
                  <c:v>2.84</c:v>
                </c:pt>
                <c:pt idx="1363">
                  <c:v>2.85</c:v>
                </c:pt>
                <c:pt idx="1364">
                  <c:v>2.81</c:v>
                </c:pt>
                <c:pt idx="1365">
                  <c:v>2.8125</c:v>
                </c:pt>
                <c:pt idx="1366">
                  <c:v>2.7349999999999999</c:v>
                </c:pt>
                <c:pt idx="1367">
                  <c:v>2.69</c:v>
                </c:pt>
                <c:pt idx="1368">
                  <c:v>2.7</c:v>
                </c:pt>
                <c:pt idx="1369">
                  <c:v>2.7149999999999999</c:v>
                </c:pt>
                <c:pt idx="1370">
                  <c:v>2.6949999999999998</c:v>
                </c:pt>
                <c:pt idx="1371">
                  <c:v>2.6749999999999998</c:v>
                </c:pt>
                <c:pt idx="1372">
                  <c:v>2.71</c:v>
                </c:pt>
                <c:pt idx="1373">
                  <c:v>2.73</c:v>
                </c:pt>
                <c:pt idx="1374">
                  <c:v>2.71</c:v>
                </c:pt>
                <c:pt idx="1375">
                  <c:v>2.69</c:v>
                </c:pt>
                <c:pt idx="1376">
                  <c:v>2.6974999999999998</c:v>
                </c:pt>
                <c:pt idx="1377">
                  <c:v>2.7149999999999999</c:v>
                </c:pt>
                <c:pt idx="1378">
                  <c:v>2.7349999999999999</c:v>
                </c:pt>
                <c:pt idx="1379">
                  <c:v>2.7549999999999999</c:v>
                </c:pt>
                <c:pt idx="1380">
                  <c:v>2.7450000000000001</c:v>
                </c:pt>
                <c:pt idx="1381">
                  <c:v>2.73</c:v>
                </c:pt>
                <c:pt idx="1382">
                  <c:v>2.7349999999999999</c:v>
                </c:pt>
                <c:pt idx="1383">
                  <c:v>2.7149999999999999</c:v>
                </c:pt>
                <c:pt idx="1384">
                  <c:v>2.6949999999999998</c:v>
                </c:pt>
                <c:pt idx="1385">
                  <c:v>2.6875</c:v>
                </c:pt>
                <c:pt idx="1386">
                  <c:v>2.6974999999999998</c:v>
                </c:pt>
                <c:pt idx="1387">
                  <c:v>2.7250000000000001</c:v>
                </c:pt>
                <c:pt idx="1388">
                  <c:v>2.7149999999999999</c:v>
                </c:pt>
                <c:pt idx="1389">
                  <c:v>2.73</c:v>
                </c:pt>
                <c:pt idx="1390">
                  <c:v>2.7149999999999999</c:v>
                </c:pt>
                <c:pt idx="1391">
                  <c:v>2.7</c:v>
                </c:pt>
                <c:pt idx="1392">
                  <c:v>2.4550000000000001</c:v>
                </c:pt>
                <c:pt idx="1393">
                  <c:v>2.7149999999999999</c:v>
                </c:pt>
                <c:pt idx="1394">
                  <c:v>2.7025000000000001</c:v>
                </c:pt>
                <c:pt idx="1395">
                  <c:v>2.7025000000000001</c:v>
                </c:pt>
                <c:pt idx="1396">
                  <c:v>2.6825000000000001</c:v>
                </c:pt>
                <c:pt idx="1397">
                  <c:v>2.6949999999999998</c:v>
                </c:pt>
                <c:pt idx="1398">
                  <c:v>2.69</c:v>
                </c:pt>
                <c:pt idx="1399">
                  <c:v>2.68</c:v>
                </c:pt>
                <c:pt idx="1400">
                  <c:v>2.6825000000000001</c:v>
                </c:pt>
                <c:pt idx="1401">
                  <c:v>2.6524999999999999</c:v>
                </c:pt>
                <c:pt idx="1402">
                  <c:v>2.6349999999999998</c:v>
                </c:pt>
                <c:pt idx="1403">
                  <c:v>2.6475</c:v>
                </c:pt>
                <c:pt idx="1404">
                  <c:v>2.6524999999999999</c:v>
                </c:pt>
                <c:pt idx="1405">
                  <c:v>2.6549999999999998</c:v>
                </c:pt>
                <c:pt idx="1406">
                  <c:v>2.6749999999999998</c:v>
                </c:pt>
                <c:pt idx="1407">
                  <c:v>2.6775000000000002</c:v>
                </c:pt>
                <c:pt idx="1408">
                  <c:v>2.72</c:v>
                </c:pt>
                <c:pt idx="1409">
                  <c:v>2.77</c:v>
                </c:pt>
                <c:pt idx="1410">
                  <c:v>2.7650000000000001</c:v>
                </c:pt>
                <c:pt idx="1411">
                  <c:v>2.75</c:v>
                </c:pt>
                <c:pt idx="1412">
                  <c:v>2.7625000000000002</c:v>
                </c:pt>
                <c:pt idx="1413">
                  <c:v>2.78</c:v>
                </c:pt>
                <c:pt idx="1414">
                  <c:v>2.7675000000000001</c:v>
                </c:pt>
                <c:pt idx="1415">
                  <c:v>2.76</c:v>
                </c:pt>
                <c:pt idx="1416">
                  <c:v>2.76</c:v>
                </c:pt>
                <c:pt idx="1417">
                  <c:v>2.7574999999999998</c:v>
                </c:pt>
                <c:pt idx="1418">
                  <c:v>2.76</c:v>
                </c:pt>
                <c:pt idx="1419">
                  <c:v>2.7625000000000002</c:v>
                </c:pt>
                <c:pt idx="1420">
                  <c:v>2.7725</c:v>
                </c:pt>
                <c:pt idx="1421">
                  <c:v>2.7549999999999999</c:v>
                </c:pt>
                <c:pt idx="1422">
                  <c:v>2.7875000000000001</c:v>
                </c:pt>
                <c:pt idx="1423">
                  <c:v>2.7850000000000001</c:v>
                </c:pt>
                <c:pt idx="1424">
                  <c:v>2.7749999999999999</c:v>
                </c:pt>
                <c:pt idx="1425">
                  <c:v>2.7749999999999999</c:v>
                </c:pt>
                <c:pt idx="1426">
                  <c:v>2.78</c:v>
                </c:pt>
                <c:pt idx="1427">
                  <c:v>2.79</c:v>
                </c:pt>
                <c:pt idx="1428">
                  <c:v>2.7949999999999999</c:v>
                </c:pt>
                <c:pt idx="1429">
                  <c:v>2.77</c:v>
                </c:pt>
                <c:pt idx="1430">
                  <c:v>2.76</c:v>
                </c:pt>
                <c:pt idx="1431">
                  <c:v>2.7675000000000001</c:v>
                </c:pt>
                <c:pt idx="1432">
                  <c:v>2.7749999999999999</c:v>
                </c:pt>
                <c:pt idx="1433">
                  <c:v>2.7850000000000001</c:v>
                </c:pt>
                <c:pt idx="1434">
                  <c:v>2.7825000000000002</c:v>
                </c:pt>
                <c:pt idx="1435">
                  <c:v>2.7625000000000002</c:v>
                </c:pt>
                <c:pt idx="1436">
                  <c:v>2.7850000000000001</c:v>
                </c:pt>
                <c:pt idx="1437">
                  <c:v>2.7850000000000001</c:v>
                </c:pt>
                <c:pt idx="1438">
                  <c:v>2.7974999999999999</c:v>
                </c:pt>
                <c:pt idx="1439">
                  <c:v>2.79</c:v>
                </c:pt>
                <c:pt idx="1440">
                  <c:v>2.79</c:v>
                </c:pt>
                <c:pt idx="1441">
                  <c:v>2.7974999999999999</c:v>
                </c:pt>
                <c:pt idx="1442">
                  <c:v>2.8050000000000002</c:v>
                </c:pt>
                <c:pt idx="1443">
                  <c:v>2.8</c:v>
                </c:pt>
                <c:pt idx="1444">
                  <c:v>2.7949999999999999</c:v>
                </c:pt>
                <c:pt idx="1445">
                  <c:v>2.8224999999999998</c:v>
                </c:pt>
                <c:pt idx="1446">
                  <c:v>2.875</c:v>
                </c:pt>
                <c:pt idx="1447">
                  <c:v>2.9</c:v>
                </c:pt>
                <c:pt idx="1448">
                  <c:v>2.9049999999999998</c:v>
                </c:pt>
                <c:pt idx="1449">
                  <c:v>2.9049999999999998</c:v>
                </c:pt>
                <c:pt idx="1450">
                  <c:v>2.95</c:v>
                </c:pt>
                <c:pt idx="1451">
                  <c:v>2.9474999999999998</c:v>
                </c:pt>
                <c:pt idx="1452">
                  <c:v>2.92</c:v>
                </c:pt>
                <c:pt idx="1453">
                  <c:v>2.91</c:v>
                </c:pt>
                <c:pt idx="1454">
                  <c:v>2.92</c:v>
                </c:pt>
                <c:pt idx="1455">
                  <c:v>2.9449999999999998</c:v>
                </c:pt>
                <c:pt idx="1456">
                  <c:v>2.97</c:v>
                </c:pt>
                <c:pt idx="1457">
                  <c:v>2.97</c:v>
                </c:pt>
                <c:pt idx="1458">
                  <c:v>3.0550000000000002</c:v>
                </c:pt>
                <c:pt idx="1459">
                  <c:v>3.0950000000000002</c:v>
                </c:pt>
                <c:pt idx="1460">
                  <c:v>3.125</c:v>
                </c:pt>
                <c:pt idx="1461">
                  <c:v>3.1549999999999998</c:v>
                </c:pt>
                <c:pt idx="1462">
                  <c:v>3.2149999999999999</c:v>
                </c:pt>
                <c:pt idx="1463">
                  <c:v>3.2949999999999999</c:v>
                </c:pt>
                <c:pt idx="1464">
                  <c:v>3.28</c:v>
                </c:pt>
                <c:pt idx="1465">
                  <c:v>3.22</c:v>
                </c:pt>
                <c:pt idx="1466">
                  <c:v>3.2250000000000001</c:v>
                </c:pt>
                <c:pt idx="1467">
                  <c:v>3.2025000000000001</c:v>
                </c:pt>
                <c:pt idx="1468">
                  <c:v>3.25</c:v>
                </c:pt>
                <c:pt idx="1469">
                  <c:v>3.2549999999999999</c:v>
                </c:pt>
                <c:pt idx="1470">
                  <c:v>3.2675000000000001</c:v>
                </c:pt>
                <c:pt idx="1471">
                  <c:v>3.3</c:v>
                </c:pt>
                <c:pt idx="1472">
                  <c:v>3.47</c:v>
                </c:pt>
                <c:pt idx="1473">
                  <c:v>3.57</c:v>
                </c:pt>
                <c:pt idx="1474">
                  <c:v>3.56</c:v>
                </c:pt>
                <c:pt idx="1475">
                  <c:v>3.58</c:v>
                </c:pt>
                <c:pt idx="1476">
                  <c:v>3.53</c:v>
                </c:pt>
                <c:pt idx="1477">
                  <c:v>3.54</c:v>
                </c:pt>
                <c:pt idx="1478">
                  <c:v>3.4750000000000001</c:v>
                </c:pt>
                <c:pt idx="1479">
                  <c:v>3.5249999999999999</c:v>
                </c:pt>
                <c:pt idx="1480">
                  <c:v>3.6259999999999999</c:v>
                </c:pt>
                <c:pt idx="1481">
                  <c:v>3.6150000000000002</c:v>
                </c:pt>
                <c:pt idx="1482">
                  <c:v>3.71</c:v>
                </c:pt>
                <c:pt idx="1483">
                  <c:v>3.89</c:v>
                </c:pt>
                <c:pt idx="1484">
                  <c:v>3.86</c:v>
                </c:pt>
                <c:pt idx="1485">
                  <c:v>3.9649999999999999</c:v>
                </c:pt>
                <c:pt idx="1486">
                  <c:v>3.9950000000000001</c:v>
                </c:pt>
                <c:pt idx="1487">
                  <c:v>3.8</c:v>
                </c:pt>
                <c:pt idx="1488">
                  <c:v>3.7349999999999999</c:v>
                </c:pt>
                <c:pt idx="1489">
                  <c:v>3.7850000000000001</c:v>
                </c:pt>
                <c:pt idx="1490">
                  <c:v>3.7749999999999999</c:v>
                </c:pt>
                <c:pt idx="1491">
                  <c:v>3.89</c:v>
                </c:pt>
                <c:pt idx="1492">
                  <c:v>3.9</c:v>
                </c:pt>
                <c:pt idx="1493">
                  <c:v>3.83</c:v>
                </c:pt>
                <c:pt idx="1494">
                  <c:v>3.7888000000000002</c:v>
                </c:pt>
                <c:pt idx="1495">
                  <c:v>3.86</c:v>
                </c:pt>
                <c:pt idx="1496">
                  <c:v>3.88</c:v>
                </c:pt>
                <c:pt idx="1497">
                  <c:v>3.8595000000000002</c:v>
                </c:pt>
                <c:pt idx="1498">
                  <c:v>3.84</c:v>
                </c:pt>
                <c:pt idx="1499">
                  <c:v>3.68</c:v>
                </c:pt>
                <c:pt idx="1500">
                  <c:v>3.645</c:v>
                </c:pt>
                <c:pt idx="1501">
                  <c:v>3.68</c:v>
                </c:pt>
                <c:pt idx="1502">
                  <c:v>3.61</c:v>
                </c:pt>
                <c:pt idx="1503">
                  <c:v>3.5924999999999998</c:v>
                </c:pt>
                <c:pt idx="1504">
                  <c:v>3.7349999999999999</c:v>
                </c:pt>
                <c:pt idx="1505">
                  <c:v>3.7</c:v>
                </c:pt>
                <c:pt idx="1506">
                  <c:v>3.69</c:v>
                </c:pt>
                <c:pt idx="1507">
                  <c:v>3.6549999999999998</c:v>
                </c:pt>
                <c:pt idx="1508">
                  <c:v>3.7</c:v>
                </c:pt>
                <c:pt idx="1509">
                  <c:v>3.63</c:v>
                </c:pt>
                <c:pt idx="1510">
                  <c:v>3.6349999999999998</c:v>
                </c:pt>
                <c:pt idx="1511">
                  <c:v>3.7</c:v>
                </c:pt>
                <c:pt idx="1512">
                  <c:v>3.81</c:v>
                </c:pt>
                <c:pt idx="1513">
                  <c:v>3.8294999999999999</c:v>
                </c:pt>
                <c:pt idx="1514">
                  <c:v>3.9950000000000001</c:v>
                </c:pt>
                <c:pt idx="1515">
                  <c:v>3.95</c:v>
                </c:pt>
                <c:pt idx="1516">
                  <c:v>4.01</c:v>
                </c:pt>
                <c:pt idx="1517">
                  <c:v>3.95</c:v>
                </c:pt>
                <c:pt idx="1518">
                  <c:v>3.9350000000000001</c:v>
                </c:pt>
                <c:pt idx="1519">
                  <c:v>3.89</c:v>
                </c:pt>
                <c:pt idx="1520">
                  <c:v>3.93</c:v>
                </c:pt>
                <c:pt idx="1521">
                  <c:v>3.9550000000000001</c:v>
                </c:pt>
                <c:pt idx="1522">
                  <c:v>3.9575</c:v>
                </c:pt>
                <c:pt idx="1523">
                  <c:v>3.96</c:v>
                </c:pt>
                <c:pt idx="1524">
                  <c:v>3.91</c:v>
                </c:pt>
                <c:pt idx="1525">
                  <c:v>3.8650000000000002</c:v>
                </c:pt>
                <c:pt idx="1526">
                  <c:v>3.85</c:v>
                </c:pt>
                <c:pt idx="1527">
                  <c:v>3.9455</c:v>
                </c:pt>
                <c:pt idx="1528">
                  <c:v>3.87</c:v>
                </c:pt>
                <c:pt idx="1529">
                  <c:v>3.88</c:v>
                </c:pt>
                <c:pt idx="1530">
                  <c:v>3.87</c:v>
                </c:pt>
                <c:pt idx="1531">
                  <c:v>3.86</c:v>
                </c:pt>
                <c:pt idx="1532">
                  <c:v>3.86</c:v>
                </c:pt>
                <c:pt idx="1533">
                  <c:v>3.92</c:v>
                </c:pt>
                <c:pt idx="1534">
                  <c:v>3.96</c:v>
                </c:pt>
                <c:pt idx="1535">
                  <c:v>3.9550000000000001</c:v>
                </c:pt>
                <c:pt idx="1536">
                  <c:v>3.9575</c:v>
                </c:pt>
                <c:pt idx="1537">
                  <c:v>3.95</c:v>
                </c:pt>
                <c:pt idx="1538">
                  <c:v>4.05</c:v>
                </c:pt>
                <c:pt idx="1539">
                  <c:v>4.0449999999999999</c:v>
                </c:pt>
                <c:pt idx="1540">
                  <c:v>4.04</c:v>
                </c:pt>
                <c:pt idx="1541">
                  <c:v>4.04</c:v>
                </c:pt>
                <c:pt idx="1542">
                  <c:v>3.9624999999999999</c:v>
                </c:pt>
                <c:pt idx="1543">
                  <c:v>3.9075000000000002</c:v>
                </c:pt>
                <c:pt idx="1544">
                  <c:v>3.9</c:v>
                </c:pt>
                <c:pt idx="1545">
                  <c:v>3.98</c:v>
                </c:pt>
                <c:pt idx="1546">
                  <c:v>3.9950000000000001</c:v>
                </c:pt>
                <c:pt idx="1547">
                  <c:v>3.9874999999999998</c:v>
                </c:pt>
                <c:pt idx="1548">
                  <c:v>3.9449999999999998</c:v>
                </c:pt>
                <c:pt idx="1549">
                  <c:v>3.915</c:v>
                </c:pt>
                <c:pt idx="1550">
                  <c:v>3.9049999999999998</c:v>
                </c:pt>
                <c:pt idx="1551">
                  <c:v>3.9024999999999999</c:v>
                </c:pt>
                <c:pt idx="1552">
                  <c:v>3.89</c:v>
                </c:pt>
                <c:pt idx="1553">
                  <c:v>3.915</c:v>
                </c:pt>
                <c:pt idx="1554">
                  <c:v>3.9</c:v>
                </c:pt>
                <c:pt idx="1555">
                  <c:v>3.9049999999999998</c:v>
                </c:pt>
                <c:pt idx="1556">
                  <c:v>3.9</c:v>
                </c:pt>
                <c:pt idx="1557">
                  <c:v>3.89</c:v>
                </c:pt>
                <c:pt idx="1558">
                  <c:v>3.8650000000000002</c:v>
                </c:pt>
                <c:pt idx="1559">
                  <c:v>3.875</c:v>
                </c:pt>
                <c:pt idx="1560">
                  <c:v>3.88</c:v>
                </c:pt>
                <c:pt idx="1561">
                  <c:v>3.88</c:v>
                </c:pt>
                <c:pt idx="1562">
                  <c:v>3.8650000000000002</c:v>
                </c:pt>
                <c:pt idx="1563">
                  <c:v>3.9</c:v>
                </c:pt>
                <c:pt idx="1564">
                  <c:v>3.9369999999999998</c:v>
                </c:pt>
                <c:pt idx="1565">
                  <c:v>3.9350000000000001</c:v>
                </c:pt>
                <c:pt idx="1566">
                  <c:v>3.93</c:v>
                </c:pt>
                <c:pt idx="1567">
                  <c:v>3.95</c:v>
                </c:pt>
                <c:pt idx="1568">
                  <c:v>3.9750000000000001</c:v>
                </c:pt>
                <c:pt idx="1569">
                  <c:v>3.9950000000000001</c:v>
                </c:pt>
                <c:pt idx="1570">
                  <c:v>3.99</c:v>
                </c:pt>
                <c:pt idx="1571">
                  <c:v>3.9525000000000001</c:v>
                </c:pt>
                <c:pt idx="1572">
                  <c:v>3.9575</c:v>
                </c:pt>
                <c:pt idx="1573">
                  <c:v>3.9950000000000001</c:v>
                </c:pt>
                <c:pt idx="1574">
                  <c:v>4.04</c:v>
                </c:pt>
                <c:pt idx="1575">
                  <c:v>4.08</c:v>
                </c:pt>
                <c:pt idx="1576">
                  <c:v>4.0350000000000001</c:v>
                </c:pt>
                <c:pt idx="1577">
                  <c:v>4.08</c:v>
                </c:pt>
                <c:pt idx="1578">
                  <c:v>4.1399999999999997</c:v>
                </c:pt>
                <c:pt idx="1579">
                  <c:v>4.1224999999999996</c:v>
                </c:pt>
                <c:pt idx="1580">
                  <c:v>4.1144999999999996</c:v>
                </c:pt>
                <c:pt idx="1581">
                  <c:v>4.07</c:v>
                </c:pt>
                <c:pt idx="1582">
                  <c:v>4.0549999999999997</c:v>
                </c:pt>
                <c:pt idx="1583">
                  <c:v>4.0075000000000003</c:v>
                </c:pt>
                <c:pt idx="1584">
                  <c:v>3.9674999999999998</c:v>
                </c:pt>
                <c:pt idx="1585">
                  <c:v>4.0049999999999999</c:v>
                </c:pt>
                <c:pt idx="1586">
                  <c:v>4.03</c:v>
                </c:pt>
                <c:pt idx="1587">
                  <c:v>4.03</c:v>
                </c:pt>
                <c:pt idx="1588">
                  <c:v>3.9674999999999998</c:v>
                </c:pt>
                <c:pt idx="1589">
                  <c:v>3.95</c:v>
                </c:pt>
                <c:pt idx="1590">
                  <c:v>3.9550000000000001</c:v>
                </c:pt>
                <c:pt idx="1591">
                  <c:v>3.97</c:v>
                </c:pt>
                <c:pt idx="1592">
                  <c:v>3.9049999999999998</c:v>
                </c:pt>
                <c:pt idx="1593">
                  <c:v>3.8450000000000002</c:v>
                </c:pt>
                <c:pt idx="1594">
                  <c:v>3.8650000000000002</c:v>
                </c:pt>
                <c:pt idx="1595">
                  <c:v>3.8275000000000001</c:v>
                </c:pt>
                <c:pt idx="1596">
                  <c:v>3.8704999999999998</c:v>
                </c:pt>
                <c:pt idx="1597">
                  <c:v>3.835</c:v>
                </c:pt>
                <c:pt idx="1598">
                  <c:v>3.8448000000000002</c:v>
                </c:pt>
                <c:pt idx="1599">
                  <c:v>3.8174999999999999</c:v>
                </c:pt>
                <c:pt idx="1600">
                  <c:v>3.79</c:v>
                </c:pt>
                <c:pt idx="1601">
                  <c:v>3.7949999999999999</c:v>
                </c:pt>
                <c:pt idx="1602">
                  <c:v>3.75</c:v>
                </c:pt>
                <c:pt idx="1603">
                  <c:v>3.7850000000000001</c:v>
                </c:pt>
                <c:pt idx="1604">
                  <c:v>3.81</c:v>
                </c:pt>
                <c:pt idx="1605">
                  <c:v>3.73</c:v>
                </c:pt>
                <c:pt idx="1606">
                  <c:v>3.7450000000000001</c:v>
                </c:pt>
                <c:pt idx="1607">
                  <c:v>3.7850000000000001</c:v>
                </c:pt>
                <c:pt idx="1608">
                  <c:v>3.7925</c:v>
                </c:pt>
                <c:pt idx="1609">
                  <c:v>3.7425000000000002</c:v>
                </c:pt>
                <c:pt idx="1610">
                  <c:v>3.71</c:v>
                </c:pt>
                <c:pt idx="1611">
                  <c:v>3.68</c:v>
                </c:pt>
                <c:pt idx="1612">
                  <c:v>3.7349999999999999</c:v>
                </c:pt>
                <c:pt idx="1613">
                  <c:v>3.78</c:v>
                </c:pt>
                <c:pt idx="1614">
                  <c:v>3.8174999999999999</c:v>
                </c:pt>
                <c:pt idx="1615">
                  <c:v>3.79</c:v>
                </c:pt>
                <c:pt idx="1616">
                  <c:v>3.75</c:v>
                </c:pt>
                <c:pt idx="1617">
                  <c:v>3.75</c:v>
                </c:pt>
                <c:pt idx="1618">
                  <c:v>3.7949999999999999</c:v>
                </c:pt>
                <c:pt idx="1619">
                  <c:v>3.7949999999999999</c:v>
                </c:pt>
                <c:pt idx="1620">
                  <c:v>3.7875000000000001</c:v>
                </c:pt>
                <c:pt idx="1621">
                  <c:v>3.7549999999999999</c:v>
                </c:pt>
                <c:pt idx="1622">
                  <c:v>3.73</c:v>
                </c:pt>
                <c:pt idx="1623">
                  <c:v>3.73</c:v>
                </c:pt>
                <c:pt idx="1624">
                  <c:v>3.72</c:v>
                </c:pt>
                <c:pt idx="1625">
                  <c:v>3.7324999999999999</c:v>
                </c:pt>
                <c:pt idx="1626">
                  <c:v>3.7450000000000001</c:v>
                </c:pt>
                <c:pt idx="1627">
                  <c:v>3.7025000000000001</c:v>
                </c:pt>
                <c:pt idx="1628">
                  <c:v>3.6949999999999998</c:v>
                </c:pt>
                <c:pt idx="1629">
                  <c:v>3.6850000000000001</c:v>
                </c:pt>
                <c:pt idx="1630">
                  <c:v>3.6974999999999998</c:v>
                </c:pt>
                <c:pt idx="1631">
                  <c:v>3.71</c:v>
                </c:pt>
                <c:pt idx="1632">
                  <c:v>3.73</c:v>
                </c:pt>
                <c:pt idx="1633">
                  <c:v>3.7124999999999999</c:v>
                </c:pt>
                <c:pt idx="1634">
                  <c:v>3.74</c:v>
                </c:pt>
                <c:pt idx="1635">
                  <c:v>3.7650000000000001</c:v>
                </c:pt>
                <c:pt idx="1636">
                  <c:v>3.7524999999999999</c:v>
                </c:pt>
                <c:pt idx="1637">
                  <c:v>3.7450000000000001</c:v>
                </c:pt>
                <c:pt idx="1638">
                  <c:v>3.7425000000000002</c:v>
                </c:pt>
                <c:pt idx="1639">
                  <c:v>3.7875000000000001</c:v>
                </c:pt>
                <c:pt idx="1640">
                  <c:v>3.79</c:v>
                </c:pt>
                <c:pt idx="1641">
                  <c:v>3.79</c:v>
                </c:pt>
                <c:pt idx="1642">
                  <c:v>3.7549999999999999</c:v>
                </c:pt>
                <c:pt idx="1643">
                  <c:v>3.7425000000000002</c:v>
                </c:pt>
                <c:pt idx="1644">
                  <c:v>3.7324999999999999</c:v>
                </c:pt>
                <c:pt idx="1645">
                  <c:v>3.7625000000000002</c:v>
                </c:pt>
                <c:pt idx="1646">
                  <c:v>3.76</c:v>
                </c:pt>
                <c:pt idx="1647">
                  <c:v>3.76</c:v>
                </c:pt>
                <c:pt idx="1648">
                  <c:v>3.75</c:v>
                </c:pt>
                <c:pt idx="1649">
                  <c:v>3.7675000000000001</c:v>
                </c:pt>
                <c:pt idx="1650">
                  <c:v>3.78</c:v>
                </c:pt>
                <c:pt idx="1651">
                  <c:v>3.78</c:v>
                </c:pt>
                <c:pt idx="1652">
                  <c:v>3.78</c:v>
                </c:pt>
                <c:pt idx="1653">
                  <c:v>3.7949999999999999</c:v>
                </c:pt>
                <c:pt idx="1654">
                  <c:v>3.86</c:v>
                </c:pt>
                <c:pt idx="1655">
                  <c:v>3.8424999999999998</c:v>
                </c:pt>
                <c:pt idx="1656">
                  <c:v>3.8525</c:v>
                </c:pt>
                <c:pt idx="1657">
                  <c:v>3.8624999999999998</c:v>
                </c:pt>
                <c:pt idx="1658">
                  <c:v>3.86</c:v>
                </c:pt>
                <c:pt idx="1659">
                  <c:v>3.915</c:v>
                </c:pt>
                <c:pt idx="1660">
                  <c:v>3.8725000000000001</c:v>
                </c:pt>
                <c:pt idx="1661">
                  <c:v>3.855</c:v>
                </c:pt>
                <c:pt idx="1662">
                  <c:v>3.7825000000000002</c:v>
                </c:pt>
                <c:pt idx="1663">
                  <c:v>3.7850000000000001</c:v>
                </c:pt>
                <c:pt idx="1664">
                  <c:v>3.82</c:v>
                </c:pt>
                <c:pt idx="1665">
                  <c:v>3.82</c:v>
                </c:pt>
                <c:pt idx="1666">
                  <c:v>3.78</c:v>
                </c:pt>
                <c:pt idx="1667">
                  <c:v>3.78</c:v>
                </c:pt>
                <c:pt idx="1668">
                  <c:v>3.7825000000000002</c:v>
                </c:pt>
                <c:pt idx="1669">
                  <c:v>3.7749999999999999</c:v>
                </c:pt>
                <c:pt idx="1670">
                  <c:v>3.77</c:v>
                </c:pt>
                <c:pt idx="1671">
                  <c:v>3.7925</c:v>
                </c:pt>
                <c:pt idx="1672">
                  <c:v>3.7774999999999999</c:v>
                </c:pt>
                <c:pt idx="1673">
                  <c:v>3.7650000000000001</c:v>
                </c:pt>
                <c:pt idx="1674">
                  <c:v>3.77</c:v>
                </c:pt>
                <c:pt idx="1675">
                  <c:v>3.7875000000000001</c:v>
                </c:pt>
                <c:pt idx="1676">
                  <c:v>3.79</c:v>
                </c:pt>
                <c:pt idx="1677">
                  <c:v>3.79</c:v>
                </c:pt>
                <c:pt idx="1678">
                  <c:v>3.7974999999999999</c:v>
                </c:pt>
                <c:pt idx="1679">
                  <c:v>3.82</c:v>
                </c:pt>
                <c:pt idx="1680">
                  <c:v>3.8149999999999999</c:v>
                </c:pt>
                <c:pt idx="1681">
                  <c:v>3.84</c:v>
                </c:pt>
                <c:pt idx="1682">
                  <c:v>3.84</c:v>
                </c:pt>
                <c:pt idx="1683">
                  <c:v>3.8774999999999999</c:v>
                </c:pt>
                <c:pt idx="1684">
                  <c:v>3.86</c:v>
                </c:pt>
                <c:pt idx="1685">
                  <c:v>3.87</c:v>
                </c:pt>
                <c:pt idx="1686">
                  <c:v>3.8675000000000002</c:v>
                </c:pt>
                <c:pt idx="1687">
                  <c:v>3.87</c:v>
                </c:pt>
                <c:pt idx="1688">
                  <c:v>3.8849999999999998</c:v>
                </c:pt>
                <c:pt idx="1689">
                  <c:v>3.895</c:v>
                </c:pt>
                <c:pt idx="1690">
                  <c:v>3.9849999999999999</c:v>
                </c:pt>
                <c:pt idx="1691">
                  <c:v>3.9375</c:v>
                </c:pt>
                <c:pt idx="1692">
                  <c:v>3.99</c:v>
                </c:pt>
                <c:pt idx="1693">
                  <c:v>4.0374999999999996</c:v>
                </c:pt>
                <c:pt idx="1694">
                  <c:v>3.9725000000000001</c:v>
                </c:pt>
                <c:pt idx="1695">
                  <c:v>3.9525000000000001</c:v>
                </c:pt>
                <c:pt idx="1696">
                  <c:v>3.9824999999999999</c:v>
                </c:pt>
                <c:pt idx="1697">
                  <c:v>3.9750000000000001</c:v>
                </c:pt>
                <c:pt idx="1698">
                  <c:v>3.9649999999999999</c:v>
                </c:pt>
                <c:pt idx="1699">
                  <c:v>3.98</c:v>
                </c:pt>
                <c:pt idx="1700">
                  <c:v>3.9674999999999998</c:v>
                </c:pt>
                <c:pt idx="1701">
                  <c:v>3.98</c:v>
                </c:pt>
                <c:pt idx="1702">
                  <c:v>4.0149999999999997</c:v>
                </c:pt>
                <c:pt idx="1703">
                  <c:v>3.9975000000000001</c:v>
                </c:pt>
                <c:pt idx="1704">
                  <c:v>3.98</c:v>
                </c:pt>
                <c:pt idx="1705">
                  <c:v>3.9750000000000001</c:v>
                </c:pt>
                <c:pt idx="1706">
                  <c:v>3.9750000000000001</c:v>
                </c:pt>
                <c:pt idx="1707">
                  <c:v>4.0125000000000002</c:v>
                </c:pt>
                <c:pt idx="1708">
                  <c:v>3.9624999999999999</c:v>
                </c:pt>
                <c:pt idx="1709">
                  <c:v>3.97</c:v>
                </c:pt>
                <c:pt idx="1710">
                  <c:v>3.97</c:v>
                </c:pt>
                <c:pt idx="1711">
                  <c:v>3.97</c:v>
                </c:pt>
                <c:pt idx="1712">
                  <c:v>3.9975000000000001</c:v>
                </c:pt>
                <c:pt idx="1713">
                  <c:v>4.0199999999999996</c:v>
                </c:pt>
                <c:pt idx="1714">
                  <c:v>4.08</c:v>
                </c:pt>
                <c:pt idx="1715">
                  <c:v>4.0999999999999996</c:v>
                </c:pt>
                <c:pt idx="1716">
                  <c:v>4.085</c:v>
                </c:pt>
                <c:pt idx="1717">
                  <c:v>4.0599999999999996</c:v>
                </c:pt>
                <c:pt idx="1718">
                  <c:v>4.0199999999999996</c:v>
                </c:pt>
                <c:pt idx="1719">
                  <c:v>4.0149999999999997</c:v>
                </c:pt>
                <c:pt idx="1720">
                  <c:v>4.0475000000000003</c:v>
                </c:pt>
                <c:pt idx="1721">
                  <c:v>4.0549999999999997</c:v>
                </c:pt>
                <c:pt idx="1722">
                  <c:v>4.0599999999999996</c:v>
                </c:pt>
                <c:pt idx="1723">
                  <c:v>4.0549999999999997</c:v>
                </c:pt>
                <c:pt idx="1724">
                  <c:v>4.03</c:v>
                </c:pt>
                <c:pt idx="1725">
                  <c:v>4.0425000000000004</c:v>
                </c:pt>
                <c:pt idx="1726">
                  <c:v>4.0449999999999999</c:v>
                </c:pt>
                <c:pt idx="1727">
                  <c:v>4.04</c:v>
                </c:pt>
                <c:pt idx="1728">
                  <c:v>4.03</c:v>
                </c:pt>
                <c:pt idx="1729">
                  <c:v>4.04</c:v>
                </c:pt>
                <c:pt idx="1730">
                  <c:v>4.0449999999999999</c:v>
                </c:pt>
                <c:pt idx="1731">
                  <c:v>3.98</c:v>
                </c:pt>
                <c:pt idx="1732">
                  <c:v>3.9950000000000001</c:v>
                </c:pt>
                <c:pt idx="1733">
                  <c:v>4.0075000000000003</c:v>
                </c:pt>
                <c:pt idx="1734">
                  <c:v>4.0449999999999999</c:v>
                </c:pt>
                <c:pt idx="1735">
                  <c:v>4.0350000000000001</c:v>
                </c:pt>
                <c:pt idx="1736">
                  <c:v>4.03</c:v>
                </c:pt>
                <c:pt idx="1737">
                  <c:v>4.0449999999999999</c:v>
                </c:pt>
                <c:pt idx="1738">
                  <c:v>4.0650000000000004</c:v>
                </c:pt>
                <c:pt idx="1739">
                  <c:v>4.0674999999999999</c:v>
                </c:pt>
                <c:pt idx="1740">
                  <c:v>4.0575000000000001</c:v>
                </c:pt>
                <c:pt idx="1741">
                  <c:v>4.0425000000000004</c:v>
                </c:pt>
                <c:pt idx="1742">
                  <c:v>4.01</c:v>
                </c:pt>
                <c:pt idx="1743">
                  <c:v>3.9824999999999999</c:v>
                </c:pt>
                <c:pt idx="1744">
                  <c:v>4.0175000000000001</c:v>
                </c:pt>
                <c:pt idx="1745">
                  <c:v>4.0250000000000004</c:v>
                </c:pt>
                <c:pt idx="1746">
                  <c:v>4.0324999999999998</c:v>
                </c:pt>
                <c:pt idx="1747">
                  <c:v>4.0199999999999996</c:v>
                </c:pt>
                <c:pt idx="1748">
                  <c:v>4.0125000000000002</c:v>
                </c:pt>
                <c:pt idx="1749">
                  <c:v>4.0175000000000001</c:v>
                </c:pt>
                <c:pt idx="1750">
                  <c:v>4.03</c:v>
                </c:pt>
                <c:pt idx="1751">
                  <c:v>4.01</c:v>
                </c:pt>
                <c:pt idx="1752">
                  <c:v>3.9750000000000001</c:v>
                </c:pt>
                <c:pt idx="1753">
                  <c:v>4.01</c:v>
                </c:pt>
                <c:pt idx="1754">
                  <c:v>3.9826000000000001</c:v>
                </c:pt>
                <c:pt idx="1755">
                  <c:v>3.98</c:v>
                </c:pt>
                <c:pt idx="1756">
                  <c:v>3.98</c:v>
                </c:pt>
                <c:pt idx="1757">
                  <c:v>3.99</c:v>
                </c:pt>
                <c:pt idx="1758">
                  <c:v>3.99</c:v>
                </c:pt>
                <c:pt idx="1759">
                  <c:v>4.0075000000000003</c:v>
                </c:pt>
                <c:pt idx="1760">
                  <c:v>3.99</c:v>
                </c:pt>
                <c:pt idx="1761">
                  <c:v>3.915</c:v>
                </c:pt>
                <c:pt idx="1762">
                  <c:v>3.9075000000000002</c:v>
                </c:pt>
                <c:pt idx="1763">
                  <c:v>3.9275000000000002</c:v>
                </c:pt>
                <c:pt idx="1764">
                  <c:v>3.9375</c:v>
                </c:pt>
                <c:pt idx="1765">
                  <c:v>3.9449999999999998</c:v>
                </c:pt>
                <c:pt idx="1766">
                  <c:v>3.9649999999999999</c:v>
                </c:pt>
                <c:pt idx="1767">
                  <c:v>3.93</c:v>
                </c:pt>
                <c:pt idx="1768">
                  <c:v>3.9049999999999998</c:v>
                </c:pt>
                <c:pt idx="1769">
                  <c:v>3.92</c:v>
                </c:pt>
                <c:pt idx="1770">
                  <c:v>3.9249999999999998</c:v>
                </c:pt>
                <c:pt idx="1771">
                  <c:v>3.9175</c:v>
                </c:pt>
                <c:pt idx="1772">
                  <c:v>3.94</c:v>
                </c:pt>
                <c:pt idx="1773">
                  <c:v>3.93</c:v>
                </c:pt>
                <c:pt idx="1774">
                  <c:v>3.9224999999999999</c:v>
                </c:pt>
                <c:pt idx="1775">
                  <c:v>3.91</c:v>
                </c:pt>
                <c:pt idx="1776">
                  <c:v>3.915</c:v>
                </c:pt>
                <c:pt idx="1777">
                  <c:v>3.8849999999999998</c:v>
                </c:pt>
                <c:pt idx="1778">
                  <c:v>3.8875000000000002</c:v>
                </c:pt>
                <c:pt idx="1779">
                  <c:v>3.81</c:v>
                </c:pt>
                <c:pt idx="1780">
                  <c:v>3.75</c:v>
                </c:pt>
                <c:pt idx="1781">
                  <c:v>3.7850000000000001</c:v>
                </c:pt>
                <c:pt idx="1782">
                  <c:v>3.76</c:v>
                </c:pt>
                <c:pt idx="1783">
                  <c:v>3.7250000000000001</c:v>
                </c:pt>
                <c:pt idx="1784">
                  <c:v>3.73</c:v>
                </c:pt>
                <c:pt idx="1785">
                  <c:v>3.71</c:v>
                </c:pt>
                <c:pt idx="1786">
                  <c:v>3.6949999999999998</c:v>
                </c:pt>
                <c:pt idx="1787">
                  <c:v>3.68</c:v>
                </c:pt>
                <c:pt idx="1788">
                  <c:v>3.645</c:v>
                </c:pt>
                <c:pt idx="1789">
                  <c:v>3.5975000000000001</c:v>
                </c:pt>
                <c:pt idx="1790">
                  <c:v>3.63</c:v>
                </c:pt>
                <c:pt idx="1791">
                  <c:v>3.69</c:v>
                </c:pt>
                <c:pt idx="1792">
                  <c:v>3.72</c:v>
                </c:pt>
                <c:pt idx="1793">
                  <c:v>3.69</c:v>
                </c:pt>
                <c:pt idx="1794">
                  <c:v>3.7</c:v>
                </c:pt>
                <c:pt idx="1795">
                  <c:v>3.68</c:v>
                </c:pt>
                <c:pt idx="1796">
                  <c:v>3.6850000000000001</c:v>
                </c:pt>
                <c:pt idx="1797">
                  <c:v>3.55</c:v>
                </c:pt>
                <c:pt idx="1798">
                  <c:v>3.5750000000000002</c:v>
                </c:pt>
                <c:pt idx="1799">
                  <c:v>3.5950000000000002</c:v>
                </c:pt>
                <c:pt idx="1800">
                  <c:v>3.62</c:v>
                </c:pt>
                <c:pt idx="1801">
                  <c:v>3.56</c:v>
                </c:pt>
                <c:pt idx="1802">
                  <c:v>3.6225000000000001</c:v>
                </c:pt>
                <c:pt idx="1803">
                  <c:v>3.65</c:v>
                </c:pt>
                <c:pt idx="1804">
                  <c:v>3.6475</c:v>
                </c:pt>
                <c:pt idx="1805">
                  <c:v>3.63</c:v>
                </c:pt>
                <c:pt idx="1806">
                  <c:v>3.66</c:v>
                </c:pt>
                <c:pt idx="1807">
                  <c:v>3.6175000000000002</c:v>
                </c:pt>
                <c:pt idx="1808">
                  <c:v>3.59</c:v>
                </c:pt>
                <c:pt idx="1809">
                  <c:v>3.6074999999999999</c:v>
                </c:pt>
                <c:pt idx="1810">
                  <c:v>3.5975000000000001</c:v>
                </c:pt>
                <c:pt idx="1811">
                  <c:v>3.6425000000000001</c:v>
                </c:pt>
                <c:pt idx="1812">
                  <c:v>3.6349999999999998</c:v>
                </c:pt>
                <c:pt idx="1813">
                  <c:v>3.6225000000000001</c:v>
                </c:pt>
                <c:pt idx="1814">
                  <c:v>3.63</c:v>
                </c:pt>
                <c:pt idx="1815">
                  <c:v>3.65</c:v>
                </c:pt>
                <c:pt idx="1816">
                  <c:v>3.645</c:v>
                </c:pt>
                <c:pt idx="1817">
                  <c:v>3.66</c:v>
                </c:pt>
                <c:pt idx="1818">
                  <c:v>3.6549999999999998</c:v>
                </c:pt>
                <c:pt idx="1819">
                  <c:v>3.66</c:v>
                </c:pt>
                <c:pt idx="1820">
                  <c:v>3.6175000000000002</c:v>
                </c:pt>
                <c:pt idx="1821">
                  <c:v>3.5975000000000001</c:v>
                </c:pt>
                <c:pt idx="1822">
                  <c:v>3.605</c:v>
                </c:pt>
                <c:pt idx="1823">
                  <c:v>3.59</c:v>
                </c:pt>
                <c:pt idx="1824">
                  <c:v>3.59</c:v>
                </c:pt>
                <c:pt idx="1825">
                  <c:v>3.5874999999999999</c:v>
                </c:pt>
                <c:pt idx="1826">
                  <c:v>3.6074999999999999</c:v>
                </c:pt>
                <c:pt idx="1827">
                  <c:v>3.5950000000000002</c:v>
                </c:pt>
                <c:pt idx="1828">
                  <c:v>3.6</c:v>
                </c:pt>
                <c:pt idx="1829">
                  <c:v>3.6025</c:v>
                </c:pt>
                <c:pt idx="1830">
                  <c:v>3.5924999999999998</c:v>
                </c:pt>
                <c:pt idx="1831">
                  <c:v>3.5924999999999998</c:v>
                </c:pt>
                <c:pt idx="1832">
                  <c:v>3.5924999999999998</c:v>
                </c:pt>
                <c:pt idx="1833">
                  <c:v>3.59</c:v>
                </c:pt>
                <c:pt idx="1834">
                  <c:v>3.52</c:v>
                </c:pt>
                <c:pt idx="1835">
                  <c:v>3.4325000000000001</c:v>
                </c:pt>
                <c:pt idx="1836">
                  <c:v>3.45</c:v>
                </c:pt>
                <c:pt idx="1837">
                  <c:v>3.3824999999999998</c:v>
                </c:pt>
                <c:pt idx="1838">
                  <c:v>3.3570000000000002</c:v>
                </c:pt>
                <c:pt idx="1839">
                  <c:v>3.36</c:v>
                </c:pt>
                <c:pt idx="1840">
                  <c:v>3.3450000000000002</c:v>
                </c:pt>
                <c:pt idx="1841">
                  <c:v>3.3075000000000001</c:v>
                </c:pt>
                <c:pt idx="1842">
                  <c:v>3.2825000000000002</c:v>
                </c:pt>
                <c:pt idx="1843">
                  <c:v>3.3125</c:v>
                </c:pt>
                <c:pt idx="1844">
                  <c:v>3.3025000000000002</c:v>
                </c:pt>
                <c:pt idx="1845">
                  <c:v>3.2275</c:v>
                </c:pt>
                <c:pt idx="1846">
                  <c:v>3.2124999999999999</c:v>
                </c:pt>
                <c:pt idx="1847">
                  <c:v>3.3</c:v>
                </c:pt>
                <c:pt idx="1848">
                  <c:v>3.2774999999999999</c:v>
                </c:pt>
                <c:pt idx="1849">
                  <c:v>3.26</c:v>
                </c:pt>
                <c:pt idx="1850">
                  <c:v>3.2549999999999999</c:v>
                </c:pt>
                <c:pt idx="1851">
                  <c:v>3.17</c:v>
                </c:pt>
                <c:pt idx="1852">
                  <c:v>3.1949999999999998</c:v>
                </c:pt>
                <c:pt idx="1853">
                  <c:v>3.19</c:v>
                </c:pt>
                <c:pt idx="1854">
                  <c:v>3.1625000000000001</c:v>
                </c:pt>
                <c:pt idx="1855">
                  <c:v>3.125</c:v>
                </c:pt>
                <c:pt idx="1856">
                  <c:v>3.14</c:v>
                </c:pt>
                <c:pt idx="1857">
                  <c:v>3.1850000000000001</c:v>
                </c:pt>
                <c:pt idx="1858">
                  <c:v>3.2349999999999999</c:v>
                </c:pt>
                <c:pt idx="1859">
                  <c:v>3.16</c:v>
                </c:pt>
                <c:pt idx="1860">
                  <c:v>3.165</c:v>
                </c:pt>
                <c:pt idx="1861">
                  <c:v>3.14</c:v>
                </c:pt>
                <c:pt idx="1862">
                  <c:v>3.14</c:v>
                </c:pt>
                <c:pt idx="1863">
                  <c:v>3.1324999999999998</c:v>
                </c:pt>
                <c:pt idx="1864">
                  <c:v>3.0724999999999998</c:v>
                </c:pt>
                <c:pt idx="1865">
                  <c:v>3.12</c:v>
                </c:pt>
                <c:pt idx="1866">
                  <c:v>3.17</c:v>
                </c:pt>
                <c:pt idx="1867">
                  <c:v>3.16</c:v>
                </c:pt>
                <c:pt idx="1868">
                  <c:v>3.21</c:v>
                </c:pt>
                <c:pt idx="1869">
                  <c:v>3.1475</c:v>
                </c:pt>
                <c:pt idx="1870">
                  <c:v>3.1749999999999998</c:v>
                </c:pt>
                <c:pt idx="1871">
                  <c:v>3.2149999999999999</c:v>
                </c:pt>
                <c:pt idx="1872">
                  <c:v>3.2450000000000001</c:v>
                </c:pt>
                <c:pt idx="1873">
                  <c:v>3.28</c:v>
                </c:pt>
                <c:pt idx="1874">
                  <c:v>3.14</c:v>
                </c:pt>
                <c:pt idx="1875">
                  <c:v>3.18</c:v>
                </c:pt>
                <c:pt idx="1876">
                  <c:v>3.2374999999999998</c:v>
                </c:pt>
                <c:pt idx="1877">
                  <c:v>3.2250000000000001</c:v>
                </c:pt>
                <c:pt idx="1878">
                  <c:v>3.2</c:v>
                </c:pt>
                <c:pt idx="1879">
                  <c:v>3.1974999999999998</c:v>
                </c:pt>
                <c:pt idx="1880">
                  <c:v>3.2250000000000001</c:v>
                </c:pt>
                <c:pt idx="1881">
                  <c:v>3.22</c:v>
                </c:pt>
                <c:pt idx="1882">
                  <c:v>3.2450000000000001</c:v>
                </c:pt>
                <c:pt idx="1883">
                  <c:v>3.25</c:v>
                </c:pt>
                <c:pt idx="1884">
                  <c:v>3.2635000000000001</c:v>
                </c:pt>
                <c:pt idx="1885">
                  <c:v>3.3025000000000002</c:v>
                </c:pt>
                <c:pt idx="1886">
                  <c:v>3.3075000000000001</c:v>
                </c:pt>
                <c:pt idx="1887">
                  <c:v>3.2825000000000002</c:v>
                </c:pt>
                <c:pt idx="1888">
                  <c:v>3.3624999999999998</c:v>
                </c:pt>
                <c:pt idx="1889">
                  <c:v>3.3574999999999999</c:v>
                </c:pt>
                <c:pt idx="1890">
                  <c:v>3.2949999999999999</c:v>
                </c:pt>
                <c:pt idx="1891">
                  <c:v>3.2774999999999999</c:v>
                </c:pt>
                <c:pt idx="1892">
                  <c:v>3.2650000000000001</c:v>
                </c:pt>
                <c:pt idx="1893">
                  <c:v>3.2574999999999998</c:v>
                </c:pt>
                <c:pt idx="1894">
                  <c:v>3.24</c:v>
                </c:pt>
                <c:pt idx="1895">
                  <c:v>3.25</c:v>
                </c:pt>
                <c:pt idx="1896">
                  <c:v>3.2275</c:v>
                </c:pt>
                <c:pt idx="1897">
                  <c:v>3.2324999999999999</c:v>
                </c:pt>
                <c:pt idx="1898">
                  <c:v>3.2475000000000001</c:v>
                </c:pt>
                <c:pt idx="1899">
                  <c:v>3.2650000000000001</c:v>
                </c:pt>
                <c:pt idx="1900">
                  <c:v>3.2</c:v>
                </c:pt>
                <c:pt idx="1901">
                  <c:v>3.2050000000000001</c:v>
                </c:pt>
                <c:pt idx="1902">
                  <c:v>3.21</c:v>
                </c:pt>
                <c:pt idx="1903">
                  <c:v>3.18</c:v>
                </c:pt>
                <c:pt idx="1904">
                  <c:v>3.1575000000000002</c:v>
                </c:pt>
                <c:pt idx="1905">
                  <c:v>3.145</c:v>
                </c:pt>
                <c:pt idx="1906">
                  <c:v>3.1274999999999999</c:v>
                </c:pt>
                <c:pt idx="1907">
                  <c:v>3.15</c:v>
                </c:pt>
                <c:pt idx="1908">
                  <c:v>3.145</c:v>
                </c:pt>
                <c:pt idx="1909">
                  <c:v>3.1575000000000002</c:v>
                </c:pt>
                <c:pt idx="1910">
                  <c:v>3.1949999999999998</c:v>
                </c:pt>
                <c:pt idx="1911">
                  <c:v>3.1825000000000001</c:v>
                </c:pt>
                <c:pt idx="1912">
                  <c:v>3.165</c:v>
                </c:pt>
                <c:pt idx="1913">
                  <c:v>3.1775000000000002</c:v>
                </c:pt>
                <c:pt idx="1914">
                  <c:v>3.1875</c:v>
                </c:pt>
                <c:pt idx="1915">
                  <c:v>3.1949999999999998</c:v>
                </c:pt>
                <c:pt idx="1916">
                  <c:v>3.1549999999999998</c:v>
                </c:pt>
                <c:pt idx="1917">
                  <c:v>3.1425000000000001</c:v>
                </c:pt>
                <c:pt idx="1918">
                  <c:v>3.11</c:v>
                </c:pt>
                <c:pt idx="1919">
                  <c:v>3.1324999999999998</c:v>
                </c:pt>
                <c:pt idx="1920">
                  <c:v>3.16</c:v>
                </c:pt>
                <c:pt idx="1921">
                  <c:v>3.14</c:v>
                </c:pt>
                <c:pt idx="1922">
                  <c:v>3.1524999999999999</c:v>
                </c:pt>
                <c:pt idx="1923">
                  <c:v>3.16</c:v>
                </c:pt>
                <c:pt idx="1924">
                  <c:v>3.1509999999999998</c:v>
                </c:pt>
                <c:pt idx="1925">
                  <c:v>3.1575000000000002</c:v>
                </c:pt>
                <c:pt idx="1926">
                  <c:v>3.1524999999999999</c:v>
                </c:pt>
                <c:pt idx="1927">
                  <c:v>3.1524999999999999</c:v>
                </c:pt>
                <c:pt idx="1928">
                  <c:v>3.1324999999999998</c:v>
                </c:pt>
                <c:pt idx="1929">
                  <c:v>3.1324999999999998</c:v>
                </c:pt>
                <c:pt idx="1930">
                  <c:v>3.1349999999999998</c:v>
                </c:pt>
                <c:pt idx="1931">
                  <c:v>3.0924999999999998</c:v>
                </c:pt>
                <c:pt idx="1932">
                  <c:v>3.08</c:v>
                </c:pt>
                <c:pt idx="1933">
                  <c:v>3.07</c:v>
                </c:pt>
                <c:pt idx="1934">
                  <c:v>3.0750000000000002</c:v>
                </c:pt>
                <c:pt idx="1935">
                  <c:v>3.0425</c:v>
                </c:pt>
                <c:pt idx="1936">
                  <c:v>3.0550000000000002</c:v>
                </c:pt>
                <c:pt idx="1937">
                  <c:v>3.0575000000000001</c:v>
                </c:pt>
                <c:pt idx="1938">
                  <c:v>3.13</c:v>
                </c:pt>
                <c:pt idx="1939">
                  <c:v>3.1074999999999999</c:v>
                </c:pt>
                <c:pt idx="1940">
                  <c:v>3.0950000000000002</c:v>
                </c:pt>
                <c:pt idx="1941">
                  <c:v>3.0874999999999999</c:v>
                </c:pt>
                <c:pt idx="1942">
                  <c:v>3.0950000000000002</c:v>
                </c:pt>
                <c:pt idx="1943">
                  <c:v>2.9950999999999999</c:v>
                </c:pt>
                <c:pt idx="1944">
                  <c:v>3.0049999999999999</c:v>
                </c:pt>
                <c:pt idx="1945">
                  <c:v>3.01</c:v>
                </c:pt>
                <c:pt idx="1946">
                  <c:v>2.9849999999999999</c:v>
                </c:pt>
                <c:pt idx="1947">
                  <c:v>2.95</c:v>
                </c:pt>
                <c:pt idx="1948">
                  <c:v>2.85</c:v>
                </c:pt>
                <c:pt idx="1949">
                  <c:v>2.8525</c:v>
                </c:pt>
                <c:pt idx="1950">
                  <c:v>2.87</c:v>
                </c:pt>
                <c:pt idx="1951">
                  <c:v>2.8475000000000001</c:v>
                </c:pt>
                <c:pt idx="1952">
                  <c:v>2.83</c:v>
                </c:pt>
                <c:pt idx="1953">
                  <c:v>2.8250000000000002</c:v>
                </c:pt>
                <c:pt idx="1954">
                  <c:v>2.8450000000000002</c:v>
                </c:pt>
                <c:pt idx="1955">
                  <c:v>2.83</c:v>
                </c:pt>
                <c:pt idx="1956">
                  <c:v>2.84</c:v>
                </c:pt>
                <c:pt idx="1957">
                  <c:v>2.82</c:v>
                </c:pt>
                <c:pt idx="1958">
                  <c:v>2.7749999999999999</c:v>
                </c:pt>
                <c:pt idx="1959">
                  <c:v>2.77</c:v>
                </c:pt>
                <c:pt idx="1960">
                  <c:v>2.8275000000000001</c:v>
                </c:pt>
                <c:pt idx="1961">
                  <c:v>2.85</c:v>
                </c:pt>
                <c:pt idx="1962">
                  <c:v>2.835</c:v>
                </c:pt>
                <c:pt idx="1963">
                  <c:v>2.85</c:v>
                </c:pt>
                <c:pt idx="1964">
                  <c:v>2.8574999999999999</c:v>
                </c:pt>
                <c:pt idx="1965">
                  <c:v>2.8725000000000001</c:v>
                </c:pt>
                <c:pt idx="1966">
                  <c:v>2.8525</c:v>
                </c:pt>
                <c:pt idx="1967">
                  <c:v>2.8424999999999998</c:v>
                </c:pt>
                <c:pt idx="1968">
                  <c:v>2.83</c:v>
                </c:pt>
                <c:pt idx="1969">
                  <c:v>2.84</c:v>
                </c:pt>
                <c:pt idx="1970">
                  <c:v>2.8174999999999999</c:v>
                </c:pt>
                <c:pt idx="1971">
                  <c:v>2.835</c:v>
                </c:pt>
                <c:pt idx="1972">
                  <c:v>2.7974999999999999</c:v>
                </c:pt>
                <c:pt idx="1973">
                  <c:v>2.8075000000000001</c:v>
                </c:pt>
                <c:pt idx="1974">
                  <c:v>2.8125</c:v>
                </c:pt>
                <c:pt idx="1975">
                  <c:v>2.8250000000000002</c:v>
                </c:pt>
                <c:pt idx="1976">
                  <c:v>2.8174999999999999</c:v>
                </c:pt>
                <c:pt idx="1977">
                  <c:v>2.8624999999999998</c:v>
                </c:pt>
                <c:pt idx="1978">
                  <c:v>2.8525</c:v>
                </c:pt>
                <c:pt idx="1979">
                  <c:v>2.85</c:v>
                </c:pt>
                <c:pt idx="1980">
                  <c:v>2.8650000000000002</c:v>
                </c:pt>
                <c:pt idx="1981">
                  <c:v>2.8885000000000001</c:v>
                </c:pt>
                <c:pt idx="1982">
                  <c:v>2.9525000000000001</c:v>
                </c:pt>
                <c:pt idx="1983">
                  <c:v>2.9550000000000001</c:v>
                </c:pt>
                <c:pt idx="1984">
                  <c:v>2.99</c:v>
                </c:pt>
                <c:pt idx="1985">
                  <c:v>3.0425</c:v>
                </c:pt>
                <c:pt idx="1986">
                  <c:v>3.0449999999999999</c:v>
                </c:pt>
                <c:pt idx="1987">
                  <c:v>3.08</c:v>
                </c:pt>
                <c:pt idx="1988">
                  <c:v>2.9925000000000002</c:v>
                </c:pt>
                <c:pt idx="1989">
                  <c:v>2.9649999999999999</c:v>
                </c:pt>
                <c:pt idx="1990">
                  <c:v>2.9175</c:v>
                </c:pt>
                <c:pt idx="1991">
                  <c:v>2.9649999999999999</c:v>
                </c:pt>
                <c:pt idx="1992">
                  <c:v>2.96</c:v>
                </c:pt>
                <c:pt idx="1993">
                  <c:v>2.96</c:v>
                </c:pt>
                <c:pt idx="1994">
                  <c:v>3</c:v>
                </c:pt>
                <c:pt idx="1995">
                  <c:v>2.9649999999999999</c:v>
                </c:pt>
                <c:pt idx="1996">
                  <c:v>2.9925000000000002</c:v>
                </c:pt>
                <c:pt idx="1997">
                  <c:v>2.97</c:v>
                </c:pt>
                <c:pt idx="1998">
                  <c:v>2.9249999999999998</c:v>
                </c:pt>
                <c:pt idx="1999">
                  <c:v>2.89</c:v>
                </c:pt>
                <c:pt idx="2000">
                  <c:v>2.92</c:v>
                </c:pt>
                <c:pt idx="2001">
                  <c:v>2.9125000000000001</c:v>
                </c:pt>
                <c:pt idx="2002">
                  <c:v>2.89</c:v>
                </c:pt>
                <c:pt idx="2003">
                  <c:v>2.9350000000000001</c:v>
                </c:pt>
                <c:pt idx="2004">
                  <c:v>3.0225</c:v>
                </c:pt>
                <c:pt idx="2005">
                  <c:v>3.02</c:v>
                </c:pt>
                <c:pt idx="2006">
                  <c:v>3.085</c:v>
                </c:pt>
                <c:pt idx="2007">
                  <c:v>3.0975000000000001</c:v>
                </c:pt>
                <c:pt idx="2008">
                  <c:v>3.0924999999999998</c:v>
                </c:pt>
                <c:pt idx="2009">
                  <c:v>3.1425000000000001</c:v>
                </c:pt>
                <c:pt idx="2010">
                  <c:v>3.1150000000000002</c:v>
                </c:pt>
                <c:pt idx="2011">
                  <c:v>3.085</c:v>
                </c:pt>
                <c:pt idx="2012">
                  <c:v>3.1749999999999998</c:v>
                </c:pt>
                <c:pt idx="2013">
                  <c:v>3.1949999999999998</c:v>
                </c:pt>
                <c:pt idx="2014">
                  <c:v>3.2225000000000001</c:v>
                </c:pt>
                <c:pt idx="2015">
                  <c:v>3.2450000000000001</c:v>
                </c:pt>
                <c:pt idx="2016">
                  <c:v>3.19</c:v>
                </c:pt>
                <c:pt idx="2017">
                  <c:v>3.21</c:v>
                </c:pt>
                <c:pt idx="2018">
                  <c:v>3.27</c:v>
                </c:pt>
                <c:pt idx="2019">
                  <c:v>3.2675000000000001</c:v>
                </c:pt>
                <c:pt idx="2020">
                  <c:v>3.31</c:v>
                </c:pt>
                <c:pt idx="2021">
                  <c:v>3.2574999999999998</c:v>
                </c:pt>
                <c:pt idx="2022">
                  <c:v>3.2124999999999999</c:v>
                </c:pt>
                <c:pt idx="2023">
                  <c:v>3.21</c:v>
                </c:pt>
                <c:pt idx="2024">
                  <c:v>3.2174999999999998</c:v>
                </c:pt>
                <c:pt idx="2025">
                  <c:v>3.165</c:v>
                </c:pt>
                <c:pt idx="2026">
                  <c:v>3.18</c:v>
                </c:pt>
                <c:pt idx="2027">
                  <c:v>3.1274999999999999</c:v>
                </c:pt>
                <c:pt idx="2028">
                  <c:v>3.1150000000000002</c:v>
                </c:pt>
                <c:pt idx="2029">
                  <c:v>3.1</c:v>
                </c:pt>
                <c:pt idx="2030">
                  <c:v>3.0625</c:v>
                </c:pt>
                <c:pt idx="2031">
                  <c:v>3.0924999999999998</c:v>
                </c:pt>
                <c:pt idx="2032">
                  <c:v>3.0550000000000002</c:v>
                </c:pt>
                <c:pt idx="2033">
                  <c:v>3.06</c:v>
                </c:pt>
                <c:pt idx="2034">
                  <c:v>3.0575000000000001</c:v>
                </c:pt>
                <c:pt idx="2035">
                  <c:v>3.0449999999999999</c:v>
                </c:pt>
                <c:pt idx="2036">
                  <c:v>3.0225</c:v>
                </c:pt>
                <c:pt idx="2037">
                  <c:v>3.0474999999999999</c:v>
                </c:pt>
                <c:pt idx="2038">
                  <c:v>3.085</c:v>
                </c:pt>
                <c:pt idx="2039">
                  <c:v>3.09</c:v>
                </c:pt>
                <c:pt idx="2040">
                  <c:v>3.0625</c:v>
                </c:pt>
                <c:pt idx="2041">
                  <c:v>3.0674999999999999</c:v>
                </c:pt>
                <c:pt idx="2042">
                  <c:v>3.1274999999999999</c:v>
                </c:pt>
                <c:pt idx="2043">
                  <c:v>3.0924999999999998</c:v>
                </c:pt>
                <c:pt idx="2044">
                  <c:v>3.0585</c:v>
                </c:pt>
                <c:pt idx="2045">
                  <c:v>3.06</c:v>
                </c:pt>
                <c:pt idx="2046">
                  <c:v>3.0375000000000001</c:v>
                </c:pt>
                <c:pt idx="2047">
                  <c:v>2.9849999999999999</c:v>
                </c:pt>
                <c:pt idx="2048">
                  <c:v>2.9474999999999998</c:v>
                </c:pt>
                <c:pt idx="2049">
                  <c:v>2.9375</c:v>
                </c:pt>
                <c:pt idx="2050">
                  <c:v>2.9550000000000001</c:v>
                </c:pt>
                <c:pt idx="2051">
                  <c:v>2.9674999999999998</c:v>
                </c:pt>
                <c:pt idx="2052">
                  <c:v>3.02</c:v>
                </c:pt>
                <c:pt idx="2053">
                  <c:v>2.96</c:v>
                </c:pt>
                <c:pt idx="2054">
                  <c:v>2.9350000000000001</c:v>
                </c:pt>
                <c:pt idx="2055">
                  <c:v>2.93</c:v>
                </c:pt>
                <c:pt idx="2056">
                  <c:v>2.9075000000000002</c:v>
                </c:pt>
                <c:pt idx="2057">
                  <c:v>2.9325000000000001</c:v>
                </c:pt>
                <c:pt idx="2058">
                  <c:v>2.9249999999999998</c:v>
                </c:pt>
                <c:pt idx="2059">
                  <c:v>2.92</c:v>
                </c:pt>
                <c:pt idx="2060">
                  <c:v>2.9350000000000001</c:v>
                </c:pt>
                <c:pt idx="2061">
                  <c:v>2.9224999999999999</c:v>
                </c:pt>
                <c:pt idx="2062">
                  <c:v>2.9449999999999998</c:v>
                </c:pt>
                <c:pt idx="2063">
                  <c:v>2.9474999999999998</c:v>
                </c:pt>
                <c:pt idx="2064">
                  <c:v>2.9350000000000001</c:v>
                </c:pt>
                <c:pt idx="2065">
                  <c:v>2.92</c:v>
                </c:pt>
                <c:pt idx="2066">
                  <c:v>2.87</c:v>
                </c:pt>
                <c:pt idx="2067">
                  <c:v>2.8624999999999998</c:v>
                </c:pt>
                <c:pt idx="2068">
                  <c:v>2.8650000000000002</c:v>
                </c:pt>
                <c:pt idx="2069">
                  <c:v>2.88</c:v>
                </c:pt>
                <c:pt idx="2070">
                  <c:v>2.9024999999999999</c:v>
                </c:pt>
                <c:pt idx="2071">
                  <c:v>2.8875000000000002</c:v>
                </c:pt>
                <c:pt idx="2072">
                  <c:v>2.9049999999999998</c:v>
                </c:pt>
                <c:pt idx="2073">
                  <c:v>2.89</c:v>
                </c:pt>
                <c:pt idx="2074">
                  <c:v>2.8774999999999999</c:v>
                </c:pt>
                <c:pt idx="2075">
                  <c:v>2.9125000000000001</c:v>
                </c:pt>
                <c:pt idx="2076">
                  <c:v>2.9049999999999998</c:v>
                </c:pt>
                <c:pt idx="2077">
                  <c:v>2.9024999999999999</c:v>
                </c:pt>
                <c:pt idx="2078">
                  <c:v>2.8675000000000002</c:v>
                </c:pt>
                <c:pt idx="2079">
                  <c:v>2.8624999999999998</c:v>
                </c:pt>
                <c:pt idx="2080">
                  <c:v>2.8849999999999998</c:v>
                </c:pt>
                <c:pt idx="2081">
                  <c:v>2.8975</c:v>
                </c:pt>
                <c:pt idx="2082">
                  <c:v>2.895</c:v>
                </c:pt>
                <c:pt idx="2083">
                  <c:v>2.9075000000000002</c:v>
                </c:pt>
                <c:pt idx="2084">
                  <c:v>2.92</c:v>
                </c:pt>
                <c:pt idx="2085">
                  <c:v>2.9175</c:v>
                </c:pt>
                <c:pt idx="2086">
                  <c:v>2.895</c:v>
                </c:pt>
                <c:pt idx="2087">
                  <c:v>2.9</c:v>
                </c:pt>
                <c:pt idx="2088">
                  <c:v>2.85</c:v>
                </c:pt>
                <c:pt idx="2089">
                  <c:v>2.8050000000000002</c:v>
                </c:pt>
                <c:pt idx="2090">
                  <c:v>2.8325</c:v>
                </c:pt>
                <c:pt idx="2091">
                  <c:v>2.8050000000000002</c:v>
                </c:pt>
                <c:pt idx="2092">
                  <c:v>2.8075000000000001</c:v>
                </c:pt>
                <c:pt idx="2093">
                  <c:v>2.7925</c:v>
                </c:pt>
                <c:pt idx="2094">
                  <c:v>2.7959999999999998</c:v>
                </c:pt>
                <c:pt idx="2095">
                  <c:v>2.8050000000000002</c:v>
                </c:pt>
                <c:pt idx="2096">
                  <c:v>2.8250000000000002</c:v>
                </c:pt>
                <c:pt idx="2097">
                  <c:v>2.82</c:v>
                </c:pt>
                <c:pt idx="2098">
                  <c:v>2.84</c:v>
                </c:pt>
                <c:pt idx="2099">
                  <c:v>2.8374999999999999</c:v>
                </c:pt>
                <c:pt idx="2100">
                  <c:v>2.8574999999999999</c:v>
                </c:pt>
                <c:pt idx="2101">
                  <c:v>2.8624999999999998</c:v>
                </c:pt>
                <c:pt idx="2102">
                  <c:v>2.8660000000000001</c:v>
                </c:pt>
                <c:pt idx="2103">
                  <c:v>2.855</c:v>
                </c:pt>
                <c:pt idx="2104">
                  <c:v>2.8574999999999999</c:v>
                </c:pt>
                <c:pt idx="2105">
                  <c:v>2.855</c:v>
                </c:pt>
                <c:pt idx="2106">
                  <c:v>2.8774999999999999</c:v>
                </c:pt>
                <c:pt idx="2107">
                  <c:v>2.9075000000000002</c:v>
                </c:pt>
                <c:pt idx="2108">
                  <c:v>2.9125000000000001</c:v>
                </c:pt>
                <c:pt idx="2109">
                  <c:v>2.8975</c:v>
                </c:pt>
                <c:pt idx="2110">
                  <c:v>2.8574999999999999</c:v>
                </c:pt>
                <c:pt idx="2111">
                  <c:v>2.8050000000000002</c:v>
                </c:pt>
                <c:pt idx="2112">
                  <c:v>2.8075000000000001</c:v>
                </c:pt>
                <c:pt idx="2113">
                  <c:v>2.8374999999999999</c:v>
                </c:pt>
                <c:pt idx="2114">
                  <c:v>2.8525</c:v>
                </c:pt>
                <c:pt idx="2115">
                  <c:v>2.8624999999999998</c:v>
                </c:pt>
                <c:pt idx="2116">
                  <c:v>2.8975</c:v>
                </c:pt>
                <c:pt idx="2117">
                  <c:v>2.8975</c:v>
                </c:pt>
                <c:pt idx="2118">
                  <c:v>2.9275000000000002</c:v>
                </c:pt>
                <c:pt idx="2119">
                  <c:v>2.9525000000000001</c:v>
                </c:pt>
                <c:pt idx="2120">
                  <c:v>2.93</c:v>
                </c:pt>
                <c:pt idx="2121">
                  <c:v>2.9325000000000001</c:v>
                </c:pt>
                <c:pt idx="2122">
                  <c:v>2.93</c:v>
                </c:pt>
                <c:pt idx="2123">
                  <c:v>2.94</c:v>
                </c:pt>
                <c:pt idx="2124">
                  <c:v>2.9224999999999999</c:v>
                </c:pt>
                <c:pt idx="2125">
                  <c:v>2.9550000000000001</c:v>
                </c:pt>
                <c:pt idx="2126">
                  <c:v>2.9649999999999999</c:v>
                </c:pt>
                <c:pt idx="2127">
                  <c:v>2.9624999999999999</c:v>
                </c:pt>
                <c:pt idx="2128">
                  <c:v>2.9649999999999999</c:v>
                </c:pt>
                <c:pt idx="2129">
                  <c:v>2.9249999999999998</c:v>
                </c:pt>
                <c:pt idx="2130">
                  <c:v>2.9325000000000001</c:v>
                </c:pt>
                <c:pt idx="2131">
                  <c:v>2.9474999999999998</c:v>
                </c:pt>
                <c:pt idx="2132">
                  <c:v>2.9775</c:v>
                </c:pt>
                <c:pt idx="2133">
                  <c:v>2.98</c:v>
                </c:pt>
                <c:pt idx="2134">
                  <c:v>2.9824999999999999</c:v>
                </c:pt>
                <c:pt idx="2135">
                  <c:v>2.9874999999999998</c:v>
                </c:pt>
                <c:pt idx="2136">
                  <c:v>2.9824999999999999</c:v>
                </c:pt>
                <c:pt idx="2137">
                  <c:v>2.9750000000000001</c:v>
                </c:pt>
                <c:pt idx="2138">
                  <c:v>3.01</c:v>
                </c:pt>
                <c:pt idx="2139">
                  <c:v>3.0550000000000002</c:v>
                </c:pt>
                <c:pt idx="2140">
                  <c:v>3.0575000000000001</c:v>
                </c:pt>
                <c:pt idx="2141">
                  <c:v>3.04</c:v>
                </c:pt>
                <c:pt idx="2142">
                  <c:v>3.0649999999999999</c:v>
                </c:pt>
                <c:pt idx="2143">
                  <c:v>3.1375000000000002</c:v>
                </c:pt>
                <c:pt idx="2144">
                  <c:v>3.1724999999999999</c:v>
                </c:pt>
                <c:pt idx="2145">
                  <c:v>3.1875</c:v>
                </c:pt>
                <c:pt idx="2146">
                  <c:v>3.1475</c:v>
                </c:pt>
                <c:pt idx="2147">
                  <c:v>3.14</c:v>
                </c:pt>
                <c:pt idx="2148">
                  <c:v>3.18</c:v>
                </c:pt>
                <c:pt idx="2149">
                  <c:v>3.1175000000000002</c:v>
                </c:pt>
                <c:pt idx="2150">
                  <c:v>3.1150000000000002</c:v>
                </c:pt>
                <c:pt idx="2151">
                  <c:v>3.1425000000000001</c:v>
                </c:pt>
                <c:pt idx="2152">
                  <c:v>3.153</c:v>
                </c:pt>
                <c:pt idx="2153">
                  <c:v>3.0975000000000001</c:v>
                </c:pt>
                <c:pt idx="2154">
                  <c:v>3.1274999999999999</c:v>
                </c:pt>
                <c:pt idx="2155">
                  <c:v>3.1150000000000002</c:v>
                </c:pt>
                <c:pt idx="2156">
                  <c:v>3.1225000000000001</c:v>
                </c:pt>
                <c:pt idx="2157">
                  <c:v>3.0975000000000001</c:v>
                </c:pt>
                <c:pt idx="2158">
                  <c:v>3.0125000000000002</c:v>
                </c:pt>
                <c:pt idx="2159">
                  <c:v>2.9624999999999999</c:v>
                </c:pt>
                <c:pt idx="2160">
                  <c:v>2.93</c:v>
                </c:pt>
                <c:pt idx="2161">
                  <c:v>2.9375</c:v>
                </c:pt>
                <c:pt idx="2162">
                  <c:v>2.94</c:v>
                </c:pt>
                <c:pt idx="2163">
                  <c:v>2.98</c:v>
                </c:pt>
                <c:pt idx="2164">
                  <c:v>2.97</c:v>
                </c:pt>
                <c:pt idx="2165">
                  <c:v>2.9849999999999999</c:v>
                </c:pt>
                <c:pt idx="2166">
                  <c:v>2.9775</c:v>
                </c:pt>
                <c:pt idx="2167">
                  <c:v>2.9674999999999998</c:v>
                </c:pt>
                <c:pt idx="2168">
                  <c:v>3.0225</c:v>
                </c:pt>
                <c:pt idx="2169">
                  <c:v>2.9874999999999998</c:v>
                </c:pt>
                <c:pt idx="2170">
                  <c:v>2.99</c:v>
                </c:pt>
                <c:pt idx="2171">
                  <c:v>2.98</c:v>
                </c:pt>
                <c:pt idx="2172">
                  <c:v>3.0125000000000002</c:v>
                </c:pt>
                <c:pt idx="2173">
                  <c:v>3.0125000000000002</c:v>
                </c:pt>
                <c:pt idx="2174">
                  <c:v>3.01</c:v>
                </c:pt>
                <c:pt idx="2175">
                  <c:v>2.9849999999999999</c:v>
                </c:pt>
                <c:pt idx="2176">
                  <c:v>2.9824999999999999</c:v>
                </c:pt>
                <c:pt idx="2177">
                  <c:v>3.0074999999999998</c:v>
                </c:pt>
                <c:pt idx="2178">
                  <c:v>3.0225</c:v>
                </c:pt>
                <c:pt idx="2179">
                  <c:v>3.0455000000000001</c:v>
                </c:pt>
                <c:pt idx="2180">
                  <c:v>3.0425</c:v>
                </c:pt>
                <c:pt idx="2181">
                  <c:v>3.03</c:v>
                </c:pt>
                <c:pt idx="2182">
                  <c:v>2.9950000000000001</c:v>
                </c:pt>
                <c:pt idx="2183">
                  <c:v>2.9750000000000001</c:v>
                </c:pt>
                <c:pt idx="2184">
                  <c:v>2.9775</c:v>
                </c:pt>
                <c:pt idx="2185">
                  <c:v>2.9725000000000001</c:v>
                </c:pt>
                <c:pt idx="2186">
                  <c:v>2.9649999999999999</c:v>
                </c:pt>
                <c:pt idx="2187">
                  <c:v>2.9750000000000001</c:v>
                </c:pt>
                <c:pt idx="2188">
                  <c:v>2.9849999999999999</c:v>
                </c:pt>
                <c:pt idx="2189">
                  <c:v>2.98</c:v>
                </c:pt>
                <c:pt idx="2190">
                  <c:v>3.0175000000000001</c:v>
                </c:pt>
                <c:pt idx="2191">
                  <c:v>3.0049999999999999</c:v>
                </c:pt>
                <c:pt idx="2192">
                  <c:v>2.9750000000000001</c:v>
                </c:pt>
                <c:pt idx="2193">
                  <c:v>2.9925000000000002</c:v>
                </c:pt>
                <c:pt idx="2194">
                  <c:v>2.9775</c:v>
                </c:pt>
                <c:pt idx="2195">
                  <c:v>2.9725000000000001</c:v>
                </c:pt>
                <c:pt idx="2196">
                  <c:v>2.94</c:v>
                </c:pt>
                <c:pt idx="2197">
                  <c:v>2.96</c:v>
                </c:pt>
                <c:pt idx="2198">
                  <c:v>2.9750000000000001</c:v>
                </c:pt>
                <c:pt idx="2199">
                  <c:v>2.9674999999999998</c:v>
                </c:pt>
                <c:pt idx="2200">
                  <c:v>2.97</c:v>
                </c:pt>
                <c:pt idx="2201">
                  <c:v>2.9550000000000001</c:v>
                </c:pt>
                <c:pt idx="2202">
                  <c:v>2.9525000000000001</c:v>
                </c:pt>
                <c:pt idx="2203">
                  <c:v>2.9350000000000001</c:v>
                </c:pt>
                <c:pt idx="2204">
                  <c:v>2.92</c:v>
                </c:pt>
                <c:pt idx="2205">
                  <c:v>2.9175</c:v>
                </c:pt>
                <c:pt idx="2206">
                  <c:v>2.8824999999999998</c:v>
                </c:pt>
                <c:pt idx="2207">
                  <c:v>2.7050000000000001</c:v>
                </c:pt>
                <c:pt idx="2208">
                  <c:v>2.7475000000000001</c:v>
                </c:pt>
                <c:pt idx="2209">
                  <c:v>2.73</c:v>
                </c:pt>
                <c:pt idx="2210">
                  <c:v>2.72</c:v>
                </c:pt>
                <c:pt idx="2211">
                  <c:v>2.6675</c:v>
                </c:pt>
                <c:pt idx="2212">
                  <c:v>2.66</c:v>
                </c:pt>
                <c:pt idx="2213">
                  <c:v>2.71</c:v>
                </c:pt>
                <c:pt idx="2214">
                  <c:v>2.7050000000000001</c:v>
                </c:pt>
                <c:pt idx="2215">
                  <c:v>2.6724999999999999</c:v>
                </c:pt>
                <c:pt idx="2216">
                  <c:v>2.71</c:v>
                </c:pt>
                <c:pt idx="2217">
                  <c:v>2.7324999999999999</c:v>
                </c:pt>
                <c:pt idx="2218">
                  <c:v>2.7025000000000001</c:v>
                </c:pt>
                <c:pt idx="2219">
                  <c:v>2.72</c:v>
                </c:pt>
                <c:pt idx="2220">
                  <c:v>2.7275</c:v>
                </c:pt>
                <c:pt idx="2221">
                  <c:v>2.69</c:v>
                </c:pt>
                <c:pt idx="2222">
                  <c:v>2.6349999999999998</c:v>
                </c:pt>
                <c:pt idx="2223">
                  <c:v>2.645</c:v>
                </c:pt>
                <c:pt idx="2224">
                  <c:v>2.6150000000000002</c:v>
                </c:pt>
                <c:pt idx="2225">
                  <c:v>2.57</c:v>
                </c:pt>
                <c:pt idx="2226">
                  <c:v>2.54</c:v>
                </c:pt>
                <c:pt idx="2227">
                  <c:v>2.5750000000000002</c:v>
                </c:pt>
                <c:pt idx="2228">
                  <c:v>2.58</c:v>
                </c:pt>
                <c:pt idx="2229">
                  <c:v>2.5</c:v>
                </c:pt>
                <c:pt idx="2230">
                  <c:v>2.5449999999999999</c:v>
                </c:pt>
                <c:pt idx="2231">
                  <c:v>2.4900000000000002</c:v>
                </c:pt>
                <c:pt idx="2232">
                  <c:v>2.4375</c:v>
                </c:pt>
                <c:pt idx="2233">
                  <c:v>2.5499999999999998</c:v>
                </c:pt>
                <c:pt idx="2234">
                  <c:v>2.5350000000000001</c:v>
                </c:pt>
                <c:pt idx="2235">
                  <c:v>2.5299999999999998</c:v>
                </c:pt>
                <c:pt idx="2236">
                  <c:v>2.59</c:v>
                </c:pt>
                <c:pt idx="2237">
                  <c:v>2.5474999999999999</c:v>
                </c:pt>
                <c:pt idx="2238">
                  <c:v>2.5724999999999998</c:v>
                </c:pt>
                <c:pt idx="2239">
                  <c:v>2.5425</c:v>
                </c:pt>
                <c:pt idx="2240">
                  <c:v>2.5499999999999998</c:v>
                </c:pt>
                <c:pt idx="2241">
                  <c:v>2.4874999999999998</c:v>
                </c:pt>
                <c:pt idx="2242">
                  <c:v>2.42</c:v>
                </c:pt>
                <c:pt idx="2243">
                  <c:v>2.39</c:v>
                </c:pt>
                <c:pt idx="2244">
                  <c:v>2.3650000000000002</c:v>
                </c:pt>
                <c:pt idx="2245">
                  <c:v>2.34</c:v>
                </c:pt>
                <c:pt idx="2246">
                  <c:v>2.3774999999999999</c:v>
                </c:pt>
                <c:pt idx="2247">
                  <c:v>2.34</c:v>
                </c:pt>
                <c:pt idx="2248">
                  <c:v>2.31</c:v>
                </c:pt>
                <c:pt idx="2249">
                  <c:v>2.2524999999999999</c:v>
                </c:pt>
                <c:pt idx="2250">
                  <c:v>2.2625000000000002</c:v>
                </c:pt>
                <c:pt idx="2251">
                  <c:v>2.14</c:v>
                </c:pt>
                <c:pt idx="2252">
                  <c:v>1.94</c:v>
                </c:pt>
                <c:pt idx="2253">
                  <c:v>1.8149999999999999</c:v>
                </c:pt>
                <c:pt idx="2254">
                  <c:v>1.9075</c:v>
                </c:pt>
                <c:pt idx="2255">
                  <c:v>1.9624999999999999</c:v>
                </c:pt>
                <c:pt idx="2256">
                  <c:v>1.9775</c:v>
                </c:pt>
                <c:pt idx="2257">
                  <c:v>1.91</c:v>
                </c:pt>
                <c:pt idx="2258">
                  <c:v>1.8674999999999999</c:v>
                </c:pt>
                <c:pt idx="2259">
                  <c:v>1.8525</c:v>
                </c:pt>
                <c:pt idx="2260">
                  <c:v>1.94</c:v>
                </c:pt>
                <c:pt idx="2261">
                  <c:v>1.94</c:v>
                </c:pt>
                <c:pt idx="2262">
                  <c:v>1.875</c:v>
                </c:pt>
                <c:pt idx="2263">
                  <c:v>1.835</c:v>
                </c:pt>
                <c:pt idx="2264">
                  <c:v>1.845</c:v>
                </c:pt>
                <c:pt idx="2265">
                  <c:v>1.8725000000000001</c:v>
                </c:pt>
                <c:pt idx="2266">
                  <c:v>1.875</c:v>
                </c:pt>
                <c:pt idx="2267">
                  <c:v>1.875</c:v>
                </c:pt>
                <c:pt idx="2268">
                  <c:v>1.8625</c:v>
                </c:pt>
                <c:pt idx="2269">
                  <c:v>1.8149999999999999</c:v>
                </c:pt>
                <c:pt idx="2270">
                  <c:v>1.8525</c:v>
                </c:pt>
                <c:pt idx="2271">
                  <c:v>1.92</c:v>
                </c:pt>
                <c:pt idx="2272">
                  <c:v>1.9575</c:v>
                </c:pt>
                <c:pt idx="2273">
                  <c:v>1.925</c:v>
                </c:pt>
                <c:pt idx="2274">
                  <c:v>1.96</c:v>
                </c:pt>
                <c:pt idx="2275">
                  <c:v>1.9975000000000001</c:v>
                </c:pt>
                <c:pt idx="2276">
                  <c:v>1.96</c:v>
                </c:pt>
                <c:pt idx="2277">
                  <c:v>1.9375</c:v>
                </c:pt>
                <c:pt idx="2278">
                  <c:v>1.9</c:v>
                </c:pt>
                <c:pt idx="2279">
                  <c:v>1.9</c:v>
                </c:pt>
                <c:pt idx="2280">
                  <c:v>1.9550000000000001</c:v>
                </c:pt>
                <c:pt idx="2281">
                  <c:v>1.9875</c:v>
                </c:pt>
                <c:pt idx="2282">
                  <c:v>1.98</c:v>
                </c:pt>
                <c:pt idx="2283">
                  <c:v>1.9850000000000001</c:v>
                </c:pt>
                <c:pt idx="2284">
                  <c:v>1.8925000000000001</c:v>
                </c:pt>
                <c:pt idx="2285">
                  <c:v>1.9775</c:v>
                </c:pt>
                <c:pt idx="2286">
                  <c:v>2.0525000000000002</c:v>
                </c:pt>
                <c:pt idx="2287">
                  <c:v>2.1475</c:v>
                </c:pt>
                <c:pt idx="2288">
                  <c:v>2.0924999999999998</c:v>
                </c:pt>
                <c:pt idx="2289">
                  <c:v>2.0499999999999998</c:v>
                </c:pt>
                <c:pt idx="2290">
                  <c:v>2.0750000000000002</c:v>
                </c:pt>
                <c:pt idx="2291">
                  <c:v>2.2549999999999999</c:v>
                </c:pt>
                <c:pt idx="2292">
                  <c:v>2.2475000000000001</c:v>
                </c:pt>
                <c:pt idx="2293">
                  <c:v>2.39</c:v>
                </c:pt>
                <c:pt idx="2294">
                  <c:v>2.415</c:v>
                </c:pt>
                <c:pt idx="2295">
                  <c:v>2.3450000000000002</c:v>
                </c:pt>
                <c:pt idx="2296">
                  <c:v>2.3224999999999998</c:v>
                </c:pt>
                <c:pt idx="2297">
                  <c:v>2.3650000000000002</c:v>
                </c:pt>
                <c:pt idx="2298">
                  <c:v>2.29</c:v>
                </c:pt>
                <c:pt idx="2299">
                  <c:v>2.2799999999999998</c:v>
                </c:pt>
                <c:pt idx="2300">
                  <c:v>2.2925</c:v>
                </c:pt>
                <c:pt idx="2301">
                  <c:v>2.3450000000000002</c:v>
                </c:pt>
                <c:pt idx="2302">
                  <c:v>2.375</c:v>
                </c:pt>
                <c:pt idx="2303">
                  <c:v>2.34</c:v>
                </c:pt>
                <c:pt idx="2304">
                  <c:v>2.38</c:v>
                </c:pt>
                <c:pt idx="2305">
                  <c:v>2.4900000000000002</c:v>
                </c:pt>
                <c:pt idx="2306">
                  <c:v>2.4550000000000001</c:v>
                </c:pt>
                <c:pt idx="2307">
                  <c:v>2.4</c:v>
                </c:pt>
                <c:pt idx="2308">
                  <c:v>2.4039999999999999</c:v>
                </c:pt>
                <c:pt idx="2309">
                  <c:v>2.42</c:v>
                </c:pt>
                <c:pt idx="2310">
                  <c:v>2.4049999999999998</c:v>
                </c:pt>
                <c:pt idx="2311">
                  <c:v>2.44</c:v>
                </c:pt>
                <c:pt idx="2312">
                  <c:v>2.4249999999999998</c:v>
                </c:pt>
                <c:pt idx="2313">
                  <c:v>2.4849999999999999</c:v>
                </c:pt>
                <c:pt idx="2314">
                  <c:v>2.64</c:v>
                </c:pt>
                <c:pt idx="2315">
                  <c:v>2.6524999999999999</c:v>
                </c:pt>
                <c:pt idx="2316">
                  <c:v>2.74</c:v>
                </c:pt>
                <c:pt idx="2317">
                  <c:v>2.8</c:v>
                </c:pt>
                <c:pt idx="2318">
                  <c:v>2.73</c:v>
                </c:pt>
                <c:pt idx="2319">
                  <c:v>2.7974999999999999</c:v>
                </c:pt>
                <c:pt idx="2320">
                  <c:v>2.7250000000000001</c:v>
                </c:pt>
                <c:pt idx="2321">
                  <c:v>2.6949999999999998</c:v>
                </c:pt>
                <c:pt idx="2322">
                  <c:v>2.7050000000000001</c:v>
                </c:pt>
                <c:pt idx="2323">
                  <c:v>2.6974999999999998</c:v>
                </c:pt>
                <c:pt idx="2324">
                  <c:v>2.6549999999999998</c:v>
                </c:pt>
                <c:pt idx="2325">
                  <c:v>2.6175000000000002</c:v>
                </c:pt>
                <c:pt idx="2326">
                  <c:v>2.6</c:v>
                </c:pt>
                <c:pt idx="2327">
                  <c:v>2.64</c:v>
                </c:pt>
                <c:pt idx="2328">
                  <c:v>2.5874999999999999</c:v>
                </c:pt>
                <c:pt idx="2329">
                  <c:v>2.6074999999999999</c:v>
                </c:pt>
                <c:pt idx="2330">
                  <c:v>2.66</c:v>
                </c:pt>
                <c:pt idx="2331">
                  <c:v>2.67</c:v>
                </c:pt>
                <c:pt idx="2332">
                  <c:v>2.6524999999999999</c:v>
                </c:pt>
                <c:pt idx="2333">
                  <c:v>2.7050000000000001</c:v>
                </c:pt>
                <c:pt idx="2334">
                  <c:v>2.6949999999999998</c:v>
                </c:pt>
                <c:pt idx="2335">
                  <c:v>2.69</c:v>
                </c:pt>
                <c:pt idx="2336">
                  <c:v>2.7025000000000001</c:v>
                </c:pt>
                <c:pt idx="2337">
                  <c:v>2.7349999999999999</c:v>
                </c:pt>
                <c:pt idx="2338">
                  <c:v>2.7374999999999998</c:v>
                </c:pt>
                <c:pt idx="2339">
                  <c:v>2.6850000000000001</c:v>
                </c:pt>
                <c:pt idx="2340">
                  <c:v>2.6949999999999998</c:v>
                </c:pt>
              </c:numCache>
            </c:numRef>
          </c:val>
          <c:smooth val="1"/>
          <c:extLst>
            <c:ext xmlns:c16="http://schemas.microsoft.com/office/drawing/2014/chart" uri="{C3380CC4-5D6E-409C-BE32-E72D297353CC}">
              <c16:uniqueId val="{00000000-6DF6-4570-B2CE-A755E6DF28F0}"/>
            </c:ext>
          </c:extLst>
        </c:ser>
        <c:dLbls>
          <c:showLegendKey val="0"/>
          <c:showVal val="0"/>
          <c:showCatName val="0"/>
          <c:showSerName val="0"/>
          <c:showPercent val="0"/>
          <c:showBubbleSize val="0"/>
        </c:dLbls>
        <c:smooth val="0"/>
        <c:axId val="517328752"/>
        <c:axId val="517331048"/>
      </c:lineChart>
      <c:dateAx>
        <c:axId val="517328752"/>
        <c:scaling>
          <c:orientation val="minMax"/>
        </c:scaling>
        <c:delete val="0"/>
        <c:axPos val="b"/>
        <c:numFmt formatCode="yy\-mm" sourceLinked="0"/>
        <c:majorTickMark val="out"/>
        <c:minorTickMark val="none"/>
        <c:tickLblPos val="nextTo"/>
        <c:spPr>
          <a:ln w="25400">
            <a:solidFill>
              <a:srgbClr val="3F3F3F"/>
            </a:solidFill>
            <a:prstDash val="solid"/>
          </a:ln>
        </c:spPr>
        <c:txPr>
          <a:bodyPr/>
          <a:lstStyle/>
          <a:p>
            <a:pPr>
              <a:defRPr sz="800">
                <a:latin typeface="Arial"/>
                <a:ea typeface="Arial"/>
                <a:cs typeface="Arial"/>
              </a:defRPr>
            </a:pPr>
            <a:endParaRPr lang="zh-CN"/>
          </a:p>
        </c:txPr>
        <c:crossAx val="517331048"/>
        <c:crosses val="autoZero"/>
        <c:auto val="1"/>
        <c:lblOffset val="100"/>
        <c:baseTimeUnit val="days"/>
      </c:dateAx>
      <c:valAx>
        <c:axId val="517331048"/>
        <c:scaling>
          <c:orientation val="minMax"/>
          <c:min val="1"/>
        </c:scaling>
        <c:delete val="0"/>
        <c:axPos val="l"/>
        <c:numFmt formatCode="General" sourceLinked="1"/>
        <c:majorTickMark val="out"/>
        <c:minorTickMark val="none"/>
        <c:tickLblPos val="nextTo"/>
        <c:spPr>
          <a:ln w="25400">
            <a:solidFill>
              <a:srgbClr val="3F3F3F"/>
            </a:solidFill>
            <a:prstDash val="solid"/>
          </a:ln>
        </c:spPr>
        <c:txPr>
          <a:bodyPr/>
          <a:lstStyle/>
          <a:p>
            <a:pPr>
              <a:defRPr sz="800">
                <a:latin typeface="Arial"/>
                <a:ea typeface="Arial"/>
                <a:cs typeface="Arial"/>
              </a:defRPr>
            </a:pPr>
            <a:endParaRPr lang="zh-CN"/>
          </a:p>
        </c:txPr>
        <c:crossAx val="517328752"/>
        <c:crosses val="autoZero"/>
        <c:crossBetween val="between"/>
      </c:valAx>
      <c:spPr>
        <a:noFill/>
        <a:ln w="25400">
          <a:noFill/>
        </a:ln>
        <a:extLst>
          <a:ext uri="{909E8E84-426E-40DD-AFC4-6F175D3DCCD1}">
            <a14:hiddenFill xmlns:a14="http://schemas.microsoft.com/office/drawing/2010/main">
              <a:solidFill>
                <a:sysClr val="window" lastClr="FFFFFF"/>
              </a:solidFill>
            </a14:hiddenFill>
          </a:ext>
        </a:extLst>
      </c:spPr>
    </c:plotArea>
    <c:legend>
      <c:legendPos val="b"/>
      <c:layout>
        <c:manualLayout>
          <c:xMode val="edge"/>
          <c:yMode val="edge"/>
          <c:x val="0.4180625"/>
          <c:y val="3.6458005249343881E-2"/>
          <c:w val="0.201375"/>
          <c:h val="4.6875328083989511E-2"/>
        </c:manualLayout>
      </c:layout>
      <c:overlay val="0"/>
      <c:spPr>
        <a:ln w="25400">
          <a:noFill/>
        </a:ln>
      </c:spPr>
    </c:legend>
    <c:plotVisOnly val="1"/>
    <c:dispBlanksAs val="gap"/>
    <c:extLst>
      <c:ext xmlns:c16r3="http://schemas.microsoft.com/office/drawing/2017/03/chart" uri="{56B9EC1D-385E-4148-901F-78D8002777C0}">
        <c16r3:dataDisplayOptions16>
          <c16r3:dispNaAsBlank val="1"/>
        </c16r3:dataDisplayOptions16>
      </c:ext>
    </c:extLst>
    <c:showDLblsOverMax val="0"/>
  </c:chart>
  <c:txPr>
    <a:bodyPr/>
    <a:lstStyle/>
    <a:p>
      <a:pPr>
        <a:defRPr sz="9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spPr>
              <a:solidFill>
                <a:schemeClr val="accent6"/>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E7FF-44F7-9A4E-7720DDB9FE45}"/>
              </c:ext>
            </c:extLst>
          </c:dPt>
          <c:dPt>
            <c:idx val="1"/>
            <c:bubble3D val="0"/>
            <c:spPr>
              <a:solidFill>
                <a:schemeClr val="accent5"/>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E7FF-44F7-9A4E-7720DDB9FE45}"/>
              </c:ext>
            </c:extLst>
          </c:dPt>
          <c:dPt>
            <c:idx val="2"/>
            <c:bubble3D val="0"/>
            <c:spPr>
              <a:solidFill>
                <a:schemeClr val="accent4"/>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5-E7FF-44F7-9A4E-7720DDB9FE45}"/>
              </c:ext>
            </c:extLst>
          </c:dPt>
          <c:dPt>
            <c:idx val="3"/>
            <c:bubble3D val="0"/>
            <c:spPr>
              <a:solidFill>
                <a:schemeClr val="accent6">
                  <a:lumMod val="6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7-E7FF-44F7-9A4E-7720DDB9FE45}"/>
              </c:ext>
            </c:extLst>
          </c:dPt>
          <c:dPt>
            <c:idx val="4"/>
            <c:bubble3D val="0"/>
            <c:spPr>
              <a:solidFill>
                <a:schemeClr val="accent5">
                  <a:lumMod val="6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9-E7FF-44F7-9A4E-7720DDB9FE45}"/>
              </c:ext>
            </c:extLst>
          </c:dPt>
          <c:dPt>
            <c:idx val="5"/>
            <c:bubble3D val="0"/>
            <c:spPr>
              <a:solidFill>
                <a:schemeClr val="accent4">
                  <a:lumMod val="6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B-E7FF-44F7-9A4E-7720DDB9FE45}"/>
              </c:ext>
            </c:extLst>
          </c:dPt>
          <c:dPt>
            <c:idx val="6"/>
            <c:bubble3D val="0"/>
            <c:spPr>
              <a:solidFill>
                <a:schemeClr val="accent6">
                  <a:lumMod val="80000"/>
                  <a:lumOff val="2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D-E7FF-44F7-9A4E-7720DDB9FE45}"/>
              </c:ext>
            </c:extLst>
          </c:dPt>
          <c:dLbls>
            <c:dLbl>
              <c:idx val="0"/>
              <c:layout>
                <c:manualLayout>
                  <c:x val="9.9750623441396416E-2"/>
                  <c:y val="0.10526315789473682"/>
                </c:manualLayout>
              </c:layout>
              <c:numFmt formatCode="0.0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6">
                          <a:lumMod val="50000"/>
                        </a:schemeClr>
                      </a:solidFill>
                      <a:latin typeface="Adobe Jenson Pro Display" panose="020A0503050201030203" pitchFamily="18" charset="0"/>
                      <a:ea typeface="Yu Mincho" panose="02020400000000000000" pitchFamily="18" charset="-128"/>
                      <a:cs typeface="+mn-cs"/>
                    </a:defRPr>
                  </a:pPr>
                  <a:endParaRPr lang="zh-CN"/>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E7FF-44F7-9A4E-7720DDB9FE45}"/>
                </c:ext>
              </c:extLst>
            </c:dLbl>
            <c:dLbl>
              <c:idx val="1"/>
              <c:numFmt formatCode="0.0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6">
                          <a:lumMod val="50000"/>
                        </a:schemeClr>
                      </a:solidFill>
                      <a:latin typeface="Adobe Jenson Pro Display" panose="020A0503050201030203" pitchFamily="18" charset="0"/>
                      <a:ea typeface="Yu Mincho" panose="02020400000000000000" pitchFamily="18" charset="-128"/>
                      <a:cs typeface="+mn-cs"/>
                    </a:defRPr>
                  </a:pPr>
                  <a:endParaRPr lang="zh-CN"/>
                </a:p>
              </c:txPr>
              <c:dLblPos val="outEnd"/>
              <c:showLegendKey val="0"/>
              <c:showVal val="0"/>
              <c:showCatName val="1"/>
              <c:showSerName val="0"/>
              <c:showPercent val="1"/>
              <c:showBubbleSize val="0"/>
              <c:extLst>
                <c:ext xmlns:c16="http://schemas.microsoft.com/office/drawing/2014/chart" uri="{C3380CC4-5D6E-409C-BE32-E72D297353CC}">
                  <c16:uniqueId val="{00000003-E7FF-44F7-9A4E-7720DDB9FE45}"/>
                </c:ext>
              </c:extLst>
            </c:dLbl>
            <c:dLbl>
              <c:idx val="2"/>
              <c:numFmt formatCode="0.0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6">
                          <a:lumMod val="50000"/>
                        </a:schemeClr>
                      </a:solidFill>
                      <a:latin typeface="Adobe Jenson Pro Display" panose="020A0503050201030203" pitchFamily="18" charset="0"/>
                      <a:ea typeface="Yu Mincho" panose="02020400000000000000" pitchFamily="18" charset="-128"/>
                      <a:cs typeface="+mn-cs"/>
                    </a:defRPr>
                  </a:pPr>
                  <a:endParaRPr lang="zh-CN"/>
                </a:p>
              </c:txPr>
              <c:dLblPos val="outEnd"/>
              <c:showLegendKey val="0"/>
              <c:showVal val="0"/>
              <c:showCatName val="1"/>
              <c:showSerName val="0"/>
              <c:showPercent val="1"/>
              <c:showBubbleSize val="0"/>
              <c:extLst>
                <c:ext xmlns:c16="http://schemas.microsoft.com/office/drawing/2014/chart" uri="{C3380CC4-5D6E-409C-BE32-E72D297353CC}">
                  <c16:uniqueId val="{00000005-E7FF-44F7-9A4E-7720DDB9FE45}"/>
                </c:ext>
              </c:extLst>
            </c:dLbl>
            <c:dLbl>
              <c:idx val="3"/>
              <c:layout>
                <c:manualLayout>
                  <c:x val="-0.25124688279301743"/>
                  <c:y val="8.6167800453514742E-2"/>
                </c:manualLayout>
              </c:layout>
              <c:numFmt formatCode="0.00%" sourceLinked="0"/>
              <c:spPr>
                <a:noFill/>
                <a:ln>
                  <a:noFill/>
                </a:ln>
                <a:effectLst/>
              </c:spPr>
              <c:txPr>
                <a:bodyPr rot="0" spcFirstLastPara="1" vertOverflow="ellipsis" vert="horz" wrap="square" lIns="38100" tIns="19050" rIns="38100" bIns="19050" anchor="ctr" anchorCtr="1">
                  <a:noAutofit/>
                </a:bodyPr>
                <a:lstStyle/>
                <a:p>
                  <a:pPr>
                    <a:defRPr sz="1200" b="1" i="0" u="none" strike="noStrike" kern="1200" spc="0" baseline="0">
                      <a:solidFill>
                        <a:schemeClr val="accent6">
                          <a:lumMod val="50000"/>
                        </a:schemeClr>
                      </a:solidFill>
                      <a:latin typeface="Adobe Jenson Pro Display" panose="020A0503050201030203" pitchFamily="18" charset="0"/>
                      <a:ea typeface="Yu Mincho" panose="02020400000000000000" pitchFamily="18" charset="-128"/>
                      <a:cs typeface="+mn-cs"/>
                    </a:defRPr>
                  </a:pPr>
                  <a:endParaRPr lang="zh-CN"/>
                </a:p>
              </c:txPr>
              <c:dLblPos val="bestFit"/>
              <c:showLegendKey val="0"/>
              <c:showVal val="0"/>
              <c:showCatName val="1"/>
              <c:showSerName val="0"/>
              <c:showPercent val="1"/>
              <c:showBubbleSize val="0"/>
              <c:extLst>
                <c:ext xmlns:c15="http://schemas.microsoft.com/office/drawing/2012/chart" uri="{CE6537A1-D6FC-4f65-9D91-7224C49458BB}">
                  <c15:layout>
                    <c:manualLayout>
                      <c:w val="0.21820448877805487"/>
                      <c:h val="0.11509079222240078"/>
                    </c:manualLayout>
                  </c15:layout>
                </c:ext>
                <c:ext xmlns:c16="http://schemas.microsoft.com/office/drawing/2014/chart" uri="{C3380CC4-5D6E-409C-BE32-E72D297353CC}">
                  <c16:uniqueId val="{00000007-E7FF-44F7-9A4E-7720DDB9FE45}"/>
                </c:ext>
              </c:extLst>
            </c:dLbl>
            <c:dLbl>
              <c:idx val="4"/>
              <c:layout>
                <c:manualLayout>
                  <c:x val="-0.12468827930174564"/>
                  <c:y val="5.4446460980036296E-3"/>
                </c:manualLayout>
              </c:layout>
              <c:numFmt formatCode="0.0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6">
                          <a:lumMod val="50000"/>
                        </a:schemeClr>
                      </a:solidFill>
                      <a:latin typeface="Adobe Jenson Pro Display" panose="020A0503050201030203" pitchFamily="18" charset="0"/>
                      <a:ea typeface="Yu Mincho" panose="02020400000000000000" pitchFamily="18" charset="-128"/>
                      <a:cs typeface="+mn-cs"/>
                    </a:defRPr>
                  </a:pPr>
                  <a:endParaRPr lang="zh-CN"/>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9-E7FF-44F7-9A4E-7720DDB9FE45}"/>
                </c:ext>
              </c:extLst>
            </c:dLbl>
            <c:dLbl>
              <c:idx val="5"/>
              <c:layout>
                <c:manualLayout>
                  <c:x val="0.15710728101007324"/>
                  <c:y val="0"/>
                </c:manualLayout>
              </c:layout>
              <c:numFmt formatCode="0.0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6">
                          <a:lumMod val="50000"/>
                        </a:schemeClr>
                      </a:solidFill>
                      <a:latin typeface="Adobe Jenson Pro Display" panose="020A0503050201030203" pitchFamily="18" charset="0"/>
                      <a:ea typeface="Yu Mincho" panose="02020400000000000000" pitchFamily="18" charset="-128"/>
                      <a:cs typeface="+mn-cs"/>
                    </a:defRPr>
                  </a:pPr>
                  <a:endParaRPr lang="zh-CN"/>
                </a:p>
              </c:txPr>
              <c:dLblPos val="bestFit"/>
              <c:showLegendKey val="0"/>
              <c:showVal val="0"/>
              <c:showCatName val="1"/>
              <c:showSerName val="0"/>
              <c:showPercent val="1"/>
              <c:showBubbleSize val="0"/>
              <c:extLst>
                <c:ext xmlns:c15="http://schemas.microsoft.com/office/drawing/2012/chart" uri="{CE6537A1-D6FC-4f65-9D91-7224C49458BB}">
                  <c15:layout>
                    <c:manualLayout>
                      <c:w val="0.13472568578553615"/>
                      <c:h val="0.11281451416511079"/>
                    </c:manualLayout>
                  </c15:layout>
                </c:ext>
                <c:ext xmlns:c16="http://schemas.microsoft.com/office/drawing/2014/chart" uri="{C3380CC4-5D6E-409C-BE32-E72D297353CC}">
                  <c16:uniqueId val="{0000000B-E7FF-44F7-9A4E-7720DDB9FE45}"/>
                </c:ext>
              </c:extLst>
            </c:dLbl>
            <c:dLbl>
              <c:idx val="6"/>
              <c:numFmt formatCode="0.0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6">
                          <a:lumMod val="80000"/>
                          <a:lumOff val="20000"/>
                        </a:schemeClr>
                      </a:solidFill>
                      <a:latin typeface="Adobe Jenson Pro Display" panose="020A0503050201030203" pitchFamily="18" charset="0"/>
                      <a:ea typeface="Yu Mincho" panose="02020400000000000000" pitchFamily="18" charset="-128"/>
                      <a:cs typeface="+mn-cs"/>
                    </a:defRPr>
                  </a:pPr>
                  <a:endParaRPr lang="zh-CN"/>
                </a:p>
              </c:txPr>
              <c:dLblPos val="outEnd"/>
              <c:showLegendKey val="0"/>
              <c:showVal val="0"/>
              <c:showCatName val="1"/>
              <c:showSerName val="0"/>
              <c:showPercent val="1"/>
              <c:showBubbleSize val="0"/>
              <c:extLst>
                <c:ext xmlns:c16="http://schemas.microsoft.com/office/drawing/2014/chart" uri="{C3380CC4-5D6E-409C-BE32-E72D297353CC}">
                  <c16:uniqueId val="{0000000D-E7FF-44F7-9A4E-7720DDB9FE45}"/>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spc="0" baseline="0">
                    <a:solidFill>
                      <a:schemeClr val="accent6"/>
                    </a:solidFill>
                    <a:latin typeface="Adobe Jenson Pro Display" panose="020A0503050201030203" pitchFamily="18" charset="0"/>
                    <a:ea typeface="Yu Mincho" panose="02020400000000000000" pitchFamily="18" charset="-128"/>
                    <a:cs typeface="+mn-cs"/>
                  </a:defRPr>
                </a:pPr>
                <a:endParaRPr lang="zh-CN"/>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Sheet1!$A$1:$G$1</c:f>
              <c:strCache>
                <c:ptCount val="6"/>
                <c:pt idx="0">
                  <c:v>外汇衍生品</c:v>
                </c:pt>
                <c:pt idx="1">
                  <c:v>其他利率衍生品</c:v>
                </c:pt>
                <c:pt idx="2">
                  <c:v>利率互换</c:v>
                </c:pt>
                <c:pt idx="3">
                  <c:v>股票衍生品</c:v>
                </c:pt>
                <c:pt idx="4">
                  <c:v>商品衍生品</c:v>
                </c:pt>
                <c:pt idx="5">
                  <c:v>信用衍生品</c:v>
                </c:pt>
              </c:strCache>
            </c:strRef>
          </c:cat>
          <c:val>
            <c:numRef>
              <c:f>Sheet1!$A$3:$G$3</c:f>
              <c:numCache>
                <c:formatCode>0.00%</c:formatCode>
                <c:ptCount val="7"/>
                <c:pt idx="0">
                  <c:v>0.15409668082394418</c:v>
                </c:pt>
                <c:pt idx="1">
                  <c:v>0.21028633731601137</c:v>
                </c:pt>
                <c:pt idx="2">
                  <c:v>0.60815946540787169</c:v>
                </c:pt>
                <c:pt idx="3">
                  <c:v>1.1006124753783647E-2</c:v>
                </c:pt>
                <c:pt idx="4">
                  <c:v>3.3021498338771833E-3</c:v>
                </c:pt>
                <c:pt idx="5">
                  <c:v>1.3149241864511886E-2</c:v>
                </c:pt>
              </c:numCache>
            </c:numRef>
          </c:val>
          <c:extLst>
            <c:ext xmlns:c16="http://schemas.microsoft.com/office/drawing/2014/chart" uri="{C3380CC4-5D6E-409C-BE32-E72D297353CC}">
              <c16:uniqueId val="{0000000E-E7FF-44F7-9A4E-7720DDB9FE45}"/>
            </c:ext>
          </c:extLst>
        </c:ser>
        <c:dLbls>
          <c:dLblPos val="outEnd"/>
          <c:showLegendKey val="0"/>
          <c:showVal val="0"/>
          <c:showCatName val="1"/>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zh-CN"/>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a:defRPr sz="1300">
                <a:ea typeface="华文细黑" pitchFamily="2" charset="-122"/>
              </a:defRPr>
            </a:lvl1pPr>
          </a:lstStyle>
          <a:p>
            <a:pPr>
              <a:defRPr/>
            </a:pPr>
            <a:endParaRPr lang="zh-CN" altLang="en-US"/>
          </a:p>
        </p:txBody>
      </p:sp>
      <p:sp>
        <p:nvSpPr>
          <p:cNvPr id="3" name="日期占位符 2"/>
          <p:cNvSpPr>
            <a:spLocks noGrp="1"/>
          </p:cNvSpPr>
          <p:nvPr>
            <p:ph type="dt" sz="quarter" idx="1"/>
          </p:nvPr>
        </p:nvSpPr>
        <p:spPr>
          <a:xfrm>
            <a:off x="4021138" y="0"/>
            <a:ext cx="3076575" cy="511175"/>
          </a:xfrm>
          <a:prstGeom prst="rect">
            <a:avLst/>
          </a:prstGeom>
        </p:spPr>
        <p:txBody>
          <a:bodyPr vert="horz" lIns="99048" tIns="49524" rIns="99048" bIns="49524" rtlCol="0"/>
          <a:lstStyle>
            <a:lvl1pPr algn="r">
              <a:defRPr sz="1300">
                <a:ea typeface="华文细黑" pitchFamily="2" charset="-122"/>
              </a:defRPr>
            </a:lvl1pPr>
          </a:lstStyle>
          <a:p>
            <a:pPr>
              <a:defRPr/>
            </a:pPr>
            <a:endParaRPr lang="zh-CN" altLang="en-US"/>
          </a:p>
        </p:txBody>
      </p:sp>
      <p:sp>
        <p:nvSpPr>
          <p:cNvPr id="4" name="页脚占位符 3"/>
          <p:cNvSpPr>
            <a:spLocks noGrp="1"/>
          </p:cNvSpPr>
          <p:nvPr>
            <p:ph type="ftr" sz="quarter" idx="2"/>
          </p:nvPr>
        </p:nvSpPr>
        <p:spPr>
          <a:xfrm>
            <a:off x="0" y="9721850"/>
            <a:ext cx="3076575" cy="511175"/>
          </a:xfrm>
          <a:prstGeom prst="rect">
            <a:avLst/>
          </a:prstGeom>
        </p:spPr>
        <p:txBody>
          <a:bodyPr vert="horz" lIns="99048" tIns="49524" rIns="99048" bIns="49524" rtlCol="0" anchor="b"/>
          <a:lstStyle>
            <a:lvl1pPr algn="l">
              <a:defRPr sz="1300">
                <a:ea typeface="华文细黑" pitchFamily="2" charset="-122"/>
              </a:defRPr>
            </a:lvl1pPr>
          </a:lstStyle>
          <a:p>
            <a:pPr>
              <a:defRPr/>
            </a:pPr>
            <a:endParaRPr lang="zh-CN" altLang="en-US"/>
          </a:p>
        </p:txBody>
      </p:sp>
      <p:sp>
        <p:nvSpPr>
          <p:cNvPr id="5" name="灯片编号占位符 4"/>
          <p:cNvSpPr>
            <a:spLocks noGrp="1"/>
          </p:cNvSpPr>
          <p:nvPr>
            <p:ph type="sldNum" sz="quarter" idx="3"/>
          </p:nvPr>
        </p:nvSpPr>
        <p:spPr>
          <a:xfrm>
            <a:off x="4021138" y="9721850"/>
            <a:ext cx="3076575" cy="511175"/>
          </a:xfrm>
          <a:prstGeom prst="rect">
            <a:avLst/>
          </a:prstGeom>
        </p:spPr>
        <p:txBody>
          <a:bodyPr vert="horz" lIns="99048" tIns="49524" rIns="99048" bIns="49524" rtlCol="0" anchor="b"/>
          <a:lstStyle>
            <a:lvl1pPr algn="r">
              <a:defRPr sz="1300">
                <a:ea typeface="华文细黑" pitchFamily="2" charset="-122"/>
              </a:defRPr>
            </a:lvl1pPr>
          </a:lstStyle>
          <a:p>
            <a:pPr>
              <a:defRPr/>
            </a:pPr>
            <a:fld id="{A3B4F7A7-087A-4BD8-8229-0CE789C129B6}" type="slidenum">
              <a:rPr lang="zh-CN" altLang="en-US"/>
              <a:pPr>
                <a:defRPr/>
              </a:pPr>
              <a:t>‹#›</a:t>
            </a:fld>
            <a:endParaRPr lang="zh-CN" altLang="en-US"/>
          </a:p>
        </p:txBody>
      </p:sp>
    </p:spTree>
    <p:extLst>
      <p:ext uri="{BB962C8B-B14F-4D97-AF65-F5344CB8AC3E}">
        <p14:creationId xmlns:p14="http://schemas.microsoft.com/office/powerpoint/2010/main" val="1181318590"/>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fontAlgn="auto">
              <a:spcBef>
                <a:spcPts val="0"/>
              </a:spcBef>
              <a:spcAft>
                <a:spcPts val="0"/>
              </a:spcAft>
              <a:defRPr sz="1300">
                <a:latin typeface="+mn-lt"/>
                <a:ea typeface="+mn-ea"/>
              </a:defRPr>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lIns="99048" tIns="49524" rIns="99048" bIns="49524" rtlCol="0"/>
          <a:lstStyle>
            <a:lvl1pPr algn="r" fontAlgn="auto">
              <a:spcBef>
                <a:spcPts val="0"/>
              </a:spcBef>
              <a:spcAft>
                <a:spcPts val="0"/>
              </a:spcAft>
              <a:defRPr sz="13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pPr lvl="0"/>
            <a:endParaRPr lang="zh-CN" altLang="en-US" noProof="0"/>
          </a:p>
        </p:txBody>
      </p:sp>
      <p:sp>
        <p:nvSpPr>
          <p:cNvPr id="5" name="备注占位符 4"/>
          <p:cNvSpPr>
            <a:spLocks noGrp="1"/>
          </p:cNvSpPr>
          <p:nvPr>
            <p:ph type="body" sz="quarter" idx="3"/>
          </p:nvPr>
        </p:nvSpPr>
        <p:spPr>
          <a:xfrm>
            <a:off x="709613" y="4860925"/>
            <a:ext cx="5680075" cy="4605338"/>
          </a:xfrm>
          <a:prstGeom prst="rect">
            <a:avLst/>
          </a:prstGeom>
        </p:spPr>
        <p:txBody>
          <a:bodyPr vert="horz" lIns="99048" tIns="49524" rIns="99048" bIns="49524"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lIns="99048" tIns="49524" rIns="99048" bIns="49524" rtlCol="0" anchor="b"/>
          <a:lstStyle>
            <a:lvl1pPr algn="l" fontAlgn="auto">
              <a:spcBef>
                <a:spcPts val="0"/>
              </a:spcBef>
              <a:spcAft>
                <a:spcPts val="0"/>
              </a:spcAft>
              <a:defRPr sz="13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lIns="99048" tIns="49524" rIns="99048" bIns="49524" rtlCol="0" anchor="b"/>
          <a:lstStyle>
            <a:lvl1pPr algn="r" fontAlgn="auto">
              <a:spcBef>
                <a:spcPts val="0"/>
              </a:spcBef>
              <a:spcAft>
                <a:spcPts val="0"/>
              </a:spcAft>
              <a:defRPr sz="1300">
                <a:latin typeface="+mn-lt"/>
                <a:ea typeface="+mn-ea"/>
              </a:defRPr>
            </a:lvl1pPr>
          </a:lstStyle>
          <a:p>
            <a:pPr>
              <a:defRPr/>
            </a:pPr>
            <a:fld id="{593E4DF9-40FF-476F-8A8E-E1023749C23B}" type="slidenum">
              <a:rPr lang="zh-CN" altLang="en-US"/>
              <a:pPr>
                <a:defRPr/>
              </a:pPr>
              <a:t>‹#›</a:t>
            </a:fld>
            <a:endParaRPr lang="zh-CN" altLang="en-US"/>
          </a:p>
        </p:txBody>
      </p:sp>
    </p:spTree>
    <p:extLst>
      <p:ext uri="{BB962C8B-B14F-4D97-AF65-F5344CB8AC3E}">
        <p14:creationId xmlns:p14="http://schemas.microsoft.com/office/powerpoint/2010/main" val="1784818806"/>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2</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354" name="幻灯片图像占位符 1"/>
          <p:cNvSpPr>
            <a:spLocks noGrp="1" noRot="1" noChangeAspect="1" noTextEdit="1"/>
          </p:cNvSpPr>
          <p:nvPr>
            <p:ph type="sldImg"/>
          </p:nvPr>
        </p:nvSpPr>
        <p:spPr bwMode="auto">
          <a:xfrm>
            <a:off x="992188" y="768350"/>
            <a:ext cx="5114925" cy="3836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23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302084"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88E9421A-B781-4D12-8CB3-CD1A8CC61A34}" type="slidenum">
              <a:rPr lang="en-US" altLang="zh-CN">
                <a:solidFill>
                  <a:srgbClr val="000000"/>
                </a:solidFill>
                <a:latin typeface="Arial" charset="0"/>
              </a:rPr>
              <a:pPr>
                <a:defRPr/>
              </a:pPr>
              <a:t>7</a:t>
            </a:fld>
            <a:endParaRPr lang="en-US" altLang="zh-CN">
              <a:solidFill>
                <a:srgbClr val="000000"/>
              </a:solidFill>
              <a:latin typeface="Arial" charset="0"/>
            </a:endParaRPr>
          </a:p>
        </p:txBody>
      </p:sp>
    </p:spTree>
    <p:extLst>
      <p:ext uri="{BB962C8B-B14F-4D97-AF65-F5344CB8AC3E}">
        <p14:creationId xmlns:p14="http://schemas.microsoft.com/office/powerpoint/2010/main" val="390996128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44376" y="1052736"/>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br>
              <a:rPr lang="en-US" altLang="zh-CN" dirty="0"/>
            </a:br>
            <a:r>
              <a:rPr lang="zh-CN" altLang="en-US" dirty="0"/>
              <a:t>单击此处编辑章节标题</a:t>
            </a:r>
            <a:br>
              <a:rPr lang="en-US" altLang="zh-CN" dirty="0"/>
            </a:br>
            <a:endParaRPr lang="zh-CN" altLang="en-US" dirty="0"/>
          </a:p>
        </p:txBody>
      </p:sp>
      <p:cxnSp>
        <p:nvCxnSpPr>
          <p:cNvPr id="12" name="直接连接符 11"/>
          <p:cNvCxnSpPr/>
          <p:nvPr/>
        </p:nvCxnSpPr>
        <p:spPr>
          <a:xfrm>
            <a:off x="13692" y="6525344"/>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4" name="标题 1"/>
          <p:cNvSpPr txBox="1">
            <a:spLocks/>
          </p:cNvSpPr>
          <p:nvPr/>
        </p:nvSpPr>
        <p:spPr bwMode="auto">
          <a:xfrm>
            <a:off x="457200" y="2852936"/>
            <a:ext cx="8229600" cy="1139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3600" b="1">
                <a:latin typeface="楷体" pitchFamily="49" charset="-122"/>
                <a:ea typeface="楷体" pitchFamily="49" charset="-122"/>
              </a:defRPr>
            </a:lvl1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0" dirty="0">
                <a:solidFill>
                  <a:srgbClr val="2A0015"/>
                </a:solidFill>
                <a:latin typeface="Adobe 楷体 Std R" pitchFamily="18" charset="-122"/>
                <a:ea typeface="Adobe 楷体 Std R" pitchFamily="18" charset="-122"/>
                <a:cs typeface="Arial" pitchFamily="34" charset="0"/>
              </a:rPr>
              <a:t>厦门大学财务学系</a:t>
            </a:r>
            <a:endParaRPr lang="en-US" altLang="zh-CN" sz="1800" b="0" dirty="0">
              <a:solidFill>
                <a:srgbClr val="2A0015"/>
              </a:solidFill>
              <a:latin typeface="Adobe 楷体 Std R" pitchFamily="18" charset="-122"/>
              <a:ea typeface="Adobe 楷体 Std R" pitchFamily="18" charset="-122"/>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0" kern="1200" dirty="0">
                <a:solidFill>
                  <a:srgbClr val="2A0015"/>
                </a:solidFill>
                <a:latin typeface="Adobe 楷体 Std R" pitchFamily="18" charset="-122"/>
                <a:ea typeface="Adobe 楷体 Std R" pitchFamily="18" charset="-122"/>
                <a:cs typeface="Arial" panose="020B0604020202020204" pitchFamily="34" charset="0"/>
              </a:rPr>
              <a:t>郑振龙 陈蓉 </a:t>
            </a:r>
            <a:endParaRPr lang="en-US" altLang="zh-CN" sz="1800" b="0" kern="1200" dirty="0">
              <a:solidFill>
                <a:srgbClr val="2A0015"/>
              </a:solidFill>
              <a:latin typeface="Adobe 楷体 Std R" pitchFamily="18" charset="-122"/>
              <a:ea typeface="Adobe 楷体 Std R" pitchFamily="18" charset="-122"/>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endParaRPr lang="en-US" altLang="zh-CN" sz="1800" b="1" baseline="0" dirty="0">
              <a:solidFill>
                <a:srgbClr val="2A0015"/>
              </a:solidFill>
              <a:latin typeface="Adobe Jenson Pro Capt" pitchFamily="18"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r>
              <a:rPr lang="en-US" altLang="zh-CN" sz="1800" b="1" dirty="0">
                <a:solidFill>
                  <a:srgbClr val="2A0015"/>
                </a:solidFill>
                <a:latin typeface="Adobe Jenson Pro Capt" pitchFamily="18" charset="0"/>
                <a:cs typeface="Arial" panose="020B0604020202020204" pitchFamily="34" charset="0"/>
              </a:rPr>
              <a:t>http:// </a:t>
            </a:r>
            <a:r>
              <a:rPr lang="en-US" altLang="zh-CN" sz="1800" b="1" dirty="0" err="1">
                <a:solidFill>
                  <a:srgbClr val="2A0015"/>
                </a:solidFill>
                <a:latin typeface="Adobe Jenson Pro Capt" pitchFamily="18" charset="0"/>
                <a:cs typeface="Arial" panose="020B0604020202020204" pitchFamily="34" charset="0"/>
              </a:rPr>
              <a:t>efinance.org.cn</a:t>
            </a:r>
            <a:endParaRPr lang="en-US" altLang="zh-CN" sz="1800" b="1" dirty="0">
              <a:solidFill>
                <a:srgbClr val="2A0015"/>
              </a:solidFill>
              <a:latin typeface="Adobe Jenson Pro Capt" pitchFamily="18"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r>
              <a:rPr lang="en-US" altLang="zh-CN" sz="1800" b="1" dirty="0" err="1">
                <a:solidFill>
                  <a:srgbClr val="2A0015"/>
                </a:solidFill>
                <a:latin typeface="Adobe Jenson Pro Capt" pitchFamily="18" charset="0"/>
                <a:cs typeface="Arial" panose="020B0604020202020204" pitchFamily="34" charset="0"/>
              </a:rPr>
              <a:t>Hhttp</a:t>
            </a:r>
            <a:r>
              <a:rPr lang="en-US" altLang="zh-CN" sz="1800" b="1" dirty="0">
                <a:solidFill>
                  <a:srgbClr val="2A0015"/>
                </a:solidFill>
                <a:latin typeface="Adobe Jenson Pro Capt" pitchFamily="18" charset="0"/>
                <a:cs typeface="Arial" panose="020B0604020202020204" pitchFamily="34" charset="0"/>
              </a:rPr>
              <a:t>://</a:t>
            </a:r>
            <a:r>
              <a:rPr lang="en-US" altLang="zh-CN" sz="1800" b="1" dirty="0" err="1">
                <a:solidFill>
                  <a:srgbClr val="2A0015"/>
                </a:solidFill>
                <a:latin typeface="Adobe Jenson Pro Capt" pitchFamily="18" charset="0"/>
                <a:cs typeface="Arial" panose="020B0604020202020204" pitchFamily="34" charset="0"/>
              </a:rPr>
              <a:t>aronge.net</a:t>
            </a:r>
            <a:endParaRPr lang="en-US" altLang="zh-CN" sz="1800" b="1" dirty="0">
              <a:solidFill>
                <a:srgbClr val="2A0015"/>
              </a:solidFill>
              <a:latin typeface="Adobe Jenson Pro Capt" pitchFamily="18"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chemeClr val="tx1">
                  <a:lumMod val="75000"/>
                  <a:lumOff val="25000"/>
                </a:schemeClr>
              </a:solidFill>
              <a:latin typeface="Adobe Jenson Pro Capt"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zh-CN" sz="2400" b="0" i="0" u="none" strike="noStrike" kern="0" cap="none" spc="0" normalizeH="0" baseline="0" noProof="0" dirty="0">
              <a:ln>
                <a:noFill/>
              </a:ln>
              <a:solidFill>
                <a:schemeClr val="tx2"/>
              </a:solidFill>
              <a:effectLst/>
              <a:uLnTx/>
              <a:uFillTx/>
              <a:latin typeface="Adobe Jenson Pro" pitchFamily="18" charset="0"/>
              <a:ea typeface="Adobe 黑体 Std R"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schemeClr val="tx2"/>
              </a:solidFill>
              <a:effectLst/>
              <a:uLnTx/>
              <a:uFillTx/>
              <a:latin typeface="楷体" pitchFamily="49" charset="-122"/>
              <a:ea typeface="楷体" pitchFamily="49" charset="-122"/>
              <a:cs typeface="+mj-cs"/>
            </a:endParaRPr>
          </a:p>
        </p:txBody>
      </p:sp>
      <p:pic>
        <p:nvPicPr>
          <p:cNvPr id="29" name="图片 28" descr="11824837100.jpg"/>
          <p:cNvPicPr>
            <a:picLocks noChangeAspect="1"/>
          </p:cNvPicPr>
          <p:nvPr/>
        </p:nvPicPr>
        <p:blipFill>
          <a:blip r:embed="rId2" cstate="print">
            <a:duotone>
              <a:schemeClr val="accent3">
                <a:shade val="45000"/>
                <a:satMod val="135000"/>
              </a:schemeClr>
              <a:prstClr val="white"/>
            </a:duotone>
            <a:extLst>
              <a:ext uri="{BEBA8EAE-BF5A-486C-A8C5-ECC9F3942E4B}">
                <a14:imgProps xmlns:a14="http://schemas.microsoft.com/office/drawing/2010/main">
                  <a14:imgLayer r:embed="rId3">
                    <a14:imgEffect>
                      <a14:artisticCrisscrossEtching/>
                    </a14:imgEffect>
                    <a14:imgEffect>
                      <a14:sharpenSoften amount="50000"/>
                    </a14:imgEffect>
                    <a14:imgEffect>
                      <a14:saturation sat="400000"/>
                    </a14:imgEffect>
                  </a14:imgLayer>
                </a14:imgProps>
              </a:ext>
            </a:extLst>
          </a:blip>
          <a:stretch>
            <a:fillRect/>
          </a:stretch>
        </p:blipFill>
        <p:spPr>
          <a:xfrm>
            <a:off x="3851920" y="4653136"/>
            <a:ext cx="1556792" cy="1556792"/>
          </a:xfrm>
          <a:prstGeom prst="rect">
            <a:avLst/>
          </a:prstGeom>
          <a:ln>
            <a:noFill/>
          </a:ln>
        </p:spPr>
      </p:pic>
      <p:sp>
        <p:nvSpPr>
          <p:cNvPr id="30" name="TextBox 29"/>
          <p:cNvSpPr txBox="1"/>
          <p:nvPr userDrawn="1"/>
        </p:nvSpPr>
        <p:spPr>
          <a:xfrm>
            <a:off x="2019168" y="6577607"/>
            <a:ext cx="5217128" cy="307777"/>
          </a:xfrm>
          <a:prstGeom prst="rect">
            <a:avLst/>
          </a:prstGeom>
          <a:noFill/>
        </p:spPr>
        <p:txBody>
          <a:bodyPr wrap="square" rtlCol="0">
            <a:spAutoFit/>
          </a:bodyPr>
          <a:lstStyle/>
          <a:p>
            <a:pPr algn="ctr"/>
            <a:r>
              <a:rPr lang="en-US" altLang="zh-CN" sz="1400" dirty="0">
                <a:latin typeface="Adobe Jenson Pro Capt" pitchFamily="18" charset="0"/>
                <a:ea typeface="Adobe 黑体 Std R" pitchFamily="34" charset="-122"/>
              </a:rPr>
              <a:t>Copyright © 2020 </a:t>
            </a:r>
            <a:r>
              <a:rPr lang="en-US" altLang="zh-CN" sz="1400" dirty="0" err="1">
                <a:latin typeface="Adobe Jenson Pro Capt" pitchFamily="18" charset="0"/>
                <a:ea typeface="Adobe 黑体 Std R" pitchFamily="34" charset="-122"/>
              </a:rPr>
              <a:t>Zhenlong</a:t>
            </a:r>
            <a:r>
              <a:rPr lang="en-US" altLang="zh-CN" sz="1400" dirty="0">
                <a:latin typeface="Adobe Jenson Pro Capt" pitchFamily="18" charset="0"/>
                <a:ea typeface="Adobe 黑体 Std R" pitchFamily="34" charset="-122"/>
              </a:rPr>
              <a:t> Zheng &amp; Rong Chen,</a:t>
            </a:r>
            <a:r>
              <a:rPr lang="en-US" altLang="zh-CN" sz="1400" baseline="0" dirty="0">
                <a:latin typeface="Adobe Jenson Pro Capt" pitchFamily="18" charset="0"/>
                <a:ea typeface="Adobe 黑体 Std R" pitchFamily="34" charset="-122"/>
              </a:rPr>
              <a:t> XMU</a:t>
            </a:r>
            <a:endParaRPr lang="en-US" altLang="zh-CN" sz="1400"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23068884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3"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Zheng, Zhenlong &amp; Chen, Rong, 2013</a:t>
            </a:r>
            <a:endParaRPr lang="zh-CN" altLang="en-US"/>
          </a:p>
        </p:txBody>
      </p:sp>
      <p:sp>
        <p:nvSpPr>
          <p:cNvPr id="4"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937880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Zheng, Zhenlong &amp; Chen, Rong, 2013</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4667413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Zheng, Zhenlong &amp; Chen, Rong, 2013</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42132593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5"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Zheng, Zhenlong &amp; Chen, Rong, 2013</a:t>
            </a:r>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2214800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5"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Zheng, Zhenlong &amp; Chen, Rong, 2013</a:t>
            </a:r>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0692284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867" y="14520"/>
            <a:ext cx="2565366" cy="1139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894"/>
            <a:ext cx="9144000" cy="221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userDrawn="1"/>
        </p:nvSpPr>
        <p:spPr>
          <a:xfrm>
            <a:off x="2051720" y="2636912"/>
            <a:ext cx="5688631" cy="1569660"/>
          </a:xfrm>
          <a:prstGeom prst="rect">
            <a:avLst/>
          </a:prstGeom>
          <a:noFill/>
        </p:spPr>
        <p:txBody>
          <a:bodyPr wrap="square" rtlCol="0">
            <a:spAutoFit/>
          </a:bodyPr>
          <a:lstStyle/>
          <a:p>
            <a:r>
              <a:rPr lang="en-US" altLang="zh-CN" sz="9600" dirty="0">
                <a:latin typeface="Bradley Hand ITC" pitchFamily="66" charset="0"/>
                <a:ea typeface="Adobe 仿宋 Std R" pitchFamily="18" charset="-122"/>
                <a:cs typeface="Arial Unicode MS" pitchFamily="34" charset="-122"/>
              </a:rPr>
              <a:t>The End.</a:t>
            </a:r>
            <a:endParaRPr lang="zh-CN" altLang="en-US" sz="9600" dirty="0">
              <a:latin typeface="Bradley Hand ITC" pitchFamily="66" charset="0"/>
              <a:ea typeface="Adobe 仿宋 Std R" pitchFamily="18" charset="-122"/>
              <a:cs typeface="Arial Unicode MS" pitchFamily="34" charset="-122"/>
            </a:endParaRPr>
          </a:p>
        </p:txBody>
      </p:sp>
      <p:sp>
        <p:nvSpPr>
          <p:cNvPr id="18" name="矩形 17"/>
          <p:cNvSpPr/>
          <p:nvPr userDrawn="1"/>
        </p:nvSpPr>
        <p:spPr>
          <a:xfrm>
            <a:off x="395536" y="1052736"/>
            <a:ext cx="835292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8172400" y="6394471"/>
            <a:ext cx="973833" cy="46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816817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谢谢">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10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550" y="260648"/>
            <a:ext cx="8724900" cy="621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46663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谢谢">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10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550" y="260648"/>
            <a:ext cx="8724900" cy="621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userDrawn="1"/>
        </p:nvSpPr>
        <p:spPr>
          <a:xfrm>
            <a:off x="2843808" y="3700264"/>
            <a:ext cx="3744416" cy="707886"/>
          </a:xfrm>
          <a:prstGeom prst="rect">
            <a:avLst/>
          </a:prstGeom>
          <a:noFill/>
        </p:spPr>
        <p:txBody>
          <a:bodyPr wrap="square" rtlCol="0">
            <a:spAutoFit/>
          </a:bodyPr>
          <a:lstStyle/>
          <a:p>
            <a:r>
              <a:rPr lang="en-US" altLang="zh-CN" sz="2000" b="1" dirty="0">
                <a:latin typeface="Adobe Jenson Pro Capt" pitchFamily="18" charset="0"/>
              </a:rPr>
              <a:t>Email: zlzheng@xmu.edu.cn</a:t>
            </a:r>
          </a:p>
          <a:p>
            <a:r>
              <a:rPr lang="en-US" altLang="zh-CN" sz="2000" b="1" dirty="0">
                <a:latin typeface="Adobe Jenson Pro Capt" pitchFamily="18" charset="0"/>
              </a:rPr>
              <a:t>              aronge@xmu.edu.cn</a:t>
            </a:r>
            <a:endParaRPr lang="zh-CN" altLang="en-US" sz="2000" b="1" dirty="0">
              <a:latin typeface="Adobe Jenson Pro Capt" pitchFamily="18" charset="0"/>
            </a:endParaRPr>
          </a:p>
        </p:txBody>
      </p:sp>
    </p:spTree>
    <p:extLst>
      <p:ext uri="{BB962C8B-B14F-4D97-AF65-F5344CB8AC3E}">
        <p14:creationId xmlns:p14="http://schemas.microsoft.com/office/powerpoint/2010/main" val="31535007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228600"/>
            <a:ext cx="8540750"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301625" y="1600200"/>
            <a:ext cx="4194175"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194175"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301625" y="6245225"/>
            <a:ext cx="2289175" cy="476250"/>
          </a:xfrm>
          <a:prstGeom prst="rect">
            <a:avLst/>
          </a:prstGeom>
        </p:spPr>
        <p:txBody>
          <a:bodyPr/>
          <a:lstStyle>
            <a:lvl1pPr>
              <a:defRPr>
                <a:ea typeface="宋体" pitchFamily="2" charset="-122"/>
              </a:defRPr>
            </a:lvl1pPr>
          </a:lstStyle>
          <a:p>
            <a:pPr>
              <a:defRPr/>
            </a:pPr>
            <a:endParaRPr lang="en-US" altLang="zh-CN"/>
          </a:p>
        </p:txBody>
      </p:sp>
      <p:sp>
        <p:nvSpPr>
          <p:cNvPr id="6" name="页脚占位符 5"/>
          <p:cNvSpPr>
            <a:spLocks noGrp="1"/>
          </p:cNvSpPr>
          <p:nvPr>
            <p:ph type="ftr" sz="quarter" idx="11"/>
          </p:nvPr>
        </p:nvSpPr>
        <p:spPr>
          <a:xfrm>
            <a:off x="3124200" y="6245225"/>
            <a:ext cx="2895600" cy="476250"/>
          </a:xfrm>
          <a:prstGeom prst="rect">
            <a:avLst/>
          </a:prstGeom>
        </p:spPr>
        <p:txBody>
          <a:bodyPr/>
          <a:lstStyle>
            <a:lvl1pPr>
              <a:defRPr/>
            </a:lvl1pPr>
          </a:lstStyle>
          <a:p>
            <a:pPr>
              <a:defRPr/>
            </a:pPr>
            <a:r>
              <a:rPr lang="en-US" altLang="zh-CN"/>
              <a:t>Copyright © Zheng, Zhenlong &amp; Chen, Rong, 2013</a:t>
            </a:r>
            <a:endParaRPr lang="zh-CN" altLang="en-US" dirty="0"/>
          </a:p>
        </p:txBody>
      </p:sp>
      <p:sp>
        <p:nvSpPr>
          <p:cNvPr id="7" name="灯片编号占位符 6"/>
          <p:cNvSpPr>
            <a:spLocks noGrp="1"/>
          </p:cNvSpPr>
          <p:nvPr>
            <p:ph type="sldNum" sz="quarter" idx="12"/>
          </p:nvPr>
        </p:nvSpPr>
        <p:spPr>
          <a:xfrm>
            <a:off x="6553200" y="6245225"/>
            <a:ext cx="2289175" cy="476250"/>
          </a:xfrm>
        </p:spPr>
        <p:txBody>
          <a:bodyPr/>
          <a:lstStyle>
            <a:lvl1pPr>
              <a:defRPr/>
            </a:lvl1pPr>
          </a:lstStyle>
          <a:p>
            <a:pPr>
              <a:defRPr/>
            </a:pPr>
            <a:fld id="{5CC2B108-31DF-4FE0-8872-C4A8491C00B8}" type="slidenum">
              <a:rPr lang="en-US" altLang="zh-CN"/>
              <a:pPr>
                <a:defRPr/>
              </a:pPr>
              <a:t>‹#›</a:t>
            </a:fld>
            <a:endParaRPr lang="en-US" altLang="zh-CN"/>
          </a:p>
        </p:txBody>
      </p:sp>
    </p:spTree>
    <p:extLst>
      <p:ext uri="{BB962C8B-B14F-4D97-AF65-F5344CB8AC3E}">
        <p14:creationId xmlns:p14="http://schemas.microsoft.com/office/powerpoint/2010/main" val="2147013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908720"/>
            <a:ext cx="8229600" cy="1656183"/>
          </a:xfrm>
        </p:spPr>
        <p:txBody>
          <a:bodyPr/>
          <a:lstStyle>
            <a:lvl1pPr algn="ctr">
              <a:defRPr sz="3600" b="1">
                <a:solidFill>
                  <a:srgbClr val="006633"/>
                </a:solidFill>
                <a:latin typeface="Adobe Jenson Pro Capt" pitchFamily="18" charset="0"/>
                <a:ea typeface="楷体" pitchFamily="49" charset="-122"/>
              </a:defRPr>
            </a:lvl1pPr>
          </a:lstStyle>
          <a:p>
            <a:r>
              <a:rPr lang="zh-CN" altLang="en-US" dirty="0"/>
              <a:t>单击此处编辑母版标题样式</a:t>
            </a:r>
            <a:br>
              <a:rPr lang="en-US" altLang="zh-CN" dirty="0"/>
            </a:br>
            <a:endParaRPr lang="zh-CN" altLang="en-US" dirty="0"/>
          </a:p>
        </p:txBody>
      </p:sp>
    </p:spTree>
    <p:extLst>
      <p:ext uri="{BB962C8B-B14F-4D97-AF65-F5344CB8AC3E}">
        <p14:creationId xmlns:p14="http://schemas.microsoft.com/office/powerpoint/2010/main" val="3217242720"/>
      </p:ext>
    </p:extLst>
  </p:cSld>
  <p:clrMapOvr>
    <a:masterClrMapping/>
  </p:clrMapOvr>
  <p:transition spd="slow">
    <p:pull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332656"/>
            <a:ext cx="8229600" cy="846931"/>
          </a:xfrm>
        </p:spPr>
        <p:txBody>
          <a:bodyPr bIns="36000" anchor="b"/>
          <a:lstStyle>
            <a:lvl1pPr>
              <a:defRPr>
                <a:solidFill>
                  <a:srgbClr val="006600"/>
                </a:solidFill>
                <a:latin typeface="Adobe Jenson Pro Capt" pitchFamily="18" charset="0"/>
                <a:ea typeface="Adobe 黑体 Std R" pitchFamily="34" charset="-122"/>
              </a:defRPr>
            </a:lvl1pPr>
          </a:lstStyle>
          <a:p>
            <a:r>
              <a:rPr lang="zh-TW" altLang="en-US" dirty="0"/>
              <a:t>按一下此處編輯母版標題樣式</a:t>
            </a:r>
            <a:endParaRPr lang="zh-CN" altLang="en-US" dirty="0"/>
          </a:p>
        </p:txBody>
      </p:sp>
      <p:sp>
        <p:nvSpPr>
          <p:cNvPr id="3" name="内容占位符 2"/>
          <p:cNvSpPr>
            <a:spLocks noGrp="1"/>
          </p:cNvSpPr>
          <p:nvPr>
            <p:ph idx="1" hasCustomPrompt="1"/>
          </p:nvPr>
        </p:nvSpPr>
        <p:spPr>
          <a:xfrm>
            <a:off x="457200" y="1340768"/>
            <a:ext cx="8229600" cy="5184576"/>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6" name="Rectangle 6"/>
          <p:cNvSpPr>
            <a:spLocks noGrp="1" noChangeArrowheads="1"/>
          </p:cNvSpPr>
          <p:nvPr>
            <p:ph type="sldNum" sz="quarter" idx="12"/>
          </p:nvPr>
        </p:nvSpPr>
        <p:spPr>
          <a:ln/>
        </p:spPr>
        <p:txBody>
          <a:bodyPr/>
          <a:lstStyle>
            <a:lvl1pPr>
              <a:defRPr>
                <a:solidFill>
                  <a:schemeClr val="tx1">
                    <a:lumMod val="50000"/>
                    <a:lumOff val="50000"/>
                  </a:schemeClr>
                </a:solidFill>
                <a:latin typeface="Adobe Jenson Pro Capt" pitchFamily="18" charset="0"/>
              </a:defRPr>
            </a:lvl1pPr>
          </a:lstStyle>
          <a:p>
            <a:fld id="{0C913308-F349-4B6D-A68A-DD1791B4A57B}" type="slidenum">
              <a:rPr lang="zh-CN" altLang="en-US" smtClean="0"/>
              <a:pPr/>
              <a:t>‹#›</a:t>
            </a:fld>
            <a:endParaRPr lang="zh-CN" altLang="en-US" dirty="0"/>
          </a:p>
        </p:txBody>
      </p:sp>
    </p:spTree>
    <p:extLst>
      <p:ext uri="{BB962C8B-B14F-4D97-AF65-F5344CB8AC3E}">
        <p14:creationId xmlns:p14="http://schemas.microsoft.com/office/powerpoint/2010/main" val="18382755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31640" y="1340767"/>
            <a:ext cx="6408712" cy="5046860"/>
          </a:xfrm>
          <a:prstGeom prst="rect">
            <a:avLst/>
          </a:prstGeom>
        </p:spPr>
      </p:pic>
      <p:sp>
        <p:nvSpPr>
          <p:cNvPr id="6" name="TextBox 5"/>
          <p:cNvSpPr txBox="1"/>
          <p:nvPr userDrawn="1"/>
        </p:nvSpPr>
        <p:spPr>
          <a:xfrm>
            <a:off x="467544" y="404664"/>
            <a:ext cx="8280920" cy="738664"/>
          </a:xfrm>
          <a:prstGeom prst="rect">
            <a:avLst/>
          </a:prstGeom>
          <a:noFill/>
        </p:spPr>
        <p:txBody>
          <a:bodyPr wrap="square" rtlCol="0">
            <a:spAutoFit/>
          </a:bodyPr>
          <a:lstStyle/>
          <a:p>
            <a:r>
              <a:rPr lang="en-US" altLang="zh-CN" sz="4200" dirty="0">
                <a:solidFill>
                  <a:srgbClr val="006600"/>
                </a:solidFill>
                <a:latin typeface="Adobe Jenson Pro Capt" pitchFamily="18" charset="0"/>
              </a:rPr>
              <a:t>Any Questions</a:t>
            </a:r>
            <a:r>
              <a:rPr lang="zh-CN" altLang="en-US" sz="4200" dirty="0">
                <a:solidFill>
                  <a:schemeClr val="accent2">
                    <a:lumMod val="75000"/>
                  </a:schemeClr>
                </a:solidFill>
                <a:latin typeface="GungsuhChe" pitchFamily="49" charset="-127"/>
                <a:ea typeface="GungsuhChe" pitchFamily="49" charset="-127"/>
                <a:cs typeface="Ebrima" pitchFamily="2" charset="0"/>
              </a:rPr>
              <a:t>？</a:t>
            </a:r>
            <a:endParaRPr lang="zh-CN" altLang="en-US" sz="4200" dirty="0">
              <a:solidFill>
                <a:schemeClr val="accent2">
                  <a:lumMod val="75000"/>
                </a:schemeClr>
              </a:solidFill>
            </a:endParaRPr>
          </a:p>
        </p:txBody>
      </p:sp>
    </p:spTree>
    <p:extLst>
      <p:ext uri="{BB962C8B-B14F-4D97-AF65-F5344CB8AC3E}">
        <p14:creationId xmlns:p14="http://schemas.microsoft.com/office/powerpoint/2010/main" val="355933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83568" y="2492896"/>
            <a:ext cx="7772400" cy="1362075"/>
          </a:xfrm>
        </p:spPr>
        <p:txBody>
          <a:bodyPr/>
          <a:lstStyle>
            <a:lvl1pPr algn="l">
              <a:defRPr sz="4000" b="0" cap="all" baseline="0">
                <a:solidFill>
                  <a:srgbClr val="002060"/>
                </a:solidFill>
                <a:latin typeface="Adobe Jenson Pro" pitchFamily="18" charset="0"/>
              </a:defRPr>
            </a:lvl1pPr>
          </a:lstStyle>
          <a:p>
            <a:r>
              <a:rPr lang="zh-CN" altLang="en-US" dirty="0"/>
              <a:t>    单击此处编辑母版标题样式</a:t>
            </a:r>
          </a:p>
        </p:txBody>
      </p:sp>
      <p:sp>
        <p:nvSpPr>
          <p:cNvPr id="3" name="文本占位符 2"/>
          <p:cNvSpPr>
            <a:spLocks noGrp="1"/>
          </p:cNvSpPr>
          <p:nvPr>
            <p:ph type="body" idx="1"/>
          </p:nvPr>
        </p:nvSpPr>
        <p:spPr>
          <a:xfrm>
            <a:off x="683568" y="4077072"/>
            <a:ext cx="7772400" cy="1500187"/>
          </a:xfrm>
        </p:spPr>
        <p:txBody>
          <a:bodyPr anchor="t"/>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249930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Zheng, Zhenlong &amp; Chen, Rong, 2013</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3887469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8"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Zheng, Zhenlong &amp; Chen, Rong, 2013</a:t>
            </a:r>
            <a:endParaRPr lang="zh-CN" altLang="en-US"/>
          </a:p>
        </p:txBody>
      </p:sp>
      <p:sp>
        <p:nvSpPr>
          <p:cNvPr id="9"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4078848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4"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Zheng, Zhenlong &amp; Chen, Rong, 2013</a:t>
            </a:r>
            <a:endParaRPr lang="zh-CN" altLang="en-US"/>
          </a:p>
        </p:txBody>
      </p:sp>
      <p:sp>
        <p:nvSpPr>
          <p:cNvPr id="5"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3467559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6529868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4010903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277813"/>
            <a:ext cx="8229600" cy="846931"/>
          </a:xfrm>
          <a:prstGeom prst="rect">
            <a:avLst/>
          </a:prstGeom>
          <a:noFill/>
          <a:ln w="9525">
            <a:noFill/>
            <a:miter lim="800000"/>
            <a:headEnd/>
            <a:tailEnd/>
          </a:ln>
        </p:spPr>
        <p:txBody>
          <a:bodyPr vert="horz" wrap="square" lIns="91440" tIns="45720" rIns="91440" bIns="36000" numCol="1" anchor="b" anchorCtr="0" compatLnSpc="1">
            <a:prstTxWarp prst="textNoShape">
              <a:avLst/>
            </a:prstTxWarp>
          </a:bodyPr>
          <a:lstStyle/>
          <a:p>
            <a:pPr lvl="0"/>
            <a:r>
              <a:rPr lang="zh-TW" altLang="en-US" dirty="0"/>
              <a:t>按一下此處編輯母版標題樣式</a:t>
            </a:r>
            <a:endParaRPr lang="zh-CN" altLang="en-US" dirty="0"/>
          </a:p>
        </p:txBody>
      </p:sp>
      <p:sp>
        <p:nvSpPr>
          <p:cNvPr id="15363" name="Rectangle 3"/>
          <p:cNvSpPr>
            <a:spLocks noGrp="1" noChangeArrowheads="1"/>
          </p:cNvSpPr>
          <p:nvPr>
            <p:ph type="body" idx="1"/>
          </p:nvPr>
        </p:nvSpPr>
        <p:spPr bwMode="auto">
          <a:xfrm>
            <a:off x="457200" y="1340768"/>
            <a:ext cx="8229600" cy="518457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26630" name="Rectangle 6"/>
          <p:cNvSpPr>
            <a:spLocks noGrp="1" noChangeArrowheads="1"/>
          </p:cNvSpPr>
          <p:nvPr>
            <p:ph type="sldNum" sz="quarter" idx="4"/>
          </p:nvPr>
        </p:nvSpPr>
        <p:spPr bwMode="auto">
          <a:xfrm>
            <a:off x="6588224" y="6525344"/>
            <a:ext cx="21336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solidFill>
                  <a:srgbClr val="2A0015"/>
                </a:solidFill>
                <a:latin typeface="Adobe Jenson Pro Capt" pitchFamily="18" charset="0"/>
                <a:ea typeface="+mn-ea"/>
              </a:defRPr>
            </a:lvl1pPr>
          </a:lstStyle>
          <a:p>
            <a:fld id="{0C913308-F349-4B6D-A68A-DD1791B4A57B}" type="slidenum">
              <a:rPr lang="zh-CN" altLang="en-US" smtClean="0"/>
              <a:pPr/>
              <a:t>‹#›</a:t>
            </a:fld>
            <a:endParaRPr lang="zh-CN" altLang="en-US" dirty="0"/>
          </a:p>
        </p:txBody>
      </p:sp>
      <p:cxnSp>
        <p:nvCxnSpPr>
          <p:cNvPr id="7" name="直接连接符 6"/>
          <p:cNvCxnSpPr/>
          <p:nvPr userDrawn="1"/>
        </p:nvCxnSpPr>
        <p:spPr>
          <a:xfrm>
            <a:off x="0" y="6525344"/>
            <a:ext cx="9144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467544" y="1196752"/>
            <a:ext cx="8208912"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9" name="Rectangle 6"/>
          <p:cNvSpPr txBox="1">
            <a:spLocks noChangeArrowheads="1"/>
          </p:cNvSpPr>
          <p:nvPr userDrawn="1"/>
        </p:nvSpPr>
        <p:spPr bwMode="auto">
          <a:xfrm>
            <a:off x="2555776" y="6569968"/>
            <a:ext cx="4248472"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latin typeface="Adobe Jenson Pro Capt" pitchFamily="18" charset="0"/>
                <a:ea typeface="Adobe 黑体 Std R" pitchFamily="34" charset="-122"/>
              </a:rPr>
              <a:t>Copyright © 2020 </a:t>
            </a:r>
            <a:r>
              <a:rPr lang="en-US" altLang="zh-CN" dirty="0" err="1">
                <a:latin typeface="Adobe Jenson Pro Capt" pitchFamily="18" charset="0"/>
                <a:ea typeface="Adobe 黑体 Std R" pitchFamily="34" charset="-122"/>
              </a:rPr>
              <a:t>Zhenlong</a:t>
            </a:r>
            <a:r>
              <a:rPr lang="en-US" altLang="zh-CN" dirty="0">
                <a:latin typeface="Adobe Jenson Pro Capt" pitchFamily="18" charset="0"/>
                <a:ea typeface="Adobe 黑体 Std R" pitchFamily="34" charset="-122"/>
              </a:rPr>
              <a:t> Zheng &amp; Rong Chen</a:t>
            </a:r>
            <a:r>
              <a:rPr lang="zh-CN" altLang="en-US" dirty="0">
                <a:latin typeface="Adobe Jenson Pro Capt" pitchFamily="18" charset="0"/>
                <a:ea typeface="Adobe 黑体 Std R" pitchFamily="34" charset="-122"/>
              </a:rPr>
              <a:t>，</a:t>
            </a:r>
            <a:r>
              <a:rPr lang="en-US" altLang="zh-CN" dirty="0" err="1">
                <a:latin typeface="Adobe Jenson Pro Capt" pitchFamily="18" charset="0"/>
                <a:ea typeface="Adobe 黑体 Std R" pitchFamily="34" charset="-122"/>
              </a:rPr>
              <a:t>XMU</a:t>
            </a:r>
            <a:endParaRPr lang="en-US" altLang="zh-CN"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4239475090"/>
      </p:ext>
    </p:extLst>
  </p:cSld>
  <p:clrMap bg1="lt1" tx1="dk1" bg2="lt2" tx2="dk2" accent1="accent1" accent2="accent2" accent3="accent3" accent4="accent4" accent5="accent5" accent6="accent6" hlink="hlink" folHlink="folHlink"/>
  <p:sldLayoutIdLst>
    <p:sldLayoutId id="2147492150" r:id="rId1"/>
    <p:sldLayoutId id="2147492151" r:id="rId2"/>
    <p:sldLayoutId id="2147492152" r:id="rId3"/>
    <p:sldLayoutId id="2147492153" r:id="rId4"/>
    <p:sldLayoutId id="2147492154" r:id="rId5"/>
    <p:sldLayoutId id="2147492155" r:id="rId6"/>
    <p:sldLayoutId id="2147492156" r:id="rId7"/>
    <p:sldLayoutId id="2147492157" r:id="rId8"/>
    <p:sldLayoutId id="2147492158" r:id="rId9"/>
    <p:sldLayoutId id="2147492159" r:id="rId10"/>
    <p:sldLayoutId id="2147492160" r:id="rId11"/>
    <p:sldLayoutId id="2147492161" r:id="rId12"/>
    <p:sldLayoutId id="2147492162" r:id="rId13"/>
    <p:sldLayoutId id="2147492163" r:id="rId14"/>
    <p:sldLayoutId id="2147492164" r:id="rId15"/>
    <p:sldLayoutId id="2147492165" r:id="rId16"/>
    <p:sldLayoutId id="2147492168" r:id="rId17"/>
    <p:sldLayoutId id="2147492166" r:id="rId18"/>
    <p:sldLayoutId id="2147492167" r:id="rId19"/>
  </p:sldLayoutIdLst>
  <p:hf hdr="0" ftr="0" dt="0"/>
  <p:txStyles>
    <p:titleStyle>
      <a:lvl1pPr algn="l" rtl="0" eaLnBrk="0" fontAlgn="base" hangingPunct="0">
        <a:spcBef>
          <a:spcPct val="0"/>
        </a:spcBef>
        <a:spcAft>
          <a:spcPct val="0"/>
        </a:spcAft>
        <a:defRPr sz="4200" b="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chemeClr val="tx2"/>
          </a:solidFill>
          <a:latin typeface="Garamond" pitchFamily="18" charset="0"/>
          <a:ea typeface="宋体" charset="-122"/>
        </a:defRPr>
      </a:lvl2pPr>
      <a:lvl3pPr algn="l" rtl="0" eaLnBrk="0" fontAlgn="base" hangingPunct="0">
        <a:spcBef>
          <a:spcPct val="0"/>
        </a:spcBef>
        <a:spcAft>
          <a:spcPct val="0"/>
        </a:spcAft>
        <a:defRPr sz="4200">
          <a:solidFill>
            <a:schemeClr val="tx2"/>
          </a:solidFill>
          <a:latin typeface="Garamond" pitchFamily="18" charset="0"/>
          <a:ea typeface="宋体" charset="-122"/>
        </a:defRPr>
      </a:lvl3pPr>
      <a:lvl4pPr algn="l" rtl="0" eaLnBrk="0" fontAlgn="base" hangingPunct="0">
        <a:spcBef>
          <a:spcPct val="0"/>
        </a:spcBef>
        <a:spcAft>
          <a:spcPct val="0"/>
        </a:spcAft>
        <a:defRPr sz="4200">
          <a:solidFill>
            <a:schemeClr val="tx2"/>
          </a:solidFill>
          <a:latin typeface="Garamond" pitchFamily="18" charset="0"/>
          <a:ea typeface="宋体" charset="-122"/>
        </a:defRPr>
      </a:lvl4pPr>
      <a:lvl5pPr algn="l" rtl="0" eaLnBrk="0" fontAlgn="base" hangingPunct="0">
        <a:spcBef>
          <a:spcPct val="0"/>
        </a:spcBef>
        <a:spcAft>
          <a:spcPct val="0"/>
        </a:spcAft>
        <a:defRPr sz="4200">
          <a:solidFill>
            <a:schemeClr val="tx2"/>
          </a:solidFill>
          <a:latin typeface="Garamond" pitchFamily="18" charset="0"/>
          <a:ea typeface="宋体"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lnSpc>
          <a:spcPct val="100000"/>
        </a:lnSpc>
        <a:spcBef>
          <a:spcPts val="1200"/>
        </a:spcBef>
        <a:spcAft>
          <a:spcPct val="0"/>
        </a:spcAft>
        <a:buClr>
          <a:schemeClr val="accent6">
            <a:lumMod val="75000"/>
          </a:schemeClr>
        </a:buClr>
        <a:buSzPct val="65000"/>
        <a:buFontTx/>
        <a:buBlip>
          <a:blip r:embed="rId21"/>
        </a:buBlip>
        <a:defRPr sz="3000" b="0" baseline="0">
          <a:solidFill>
            <a:schemeClr val="tx1">
              <a:lumMod val="85000"/>
              <a:lumOff val="15000"/>
            </a:schemeClr>
          </a:solidFill>
          <a:latin typeface="Adobe Jenson Pro" pitchFamily="18" charset="0"/>
          <a:ea typeface="Adobe 楷体 Std R" pitchFamily="18" charset="-122"/>
          <a:cs typeface="+mn-cs"/>
        </a:defRPr>
      </a:lvl1pPr>
      <a:lvl2pPr marL="669925" indent="-325438" algn="l" rtl="0" eaLnBrk="0" fontAlgn="base" hangingPunct="0">
        <a:lnSpc>
          <a:spcPct val="100000"/>
        </a:lnSpc>
        <a:spcBef>
          <a:spcPts val="1200"/>
        </a:spcBef>
        <a:spcAft>
          <a:spcPct val="0"/>
        </a:spcAft>
        <a:buClr>
          <a:srgbClr val="000066"/>
        </a:buClr>
        <a:buSzPct val="60000"/>
        <a:buFontTx/>
        <a:buBlip>
          <a:blip r:embed="rId21"/>
        </a:buBlip>
        <a:defRPr sz="2600" b="0" baseline="0">
          <a:solidFill>
            <a:schemeClr val="tx1">
              <a:lumMod val="85000"/>
              <a:lumOff val="15000"/>
            </a:schemeClr>
          </a:solidFill>
          <a:latin typeface="Adobe Jenson Pro" pitchFamily="18" charset="0"/>
          <a:ea typeface="Adobe 楷体 Std R" pitchFamily="18" charset="-122"/>
        </a:defRPr>
      </a:lvl2pPr>
      <a:lvl3pPr marL="1022350" indent="-350838" algn="l" rtl="0" eaLnBrk="0" fontAlgn="base" hangingPunct="0">
        <a:lnSpc>
          <a:spcPct val="100000"/>
        </a:lnSpc>
        <a:spcBef>
          <a:spcPts val="1200"/>
        </a:spcBef>
        <a:spcAft>
          <a:spcPct val="0"/>
        </a:spcAft>
        <a:buClr>
          <a:schemeClr val="accent6">
            <a:lumMod val="75000"/>
          </a:schemeClr>
        </a:buClr>
        <a:buSzPct val="65000"/>
        <a:buFontTx/>
        <a:buBlip>
          <a:blip r:embed="rId21"/>
        </a:buBlip>
        <a:defRPr sz="2200" b="0" baseline="0">
          <a:solidFill>
            <a:schemeClr val="tx1">
              <a:lumMod val="85000"/>
              <a:lumOff val="15000"/>
            </a:schemeClr>
          </a:solidFill>
          <a:latin typeface="Adobe Jenson Pro" pitchFamily="18" charset="0"/>
          <a:ea typeface="Adobe 楷体 Std R" pitchFamily="18" charset="-122"/>
        </a:defRPr>
      </a:lvl3pPr>
      <a:lvl4pPr marL="1339850" indent="-315913" algn="l" rtl="0" eaLnBrk="0" fontAlgn="base" hangingPunct="0">
        <a:lnSpc>
          <a:spcPct val="100000"/>
        </a:lnSpc>
        <a:spcBef>
          <a:spcPts val="1200"/>
        </a:spcBef>
        <a:spcAft>
          <a:spcPct val="0"/>
        </a:spcAft>
        <a:buClr>
          <a:srgbClr val="000066"/>
        </a:buClr>
        <a:buSzPct val="70000"/>
        <a:buFontTx/>
        <a:buBlip>
          <a:blip r:embed="rId21"/>
        </a:buBlip>
        <a:defRPr sz="2000" b="0" baseline="0">
          <a:solidFill>
            <a:schemeClr val="tx1">
              <a:lumMod val="85000"/>
              <a:lumOff val="15000"/>
            </a:schemeClr>
          </a:solidFill>
          <a:latin typeface="Adobe Jenson Pro" pitchFamily="18" charset="0"/>
          <a:ea typeface="Adobe 楷体 Std R" pitchFamily="18" charset="-122"/>
        </a:defRPr>
      </a:lvl4pPr>
      <a:lvl5pPr marL="1681163" indent="-339725" algn="l" rtl="0" eaLnBrk="0" fontAlgn="base" hangingPunct="0">
        <a:lnSpc>
          <a:spcPct val="100000"/>
        </a:lnSpc>
        <a:spcBef>
          <a:spcPts val="1200"/>
        </a:spcBef>
        <a:spcAft>
          <a:spcPct val="0"/>
        </a:spcAft>
        <a:buClr>
          <a:schemeClr val="accent6">
            <a:lumMod val="75000"/>
          </a:schemeClr>
        </a:buClr>
        <a:buSzPct val="75000"/>
        <a:buFontTx/>
        <a:buBlip>
          <a:blip r:embed="rId21"/>
        </a:buBlip>
        <a:defRPr sz="2000" b="0" baseline="0">
          <a:solidFill>
            <a:schemeClr val="tx1">
              <a:lumMod val="85000"/>
              <a:lumOff val="15000"/>
            </a:schemeClr>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oleObject" Target="../embeddings/oleObject3.bin"/><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wmf"/><Relationship Id="rId5" Type="http://schemas.openxmlformats.org/officeDocument/2006/relationships/oleObject" Target="../embeddings/oleObject2.bin"/><Relationship Id="rId4" Type="http://schemas.openxmlformats.org/officeDocument/2006/relationships/image" Target="../media/image7.wmf"/></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algn="ctr" eaLnBrk="1" hangingPunct="1"/>
            <a:br>
              <a:rPr lang="en-US" altLang="zh-CN" sz="4000" dirty="0"/>
            </a:br>
            <a:r>
              <a:rPr lang="zh-CN" altLang="en-US" sz="4000" dirty="0"/>
              <a:t>第六章 互换概述</a:t>
            </a:r>
            <a:br>
              <a:rPr lang="en-US" altLang="zh-CN" dirty="0"/>
            </a:br>
            <a:endParaRPr lang="zh-CN" altLang="en-US" dirty="0"/>
          </a:p>
        </p:txBody>
      </p:sp>
    </p:spTree>
    <p:extLst>
      <p:ext uri="{BB962C8B-B14F-4D97-AF65-F5344CB8AC3E}">
        <p14:creationId xmlns:p14="http://schemas.microsoft.com/office/powerpoint/2010/main" val="20317700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476672"/>
            <a:ext cx="8229600" cy="1152128"/>
          </a:xfrm>
        </p:spPr>
        <p:txBody>
          <a:bodyPr/>
          <a:lstStyle/>
          <a:p>
            <a:r>
              <a:rPr lang="zh-CN" altLang="en-US" sz="4400" dirty="0"/>
              <a:t>利率互换定盘曲线</a:t>
            </a:r>
            <a:r>
              <a:rPr lang="en-US" altLang="zh-CN" sz="4400" dirty="0">
                <a:latin typeface="Adobe Jenson Pro" pitchFamily="18" charset="0"/>
              </a:rPr>
              <a:t>: </a:t>
            </a:r>
            <a:r>
              <a:rPr lang="en-US" altLang="zh-CN" sz="4400" dirty="0" err="1"/>
              <a:t>5</a:t>
            </a:r>
            <a:r>
              <a:rPr lang="en-US" altLang="en-US" sz="4400" dirty="0" err="1"/>
              <a:t>Y</a:t>
            </a:r>
            <a:br>
              <a:rPr lang="en-US" altLang="en-US" sz="4400" dirty="0"/>
            </a:br>
            <a:endParaRPr lang="zh-CN" altLang="en-US" dirty="0"/>
          </a:p>
        </p:txBody>
      </p:sp>
      <p:sp>
        <p:nvSpPr>
          <p:cNvPr id="5" name="灯片编号占位符 4"/>
          <p:cNvSpPr>
            <a:spLocks noGrp="1"/>
          </p:cNvSpPr>
          <p:nvPr>
            <p:ph type="sldNum" sz="quarter" idx="12"/>
          </p:nvPr>
        </p:nvSpPr>
        <p:spPr/>
        <p:txBody>
          <a:bodyPr/>
          <a:lstStyle/>
          <a:p>
            <a:pPr>
              <a:defRPr/>
            </a:pPr>
            <a:fld id="{2C114DAE-AAC7-40F8-943E-49A820D3E26A}" type="slidenum">
              <a:rPr lang="en-US" altLang="zh-CN" smtClean="0">
                <a:solidFill>
                  <a:srgbClr val="000000"/>
                </a:solidFill>
              </a:rPr>
              <a:pPr>
                <a:defRPr/>
              </a:pPr>
              <a:t>10</a:t>
            </a:fld>
            <a:endParaRPr lang="en-US" altLang="zh-CN">
              <a:solidFill>
                <a:srgbClr val="000000"/>
              </a:solidFill>
            </a:endParaRPr>
          </a:p>
        </p:txBody>
      </p:sp>
      <p:graphicFrame>
        <p:nvGraphicFramePr>
          <p:cNvPr id="6" name="内容占位符 5">
            <a:extLst>
              <a:ext uri="{FF2B5EF4-FFF2-40B4-BE49-F238E27FC236}">
                <a16:creationId xmlns:a16="http://schemas.microsoft.com/office/drawing/2014/main" id="{501EF4BD-0683-4A2C-9514-D99FA4D29E5D}"/>
              </a:ext>
            </a:extLst>
          </p:cNvPr>
          <p:cNvGraphicFramePr>
            <a:graphicFrameLocks noGrp="1"/>
          </p:cNvGraphicFramePr>
          <p:nvPr>
            <p:ph idx="1"/>
            <p:extLst>
              <p:ext uri="{D42A27DB-BD31-4B8C-83A1-F6EECF244321}">
                <p14:modId xmlns:p14="http://schemas.microsoft.com/office/powerpoint/2010/main" val="2284284681"/>
              </p:ext>
            </p:extLst>
          </p:nvPr>
        </p:nvGraphicFramePr>
        <p:xfrm>
          <a:off x="457200" y="1196752"/>
          <a:ext cx="8229600" cy="532787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649325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货币互换</a:t>
            </a:r>
          </a:p>
        </p:txBody>
      </p:sp>
      <p:sp>
        <p:nvSpPr>
          <p:cNvPr id="3" name="内容占位符 2"/>
          <p:cNvSpPr>
            <a:spLocks noGrp="1"/>
          </p:cNvSpPr>
          <p:nvPr>
            <p:ph idx="1"/>
          </p:nvPr>
        </p:nvSpPr>
        <p:spPr>
          <a:xfrm>
            <a:off x="395536" y="1052736"/>
            <a:ext cx="8229600" cy="4530725"/>
          </a:xfrm>
        </p:spPr>
        <p:txBody>
          <a:bodyPr>
            <a:normAutofit lnSpcReduction="10000"/>
          </a:bodyPr>
          <a:lstStyle/>
          <a:p>
            <a:endParaRPr lang="en-US" altLang="zh-CN" dirty="0"/>
          </a:p>
          <a:p>
            <a:r>
              <a:rPr lang="zh-CN" altLang="en-US" dirty="0"/>
              <a:t>典型的货币互换是在未来约定期限内将一种货币的本金和固定利息与另一货币的等价本金和固定利息进行交换。</a:t>
            </a:r>
            <a:endParaRPr lang="en-US" altLang="zh-CN" dirty="0"/>
          </a:p>
          <a:p>
            <a:endParaRPr lang="zh-CN" altLang="en-US" dirty="0"/>
          </a:p>
          <a:p>
            <a:r>
              <a:rPr lang="zh-CN" altLang="en-US" dirty="0"/>
              <a:t>利率互换与货币互换之差异：</a:t>
            </a:r>
          </a:p>
          <a:p>
            <a:pPr lvl="1"/>
            <a:r>
              <a:rPr lang="zh-CN" altLang="en-US" dirty="0"/>
              <a:t>利率互换：通常无需交换本金，只定期交换利息差额；</a:t>
            </a:r>
          </a:p>
          <a:p>
            <a:pPr lvl="1"/>
            <a:r>
              <a:rPr lang="zh-CN" altLang="en-US" dirty="0"/>
              <a:t>货币互换：期初和期末须按照约定的汇率交换不同货币的本金，期间还需定期交换不同货币的利息。</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11</a:t>
            </a:fld>
            <a:endParaRPr lang="zh-CN" altLang="en-US" dirty="0"/>
          </a:p>
        </p:txBody>
      </p:sp>
    </p:spTree>
    <p:extLst>
      <p:ext uri="{BB962C8B-B14F-4D97-AF65-F5344CB8AC3E}">
        <p14:creationId xmlns:p14="http://schemas.microsoft.com/office/powerpoint/2010/main" val="836113599"/>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案例</a:t>
            </a:r>
            <a:r>
              <a:rPr lang="en-US" altLang="zh-CN" dirty="0"/>
              <a:t>6.2</a:t>
            </a:r>
            <a:endParaRPr lang="zh-CN" altLang="en-US" dirty="0"/>
          </a:p>
        </p:txBody>
      </p:sp>
      <p:sp>
        <p:nvSpPr>
          <p:cNvPr id="3" name="内容占位符 2"/>
          <p:cNvSpPr>
            <a:spLocks noGrp="1"/>
          </p:cNvSpPr>
          <p:nvPr>
            <p:ph idx="1"/>
          </p:nvPr>
        </p:nvSpPr>
        <p:spPr>
          <a:xfrm>
            <a:off x="323528" y="1052736"/>
            <a:ext cx="8424936" cy="4530725"/>
          </a:xfrm>
        </p:spPr>
        <p:txBody>
          <a:bodyPr>
            <a:normAutofit lnSpcReduction="10000"/>
          </a:bodyPr>
          <a:lstStyle/>
          <a:p>
            <a:pPr>
              <a:buNone/>
            </a:pPr>
            <a:r>
              <a:rPr lang="zh-CN" altLang="en-US" dirty="0"/>
              <a:t>         </a:t>
            </a:r>
            <a:endParaRPr lang="en-US" altLang="zh-CN" dirty="0"/>
          </a:p>
          <a:p>
            <a:pPr>
              <a:buNone/>
            </a:pPr>
            <a:r>
              <a:rPr lang="en-US" altLang="zh-CN" dirty="0"/>
              <a:t>            </a:t>
            </a:r>
            <a:r>
              <a:rPr lang="zh-CN" altLang="en-US" dirty="0"/>
              <a:t>雷斯顿科技公司（ </a:t>
            </a:r>
            <a:r>
              <a:rPr lang="en-US" altLang="zh-CN" dirty="0"/>
              <a:t>Reston Technology </a:t>
            </a:r>
            <a:r>
              <a:rPr lang="zh-CN" altLang="en-US" dirty="0"/>
              <a:t>）是成立于弗吉尼亚州科技开发区的一家互联网公司，由于计划到欧洲拓展业务，这家美国公司</a:t>
            </a:r>
            <a:r>
              <a:rPr lang="zh-CN" altLang="en-US" dirty="0">
                <a:solidFill>
                  <a:srgbClr val="FF0000"/>
                </a:solidFill>
              </a:rPr>
              <a:t>需要借入</a:t>
            </a:r>
            <a:r>
              <a:rPr lang="en-US" altLang="zh-CN" dirty="0"/>
              <a:t>2 </a:t>
            </a:r>
            <a:r>
              <a:rPr lang="zh-CN" altLang="en-US" dirty="0"/>
              <a:t>年期的</a:t>
            </a:r>
            <a:r>
              <a:rPr lang="en-US" altLang="zh-CN" dirty="0"/>
              <a:t>1 000 </a:t>
            </a:r>
            <a:r>
              <a:rPr lang="zh-CN" altLang="en-US" dirty="0"/>
              <a:t>万欧元。</a:t>
            </a:r>
          </a:p>
          <a:p>
            <a:pPr>
              <a:buNone/>
            </a:pPr>
            <a:r>
              <a:rPr lang="zh-CN" altLang="en-US" dirty="0"/>
              <a:t>            雷斯顿公司与其开户行的一家分支机构</a:t>
            </a:r>
            <a:r>
              <a:rPr lang="en-US" altLang="zh-CN" dirty="0"/>
              <a:t>——</a:t>
            </a:r>
            <a:r>
              <a:rPr lang="zh-CN" altLang="en-US" dirty="0"/>
              <a:t>全球互换公司（ </a:t>
            </a:r>
            <a:r>
              <a:rPr lang="en-US" altLang="zh-CN" dirty="0"/>
              <a:t>Global Swaps, Inc., GSI </a:t>
            </a:r>
            <a:r>
              <a:rPr lang="zh-CN" altLang="en-US" dirty="0"/>
              <a:t>）进行货币互换交易以实现这一目标。当时汇率是</a:t>
            </a:r>
            <a:r>
              <a:rPr lang="en-US" altLang="zh-CN" dirty="0"/>
              <a:t>0.9804 </a:t>
            </a:r>
            <a:r>
              <a:rPr lang="zh-CN" altLang="en-US" dirty="0"/>
              <a:t>美元</a:t>
            </a:r>
            <a:r>
              <a:rPr lang="en-US" altLang="zh-CN" dirty="0"/>
              <a:t>/</a:t>
            </a:r>
            <a:r>
              <a:rPr lang="zh-CN" altLang="en-US" dirty="0"/>
              <a:t>欧元。雷斯顿公司在市场上能得到的</a:t>
            </a:r>
            <a:r>
              <a:rPr lang="en-US" altLang="zh-CN" dirty="0"/>
              <a:t>2 </a:t>
            </a:r>
            <a:r>
              <a:rPr lang="zh-CN" altLang="en-US" dirty="0"/>
              <a:t>年期美元借款利率为</a:t>
            </a:r>
            <a:r>
              <a:rPr lang="en-US" altLang="zh-CN" dirty="0"/>
              <a:t>6.5% </a:t>
            </a:r>
            <a:r>
              <a:rPr lang="zh-CN" altLang="en-US" dirty="0"/>
              <a:t>。</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12</a:t>
            </a:fld>
            <a:endParaRPr lang="zh-CN" altLang="en-US" dirty="0"/>
          </a:p>
        </p:txBody>
      </p:sp>
    </p:spTree>
    <p:extLst>
      <p:ext uri="{BB962C8B-B14F-4D97-AF65-F5344CB8AC3E}">
        <p14:creationId xmlns:p14="http://schemas.microsoft.com/office/powerpoint/2010/main" val="21594811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13</a:t>
            </a:fld>
            <a:endParaRPr lang="zh-CN" altLang="en-US" dirty="0"/>
          </a:p>
        </p:txBody>
      </p:sp>
      <p:pic>
        <p:nvPicPr>
          <p:cNvPr id="60418"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899592" y="1268760"/>
            <a:ext cx="7056784" cy="4917620"/>
          </a:xfrm>
          <a:prstGeom prst="rect">
            <a:avLst/>
          </a:prstGeom>
          <a:noFill/>
          <a:ln w="9525">
            <a:noFill/>
            <a:miter lim="800000"/>
            <a:headEnd/>
            <a:tailEnd/>
          </a:ln>
        </p:spPr>
      </p:pic>
    </p:spTree>
    <p:extLst>
      <p:ext uri="{BB962C8B-B14F-4D97-AF65-F5344CB8AC3E}">
        <p14:creationId xmlns:p14="http://schemas.microsoft.com/office/powerpoint/2010/main" val="2886655822"/>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467544" y="980728"/>
            <a:ext cx="8229600" cy="5040560"/>
          </a:xfrm>
        </p:spPr>
        <p:txBody>
          <a:bodyPr>
            <a:normAutofit/>
          </a:bodyPr>
          <a:lstStyle/>
          <a:p>
            <a:pPr>
              <a:buNone/>
            </a:pPr>
            <a:r>
              <a:rPr lang="zh-CN" altLang="en-US" dirty="0"/>
              <a:t>         </a:t>
            </a:r>
            <a:endParaRPr lang="en-US" altLang="zh-CN" dirty="0"/>
          </a:p>
          <a:p>
            <a:pPr>
              <a:buNone/>
            </a:pPr>
            <a:r>
              <a:rPr lang="en-US" altLang="zh-CN" dirty="0"/>
              <a:t>		 </a:t>
            </a:r>
            <a:r>
              <a:rPr lang="zh-CN" altLang="en-US" dirty="0"/>
              <a:t>可以看到，雷斯顿公司通过货币互换将其原先的美元借款转换成了欧元借款。而欧洲业务的收入可以用于支付大部分利息。</a:t>
            </a:r>
          </a:p>
          <a:p>
            <a:pPr>
              <a:buNone/>
            </a:pPr>
            <a:r>
              <a:rPr lang="en-US" altLang="zh-CN" dirty="0"/>
              <a:t>		</a:t>
            </a:r>
            <a:r>
              <a:rPr lang="zh-CN" altLang="en-US" dirty="0"/>
              <a:t>在美国市场上，它按照</a:t>
            </a:r>
            <a:r>
              <a:rPr lang="en-US" altLang="zh-CN" dirty="0"/>
              <a:t>6.5% </a:t>
            </a:r>
            <a:r>
              <a:rPr lang="zh-CN" altLang="en-US" dirty="0"/>
              <a:t>的利率支付利息；同时在货币互换中，收到</a:t>
            </a:r>
            <a:r>
              <a:rPr lang="en-US" altLang="zh-CN" dirty="0"/>
              <a:t>6.1% </a:t>
            </a:r>
            <a:r>
              <a:rPr lang="zh-CN" altLang="en-US" dirty="0"/>
              <a:t>的美元利息，支付</a:t>
            </a:r>
            <a:r>
              <a:rPr lang="en-US" altLang="zh-CN" dirty="0"/>
              <a:t>4.35% </a:t>
            </a:r>
            <a:r>
              <a:rPr lang="zh-CN" altLang="en-US" dirty="0"/>
              <a:t>的欧元利息。</a:t>
            </a:r>
          </a:p>
          <a:p>
            <a:pPr>
              <a:buNone/>
            </a:pPr>
            <a:r>
              <a:rPr lang="en-US" altLang="zh-CN" dirty="0"/>
              <a:t>		</a:t>
            </a:r>
            <a:r>
              <a:rPr lang="zh-CN" altLang="en-US" dirty="0"/>
              <a:t>如果假设汇率不变的话，其每年的利息水平大约为</a:t>
            </a:r>
            <a:endParaRPr lang="en-US" altLang="zh-CN"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14</a:t>
            </a:fld>
            <a:endParaRPr lang="zh-CN" altLang="en-US" dirty="0"/>
          </a:p>
        </p:txBody>
      </p:sp>
      <p:graphicFrame>
        <p:nvGraphicFramePr>
          <p:cNvPr id="61443" name="Object 3"/>
          <p:cNvGraphicFramePr>
            <a:graphicFrameLocks noChangeAspect="1"/>
          </p:cNvGraphicFramePr>
          <p:nvPr>
            <p:extLst>
              <p:ext uri="{D42A27DB-BD31-4B8C-83A1-F6EECF244321}">
                <p14:modId xmlns:p14="http://schemas.microsoft.com/office/powerpoint/2010/main" val="112142725"/>
              </p:ext>
            </p:extLst>
          </p:nvPr>
        </p:nvGraphicFramePr>
        <p:xfrm>
          <a:off x="2915816" y="4941168"/>
          <a:ext cx="4550905" cy="576064"/>
        </p:xfrm>
        <a:graphic>
          <a:graphicData uri="http://schemas.openxmlformats.org/presentationml/2006/ole">
            <mc:AlternateContent xmlns:mc="http://schemas.openxmlformats.org/markup-compatibility/2006">
              <mc:Choice xmlns:v="urn:schemas-microsoft-com:vml" Requires="v">
                <p:oleObj name="Equation" r:id="rId2" imgW="2005729" imgH="253890" progId="Equation.DSMT4">
                  <p:embed/>
                </p:oleObj>
              </mc:Choice>
              <mc:Fallback>
                <p:oleObj name="Equation" r:id="rId2" imgW="2005729" imgH="253890" progId="Equation.DSMT4">
                  <p:embed/>
                  <p:pic>
                    <p:nvPicPr>
                      <p:cNvPr id="0"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5816" y="4941168"/>
                        <a:ext cx="4550905" cy="576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62931377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83F3B97-C657-4023-A5D3-B9DD307618F8}"/>
              </a:ext>
            </a:extLst>
          </p:cNvPr>
          <p:cNvSpPr>
            <a:spLocks noGrp="1"/>
          </p:cNvSpPr>
          <p:nvPr>
            <p:ph type="title"/>
          </p:nvPr>
        </p:nvSpPr>
        <p:spPr/>
        <p:txBody>
          <a:bodyPr/>
          <a:lstStyle/>
          <a:p>
            <a:r>
              <a:rPr lang="zh-CN" altLang="en-US" dirty="0"/>
              <a:t>总收益互换</a:t>
            </a:r>
          </a:p>
        </p:txBody>
      </p:sp>
      <p:sp>
        <p:nvSpPr>
          <p:cNvPr id="3" name="内容占位符 2">
            <a:extLst>
              <a:ext uri="{FF2B5EF4-FFF2-40B4-BE49-F238E27FC236}">
                <a16:creationId xmlns:a16="http://schemas.microsoft.com/office/drawing/2014/main" id="{A14D6457-A332-4C11-B3A6-A3E6D4654688}"/>
              </a:ext>
            </a:extLst>
          </p:cNvPr>
          <p:cNvSpPr>
            <a:spLocks noGrp="1"/>
          </p:cNvSpPr>
          <p:nvPr>
            <p:ph idx="1"/>
          </p:nvPr>
        </p:nvSpPr>
        <p:spPr/>
        <p:txBody>
          <a:bodyPr/>
          <a:lstStyle/>
          <a:p>
            <a:r>
              <a:rPr lang="zh-CN" altLang="en-US" dirty="0"/>
              <a:t>总收益互换</a:t>
            </a:r>
            <a:r>
              <a:rPr lang="en-US" altLang="zh-CN" dirty="0"/>
              <a:t>(total return </a:t>
            </a:r>
            <a:r>
              <a:rPr lang="en-US" altLang="zh-CN" dirty="0" err="1"/>
              <a:t>swap,TRS</a:t>
            </a:r>
            <a:r>
              <a:rPr lang="en-US" altLang="zh-CN" dirty="0"/>
              <a:t>),</a:t>
            </a:r>
            <a:r>
              <a:rPr lang="zh-CN" altLang="en-US" dirty="0"/>
              <a:t>是在未来约定期限内将一种或一篮子资产的总收益</a:t>
            </a:r>
            <a:r>
              <a:rPr lang="en-US" altLang="zh-CN" dirty="0"/>
              <a:t>(</a:t>
            </a:r>
            <a:r>
              <a:rPr lang="zh-CN" altLang="en-US" dirty="0"/>
              <a:t>包括现金流与资本利得或损失</a:t>
            </a:r>
            <a:r>
              <a:rPr lang="en-US" altLang="zh-CN" dirty="0"/>
              <a:t>)</a:t>
            </a:r>
            <a:r>
              <a:rPr lang="zh-CN" altLang="en-US" dirty="0"/>
              <a:t>与等值浮动利率债券的利息加或减价差进行交换。</a:t>
            </a:r>
            <a:endParaRPr lang="en-US" altLang="zh-CN" dirty="0"/>
          </a:p>
          <a:p>
            <a:endParaRPr lang="en-US" altLang="zh-CN" dirty="0"/>
          </a:p>
          <a:p>
            <a:endParaRPr lang="en-US" altLang="zh-CN" dirty="0"/>
          </a:p>
          <a:p>
            <a:endParaRPr lang="en-US" altLang="zh-CN" dirty="0"/>
          </a:p>
          <a:p>
            <a:r>
              <a:rPr lang="zh-CN" altLang="en-US" dirty="0"/>
              <a:t>总收益互换的一个重要特征是合约双方并不转让资产的实际所有权</a:t>
            </a:r>
            <a:r>
              <a:rPr lang="en-US" altLang="zh-CN" dirty="0"/>
              <a:t>,</a:t>
            </a:r>
            <a:r>
              <a:rPr lang="zh-CN" altLang="en-US" dirty="0"/>
              <a:t>只是转让收益权。</a:t>
            </a:r>
          </a:p>
        </p:txBody>
      </p:sp>
      <p:sp>
        <p:nvSpPr>
          <p:cNvPr id="4" name="灯片编号占位符 3">
            <a:extLst>
              <a:ext uri="{FF2B5EF4-FFF2-40B4-BE49-F238E27FC236}">
                <a16:creationId xmlns:a16="http://schemas.microsoft.com/office/drawing/2014/main" id="{428027CC-EA16-4CDF-A945-84DF074A9E05}"/>
              </a:ext>
            </a:extLst>
          </p:cNvPr>
          <p:cNvSpPr>
            <a:spLocks noGrp="1"/>
          </p:cNvSpPr>
          <p:nvPr>
            <p:ph type="sldNum" sz="quarter" idx="12"/>
          </p:nvPr>
        </p:nvSpPr>
        <p:spPr/>
        <p:txBody>
          <a:bodyPr/>
          <a:lstStyle/>
          <a:p>
            <a:fld id="{0C913308-F349-4B6D-A68A-DD1791B4A57B}" type="slidenum">
              <a:rPr lang="zh-CN" altLang="en-US" smtClean="0"/>
              <a:pPr/>
              <a:t>15</a:t>
            </a:fld>
            <a:endParaRPr lang="zh-CN" altLang="en-US" dirty="0"/>
          </a:p>
        </p:txBody>
      </p:sp>
      <p:pic>
        <p:nvPicPr>
          <p:cNvPr id="7" name="6-3.EPS" descr="id:2147508515;FounderCES">
            <a:extLst>
              <a:ext uri="{FF2B5EF4-FFF2-40B4-BE49-F238E27FC236}">
                <a16:creationId xmlns:a16="http://schemas.microsoft.com/office/drawing/2014/main" id="{73FB1939-71FA-42BD-92FE-6A297D705EFB}"/>
              </a:ext>
            </a:extLst>
          </p:cNvPr>
          <p:cNvPicPr/>
          <p:nvPr/>
        </p:nvPicPr>
        <p:blipFill>
          <a:blip r:embed="rId2" cstate="print"/>
          <a:stretch>
            <a:fillRect/>
          </a:stretch>
        </p:blipFill>
        <p:spPr>
          <a:xfrm>
            <a:off x="1979712" y="3573016"/>
            <a:ext cx="4752528" cy="1152128"/>
          </a:xfrm>
          <a:prstGeom prst="rect">
            <a:avLst/>
          </a:prstGeom>
        </p:spPr>
      </p:pic>
    </p:spTree>
    <p:extLst>
      <p:ext uri="{BB962C8B-B14F-4D97-AF65-F5344CB8AC3E}">
        <p14:creationId xmlns:p14="http://schemas.microsoft.com/office/powerpoint/2010/main" val="40956104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F00E9CA-250E-4814-9C07-27AE0433729F}"/>
              </a:ext>
            </a:extLst>
          </p:cNvPr>
          <p:cNvSpPr>
            <a:spLocks noGrp="1"/>
          </p:cNvSpPr>
          <p:nvPr>
            <p:ph type="title"/>
          </p:nvPr>
        </p:nvSpPr>
        <p:spPr/>
        <p:txBody>
          <a:bodyPr/>
          <a:lstStyle/>
          <a:p>
            <a:r>
              <a:rPr lang="zh-CN" altLang="en-US" dirty="0"/>
              <a:t>总收益互换的标的资产</a:t>
            </a:r>
          </a:p>
        </p:txBody>
      </p:sp>
      <p:sp>
        <p:nvSpPr>
          <p:cNvPr id="3" name="内容占位符 2">
            <a:extLst>
              <a:ext uri="{FF2B5EF4-FFF2-40B4-BE49-F238E27FC236}">
                <a16:creationId xmlns:a16="http://schemas.microsoft.com/office/drawing/2014/main" id="{2F84BBFB-1B2D-496A-AA98-832884B6DA16}"/>
              </a:ext>
            </a:extLst>
          </p:cNvPr>
          <p:cNvSpPr>
            <a:spLocks noGrp="1"/>
          </p:cNvSpPr>
          <p:nvPr>
            <p:ph idx="1"/>
          </p:nvPr>
        </p:nvSpPr>
        <p:spPr/>
        <p:txBody>
          <a:bodyPr/>
          <a:lstStyle/>
          <a:p>
            <a:r>
              <a:rPr lang="zh-CN" altLang="en-US" dirty="0"/>
              <a:t>总收益互换由总收益端</a:t>
            </a:r>
            <a:r>
              <a:rPr lang="en-US" altLang="zh-CN" dirty="0"/>
              <a:t>(total return leg)</a:t>
            </a:r>
            <a:r>
              <a:rPr lang="zh-CN" altLang="en-US" dirty="0"/>
              <a:t>和融资端</a:t>
            </a:r>
            <a:r>
              <a:rPr lang="en-US" altLang="zh-CN" dirty="0"/>
              <a:t>(funding leg)</a:t>
            </a:r>
            <a:r>
              <a:rPr lang="zh-CN" altLang="en-US" dirty="0"/>
              <a:t>组成。总收益端的资产可以是单一股票、指数、公司债、抵押贷款、市政债券、不动产、可转债、资产抵押证券、大宗商品、农产品、贵金属等。</a:t>
            </a:r>
          </a:p>
        </p:txBody>
      </p:sp>
      <p:sp>
        <p:nvSpPr>
          <p:cNvPr id="4" name="灯片编号占位符 3">
            <a:extLst>
              <a:ext uri="{FF2B5EF4-FFF2-40B4-BE49-F238E27FC236}">
                <a16:creationId xmlns:a16="http://schemas.microsoft.com/office/drawing/2014/main" id="{19649BDF-2168-4B2C-A713-90D4ED40CF37}"/>
              </a:ext>
            </a:extLst>
          </p:cNvPr>
          <p:cNvSpPr>
            <a:spLocks noGrp="1"/>
          </p:cNvSpPr>
          <p:nvPr>
            <p:ph type="sldNum" sz="quarter" idx="12"/>
          </p:nvPr>
        </p:nvSpPr>
        <p:spPr/>
        <p:txBody>
          <a:bodyPr/>
          <a:lstStyle/>
          <a:p>
            <a:fld id="{0C913308-F349-4B6D-A68A-DD1791B4A57B}" type="slidenum">
              <a:rPr lang="zh-CN" altLang="en-US" smtClean="0"/>
              <a:pPr/>
              <a:t>16</a:t>
            </a:fld>
            <a:endParaRPr lang="zh-CN" altLang="en-US" dirty="0"/>
          </a:p>
        </p:txBody>
      </p:sp>
    </p:spTree>
    <p:extLst>
      <p:ext uri="{BB962C8B-B14F-4D97-AF65-F5344CB8AC3E}">
        <p14:creationId xmlns:p14="http://schemas.microsoft.com/office/powerpoint/2010/main" val="13563895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595A42-C356-4E78-8A3C-FA7B977207BF}"/>
              </a:ext>
            </a:extLst>
          </p:cNvPr>
          <p:cNvSpPr>
            <a:spLocks noGrp="1"/>
          </p:cNvSpPr>
          <p:nvPr>
            <p:ph type="title"/>
          </p:nvPr>
        </p:nvSpPr>
        <p:spPr/>
        <p:txBody>
          <a:bodyPr/>
          <a:lstStyle/>
          <a:p>
            <a:r>
              <a:rPr lang="zh-CN" altLang="en-US" dirty="0"/>
              <a:t>总收益互换的特点</a:t>
            </a:r>
          </a:p>
        </p:txBody>
      </p:sp>
      <p:sp>
        <p:nvSpPr>
          <p:cNvPr id="3" name="内容占位符 2">
            <a:extLst>
              <a:ext uri="{FF2B5EF4-FFF2-40B4-BE49-F238E27FC236}">
                <a16:creationId xmlns:a16="http://schemas.microsoft.com/office/drawing/2014/main" id="{C01DBC78-F05E-4B55-974C-5E3D1BD4D419}"/>
              </a:ext>
            </a:extLst>
          </p:cNvPr>
          <p:cNvSpPr>
            <a:spLocks noGrp="1"/>
          </p:cNvSpPr>
          <p:nvPr>
            <p:ph idx="1"/>
          </p:nvPr>
        </p:nvSpPr>
        <p:spPr/>
        <p:txBody>
          <a:bodyPr/>
          <a:lstStyle/>
          <a:p>
            <a:r>
              <a:rPr lang="zh-CN" altLang="en-US" dirty="0"/>
              <a:t>节省交易费用</a:t>
            </a:r>
            <a:endParaRPr lang="en-US" altLang="zh-CN" dirty="0"/>
          </a:p>
          <a:p>
            <a:r>
              <a:rPr lang="zh-CN" altLang="en-US" dirty="0"/>
              <a:t>减少税收</a:t>
            </a:r>
            <a:endParaRPr lang="en-US" altLang="zh-CN" dirty="0"/>
          </a:p>
          <a:p>
            <a:r>
              <a:rPr lang="zh-CN" altLang="en-US" dirty="0"/>
              <a:t>提高杠杆</a:t>
            </a:r>
            <a:endParaRPr lang="en-US" altLang="zh-CN" dirty="0"/>
          </a:p>
          <a:p>
            <a:r>
              <a:rPr lang="zh-CN" altLang="en-US" dirty="0"/>
              <a:t>规避监管。</a:t>
            </a:r>
          </a:p>
        </p:txBody>
      </p:sp>
      <p:sp>
        <p:nvSpPr>
          <p:cNvPr id="4" name="灯片编号占位符 3">
            <a:extLst>
              <a:ext uri="{FF2B5EF4-FFF2-40B4-BE49-F238E27FC236}">
                <a16:creationId xmlns:a16="http://schemas.microsoft.com/office/drawing/2014/main" id="{F89F064C-47EF-4B73-9321-27D6B21A19E6}"/>
              </a:ext>
            </a:extLst>
          </p:cNvPr>
          <p:cNvSpPr>
            <a:spLocks noGrp="1"/>
          </p:cNvSpPr>
          <p:nvPr>
            <p:ph type="sldNum" sz="quarter" idx="12"/>
          </p:nvPr>
        </p:nvSpPr>
        <p:spPr/>
        <p:txBody>
          <a:bodyPr/>
          <a:lstStyle/>
          <a:p>
            <a:fld id="{0C913308-F349-4B6D-A68A-DD1791B4A57B}" type="slidenum">
              <a:rPr lang="zh-CN" altLang="en-US" smtClean="0"/>
              <a:pPr/>
              <a:t>17</a:t>
            </a:fld>
            <a:endParaRPr lang="zh-CN" altLang="en-US" dirty="0"/>
          </a:p>
        </p:txBody>
      </p:sp>
    </p:spTree>
    <p:extLst>
      <p:ext uri="{BB962C8B-B14F-4D97-AF65-F5344CB8AC3E}">
        <p14:creationId xmlns:p14="http://schemas.microsoft.com/office/powerpoint/2010/main" val="25536557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CE64344-F5FE-4216-BCBA-0DEE92910236}"/>
              </a:ext>
            </a:extLst>
          </p:cNvPr>
          <p:cNvSpPr>
            <a:spLocks noGrp="1"/>
          </p:cNvSpPr>
          <p:nvPr>
            <p:ph type="title"/>
          </p:nvPr>
        </p:nvSpPr>
        <p:spPr/>
        <p:txBody>
          <a:bodyPr/>
          <a:lstStyle/>
          <a:p>
            <a:r>
              <a:rPr lang="zh-CN" altLang="en-US" dirty="0"/>
              <a:t>通过总收益互换实现融资融券</a:t>
            </a:r>
          </a:p>
        </p:txBody>
      </p:sp>
      <p:sp>
        <p:nvSpPr>
          <p:cNvPr id="4" name="灯片编号占位符 3">
            <a:extLst>
              <a:ext uri="{FF2B5EF4-FFF2-40B4-BE49-F238E27FC236}">
                <a16:creationId xmlns:a16="http://schemas.microsoft.com/office/drawing/2014/main" id="{86F39ECA-9F63-451A-8098-DB9331EC088C}"/>
              </a:ext>
            </a:extLst>
          </p:cNvPr>
          <p:cNvSpPr>
            <a:spLocks noGrp="1"/>
          </p:cNvSpPr>
          <p:nvPr>
            <p:ph type="sldNum" sz="quarter" idx="12"/>
          </p:nvPr>
        </p:nvSpPr>
        <p:spPr/>
        <p:txBody>
          <a:bodyPr/>
          <a:lstStyle/>
          <a:p>
            <a:fld id="{0C913308-F349-4B6D-A68A-DD1791B4A57B}" type="slidenum">
              <a:rPr lang="zh-CN" altLang="en-US" smtClean="0"/>
              <a:pPr/>
              <a:t>18</a:t>
            </a:fld>
            <a:endParaRPr lang="zh-CN" altLang="en-US" dirty="0"/>
          </a:p>
        </p:txBody>
      </p:sp>
      <p:pic>
        <p:nvPicPr>
          <p:cNvPr id="7" name="6-4.EPS" descr="id:2147508522;FounderCES">
            <a:extLst>
              <a:ext uri="{FF2B5EF4-FFF2-40B4-BE49-F238E27FC236}">
                <a16:creationId xmlns:a16="http://schemas.microsoft.com/office/drawing/2014/main" id="{076469C0-680B-46A0-9760-EAA7D29F8B1B}"/>
              </a:ext>
            </a:extLst>
          </p:cNvPr>
          <p:cNvPicPr>
            <a:picLocks noGrp="1"/>
          </p:cNvPicPr>
          <p:nvPr>
            <p:ph idx="1"/>
          </p:nvPr>
        </p:nvPicPr>
        <p:blipFill>
          <a:blip r:embed="rId2" cstate="print"/>
          <a:stretch>
            <a:fillRect/>
          </a:stretch>
        </p:blipFill>
        <p:spPr>
          <a:xfrm>
            <a:off x="1475656" y="2780928"/>
            <a:ext cx="6120680" cy="1347452"/>
          </a:xfrm>
          <a:prstGeom prst="rect">
            <a:avLst/>
          </a:prstGeom>
        </p:spPr>
      </p:pic>
    </p:spTree>
    <p:extLst>
      <p:ext uri="{BB962C8B-B14F-4D97-AF65-F5344CB8AC3E}">
        <p14:creationId xmlns:p14="http://schemas.microsoft.com/office/powerpoint/2010/main" val="11564434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1C3BDC-FCC8-4C41-BCA7-427847ACFBBC}"/>
              </a:ext>
            </a:extLst>
          </p:cNvPr>
          <p:cNvSpPr>
            <a:spLocks noGrp="1"/>
          </p:cNvSpPr>
          <p:nvPr>
            <p:ph type="title"/>
          </p:nvPr>
        </p:nvSpPr>
        <p:spPr/>
        <p:txBody>
          <a:bodyPr/>
          <a:lstStyle/>
          <a:p>
            <a:r>
              <a:rPr lang="zh-CN" altLang="en-US" dirty="0"/>
              <a:t>总收益互换与国际资产配置</a:t>
            </a:r>
          </a:p>
        </p:txBody>
      </p:sp>
      <p:sp>
        <p:nvSpPr>
          <p:cNvPr id="3" name="内容占位符 2">
            <a:extLst>
              <a:ext uri="{FF2B5EF4-FFF2-40B4-BE49-F238E27FC236}">
                <a16:creationId xmlns:a16="http://schemas.microsoft.com/office/drawing/2014/main" id="{8FD14A08-F1E3-4AB1-92EB-27FC95B26F54}"/>
              </a:ext>
            </a:extLst>
          </p:cNvPr>
          <p:cNvSpPr>
            <a:spLocks noGrp="1"/>
          </p:cNvSpPr>
          <p:nvPr>
            <p:ph idx="1"/>
          </p:nvPr>
        </p:nvSpPr>
        <p:spPr/>
        <p:txBody>
          <a:bodyPr/>
          <a:lstStyle/>
          <a:p>
            <a:r>
              <a:rPr lang="zh-CN" altLang="en-US" dirty="0"/>
              <a:t>如果把总收益端的资产设定为国外的股票</a:t>
            </a:r>
            <a:r>
              <a:rPr lang="en-US" altLang="zh-CN" dirty="0"/>
              <a:t>,</a:t>
            </a:r>
            <a:r>
              <a:rPr lang="zh-CN" altLang="en-US" dirty="0"/>
              <a:t>同时用人民币结算盈亏</a:t>
            </a:r>
            <a:r>
              <a:rPr lang="en-US" altLang="zh-CN" dirty="0"/>
              <a:t>,</a:t>
            </a:r>
            <a:r>
              <a:rPr lang="zh-CN" altLang="en-US" dirty="0"/>
              <a:t>则既可让国人低成本地买卖国外的股票</a:t>
            </a:r>
            <a:r>
              <a:rPr lang="en-US" altLang="zh-CN" dirty="0"/>
              <a:t>,</a:t>
            </a:r>
            <a:r>
              <a:rPr lang="zh-CN" altLang="en-US" dirty="0"/>
              <a:t>又可以绕过外汇管制的难题。</a:t>
            </a:r>
          </a:p>
        </p:txBody>
      </p:sp>
      <p:sp>
        <p:nvSpPr>
          <p:cNvPr id="4" name="灯片编号占位符 3">
            <a:extLst>
              <a:ext uri="{FF2B5EF4-FFF2-40B4-BE49-F238E27FC236}">
                <a16:creationId xmlns:a16="http://schemas.microsoft.com/office/drawing/2014/main" id="{6E425DE5-9100-41B0-96AD-57866B2C04A3}"/>
              </a:ext>
            </a:extLst>
          </p:cNvPr>
          <p:cNvSpPr>
            <a:spLocks noGrp="1"/>
          </p:cNvSpPr>
          <p:nvPr>
            <p:ph type="sldNum" sz="quarter" idx="12"/>
          </p:nvPr>
        </p:nvSpPr>
        <p:spPr/>
        <p:txBody>
          <a:bodyPr/>
          <a:lstStyle/>
          <a:p>
            <a:fld id="{0C913308-F349-4B6D-A68A-DD1791B4A57B}" type="slidenum">
              <a:rPr lang="zh-CN" altLang="en-US" smtClean="0"/>
              <a:pPr/>
              <a:t>19</a:t>
            </a:fld>
            <a:endParaRPr lang="zh-CN" altLang="en-US" dirty="0"/>
          </a:p>
        </p:txBody>
      </p:sp>
    </p:spTree>
    <p:extLst>
      <p:ext uri="{BB962C8B-B14F-4D97-AF65-F5344CB8AC3E}">
        <p14:creationId xmlns:p14="http://schemas.microsoft.com/office/powerpoint/2010/main" val="21993074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p:txBody>
          <a:bodyPr/>
          <a:lstStyle/>
          <a:p>
            <a:pPr marL="0" indent="0">
              <a:buNone/>
            </a:pPr>
            <a:endParaRPr lang="en-US" altLang="zh-CN" dirty="0"/>
          </a:p>
          <a:p>
            <a:r>
              <a:rPr lang="zh-CN" altLang="en-US" dirty="0"/>
              <a:t>互换的含义及分类</a:t>
            </a:r>
            <a:endParaRPr lang="en-US" altLang="zh-CN" dirty="0"/>
          </a:p>
          <a:p>
            <a:endParaRPr lang="zh-CN" altLang="en-US" dirty="0"/>
          </a:p>
          <a:p>
            <a:r>
              <a:rPr lang="zh-CN" altLang="en-US" dirty="0"/>
              <a:t>互换市场</a:t>
            </a:r>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2</a:t>
            </a:fld>
            <a:endParaRPr lang="zh-CN" altLang="en-US" dirty="0"/>
          </a:p>
        </p:txBody>
      </p:sp>
    </p:spTree>
    <p:extLst>
      <p:ext uri="{BB962C8B-B14F-4D97-AF65-F5344CB8AC3E}">
        <p14:creationId xmlns:p14="http://schemas.microsoft.com/office/powerpoint/2010/main" val="270861980"/>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3D34BC-7E7D-46BE-9556-2099E4748533}"/>
              </a:ext>
            </a:extLst>
          </p:cNvPr>
          <p:cNvSpPr>
            <a:spLocks noGrp="1"/>
          </p:cNvSpPr>
          <p:nvPr>
            <p:ph type="title"/>
          </p:nvPr>
        </p:nvSpPr>
        <p:spPr/>
        <p:txBody>
          <a:bodyPr>
            <a:noAutofit/>
          </a:bodyPr>
          <a:lstStyle/>
          <a:p>
            <a:r>
              <a:rPr lang="zh-CN" altLang="en-US" sz="3600" dirty="0"/>
              <a:t>信用违约互换</a:t>
            </a:r>
            <a:r>
              <a:rPr lang="en-US" altLang="zh-CN" sz="3600" dirty="0"/>
              <a:t>(credit default </a:t>
            </a:r>
            <a:r>
              <a:rPr lang="en-US" altLang="zh-CN" sz="3600" dirty="0" err="1"/>
              <a:t>swap,CDS</a:t>
            </a:r>
            <a:r>
              <a:rPr lang="en-US" altLang="zh-CN" sz="3600" dirty="0"/>
              <a:t>)</a:t>
            </a:r>
            <a:endParaRPr lang="zh-CN" altLang="en-US" sz="3600" dirty="0"/>
          </a:p>
        </p:txBody>
      </p:sp>
      <p:sp>
        <p:nvSpPr>
          <p:cNvPr id="3" name="内容占位符 2">
            <a:extLst>
              <a:ext uri="{FF2B5EF4-FFF2-40B4-BE49-F238E27FC236}">
                <a16:creationId xmlns:a16="http://schemas.microsoft.com/office/drawing/2014/main" id="{29971E3A-5CA1-4C30-9ABB-41310A13099C}"/>
              </a:ext>
            </a:extLst>
          </p:cNvPr>
          <p:cNvSpPr>
            <a:spLocks noGrp="1"/>
          </p:cNvSpPr>
          <p:nvPr>
            <p:ph idx="1"/>
          </p:nvPr>
        </p:nvSpPr>
        <p:spPr/>
        <p:txBody>
          <a:bodyPr/>
          <a:lstStyle/>
          <a:p>
            <a:r>
              <a:rPr lang="zh-CN" altLang="en-US" dirty="0"/>
              <a:t>信用违约互换实际上是违约保险。</a:t>
            </a:r>
            <a:r>
              <a:rPr lang="en-US" altLang="zh-CN" dirty="0"/>
              <a:t>CDS</a:t>
            </a:r>
            <a:r>
              <a:rPr lang="zh-CN" altLang="en-US" dirty="0"/>
              <a:t>买方定期向卖方支付一定费用</a:t>
            </a:r>
            <a:r>
              <a:rPr lang="en-US" altLang="zh-CN" dirty="0"/>
              <a:t>(</a:t>
            </a:r>
            <a:r>
              <a:rPr lang="zh-CN" altLang="en-US" dirty="0"/>
              <a:t>相当于保费</a:t>
            </a:r>
            <a:r>
              <a:rPr lang="en-US" altLang="zh-CN" dirty="0"/>
              <a:t>),</a:t>
            </a:r>
            <a:r>
              <a:rPr lang="zh-CN" altLang="en-US" dirty="0"/>
              <a:t>一旦出现事先约定的信用事件</a:t>
            </a:r>
            <a:r>
              <a:rPr lang="en-US" altLang="zh-CN" dirty="0"/>
              <a:t>,CDS</a:t>
            </a:r>
            <a:r>
              <a:rPr lang="zh-CN" altLang="en-US" dirty="0"/>
              <a:t>买方将有权从卖方手中获得补偿</a:t>
            </a:r>
            <a:r>
              <a:rPr lang="en-US" altLang="zh-CN" dirty="0"/>
              <a:t>,</a:t>
            </a:r>
            <a:r>
              <a:rPr lang="zh-CN" altLang="en-US" dirty="0"/>
              <a:t>互换终止。</a:t>
            </a:r>
            <a:endParaRPr lang="en-US" altLang="zh-CN" dirty="0"/>
          </a:p>
          <a:p>
            <a:r>
              <a:rPr lang="zh-CN" altLang="en-US" dirty="0"/>
              <a:t>信用事件：特定贷款或债券主体还款违约、破产、资不抵债、拖欠、企业重组或信用评级下调。</a:t>
            </a:r>
            <a:endParaRPr lang="en-US" altLang="zh-CN" dirty="0"/>
          </a:p>
          <a:p>
            <a:r>
              <a:rPr lang="zh-CN" altLang="en-US" dirty="0"/>
              <a:t>补偿：现金支付或实物交割。</a:t>
            </a:r>
          </a:p>
        </p:txBody>
      </p:sp>
      <p:sp>
        <p:nvSpPr>
          <p:cNvPr id="4" name="灯片编号占位符 3">
            <a:extLst>
              <a:ext uri="{FF2B5EF4-FFF2-40B4-BE49-F238E27FC236}">
                <a16:creationId xmlns:a16="http://schemas.microsoft.com/office/drawing/2014/main" id="{DE9567AD-4E48-439D-84CD-C06513322286}"/>
              </a:ext>
            </a:extLst>
          </p:cNvPr>
          <p:cNvSpPr>
            <a:spLocks noGrp="1"/>
          </p:cNvSpPr>
          <p:nvPr>
            <p:ph type="sldNum" sz="quarter" idx="12"/>
          </p:nvPr>
        </p:nvSpPr>
        <p:spPr/>
        <p:txBody>
          <a:bodyPr/>
          <a:lstStyle/>
          <a:p>
            <a:fld id="{0C913308-F349-4B6D-A68A-DD1791B4A57B}" type="slidenum">
              <a:rPr lang="zh-CN" altLang="en-US" smtClean="0"/>
              <a:pPr/>
              <a:t>20</a:t>
            </a:fld>
            <a:endParaRPr lang="zh-CN" altLang="en-US" dirty="0"/>
          </a:p>
        </p:txBody>
      </p:sp>
    </p:spTree>
    <p:extLst>
      <p:ext uri="{BB962C8B-B14F-4D97-AF65-F5344CB8AC3E}">
        <p14:creationId xmlns:p14="http://schemas.microsoft.com/office/powerpoint/2010/main" val="19669776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44C3673-A787-4DDB-81BA-4A178CEA9F02}"/>
              </a:ext>
            </a:extLst>
          </p:cNvPr>
          <p:cNvSpPr>
            <a:spLocks noGrp="1"/>
          </p:cNvSpPr>
          <p:nvPr>
            <p:ph type="title"/>
          </p:nvPr>
        </p:nvSpPr>
        <p:spPr/>
        <p:txBody>
          <a:bodyPr/>
          <a:lstStyle/>
          <a:p>
            <a:r>
              <a:rPr lang="en-US" altLang="zh-CN" dirty="0"/>
              <a:t>CDS</a:t>
            </a:r>
            <a:r>
              <a:rPr lang="zh-CN" altLang="en-US" dirty="0"/>
              <a:t>示意图</a:t>
            </a:r>
          </a:p>
        </p:txBody>
      </p:sp>
      <p:sp>
        <p:nvSpPr>
          <p:cNvPr id="4" name="灯片编号占位符 3">
            <a:extLst>
              <a:ext uri="{FF2B5EF4-FFF2-40B4-BE49-F238E27FC236}">
                <a16:creationId xmlns:a16="http://schemas.microsoft.com/office/drawing/2014/main" id="{E3BA06F8-093C-402C-9F38-029C138AD551}"/>
              </a:ext>
            </a:extLst>
          </p:cNvPr>
          <p:cNvSpPr>
            <a:spLocks noGrp="1"/>
          </p:cNvSpPr>
          <p:nvPr>
            <p:ph type="sldNum" sz="quarter" idx="12"/>
          </p:nvPr>
        </p:nvSpPr>
        <p:spPr/>
        <p:txBody>
          <a:bodyPr/>
          <a:lstStyle/>
          <a:p>
            <a:fld id="{0C913308-F349-4B6D-A68A-DD1791B4A57B}" type="slidenum">
              <a:rPr lang="zh-CN" altLang="en-US" smtClean="0"/>
              <a:pPr/>
              <a:t>21</a:t>
            </a:fld>
            <a:endParaRPr lang="zh-CN" altLang="en-US" dirty="0"/>
          </a:p>
        </p:txBody>
      </p:sp>
      <p:pic>
        <p:nvPicPr>
          <p:cNvPr id="7" name="6-5.EPS" descr="id:2147508537;FounderCES">
            <a:extLst>
              <a:ext uri="{FF2B5EF4-FFF2-40B4-BE49-F238E27FC236}">
                <a16:creationId xmlns:a16="http://schemas.microsoft.com/office/drawing/2014/main" id="{4B10F29F-C5A3-477A-B9DD-C625F497CA18}"/>
              </a:ext>
            </a:extLst>
          </p:cNvPr>
          <p:cNvPicPr>
            <a:picLocks noGrp="1"/>
          </p:cNvPicPr>
          <p:nvPr>
            <p:ph idx="1"/>
          </p:nvPr>
        </p:nvPicPr>
        <p:blipFill>
          <a:blip r:embed="rId2" cstate="print"/>
          <a:stretch>
            <a:fillRect/>
          </a:stretch>
        </p:blipFill>
        <p:spPr>
          <a:xfrm>
            <a:off x="1619672" y="3140968"/>
            <a:ext cx="5904656" cy="1152128"/>
          </a:xfrm>
          <a:prstGeom prst="rect">
            <a:avLst/>
          </a:prstGeom>
        </p:spPr>
      </p:pic>
    </p:spTree>
    <p:extLst>
      <p:ext uri="{BB962C8B-B14F-4D97-AF65-F5344CB8AC3E}">
        <p14:creationId xmlns:p14="http://schemas.microsoft.com/office/powerpoint/2010/main" val="25197045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332656"/>
            <a:ext cx="8929718" cy="846931"/>
          </a:xfrm>
        </p:spPr>
        <p:txBody>
          <a:bodyPr/>
          <a:lstStyle/>
          <a:p>
            <a:r>
              <a:rPr lang="zh-CN" altLang="en-US" sz="3600" dirty="0"/>
              <a:t>冰岛</a:t>
            </a:r>
            <a:r>
              <a:rPr lang="en-US" altLang="zh-CN" sz="3600" dirty="0" err="1"/>
              <a:t>Glitnir</a:t>
            </a:r>
            <a:r>
              <a:rPr lang="en-US" altLang="zh-CN" sz="3600" dirty="0"/>
              <a:t> </a:t>
            </a:r>
            <a:r>
              <a:rPr lang="zh-CN" altLang="en-US" sz="3600" dirty="0"/>
              <a:t>银行</a:t>
            </a:r>
            <a:r>
              <a:rPr lang="en-US" altLang="zh-CN" sz="3600" dirty="0"/>
              <a:t>CDS </a:t>
            </a:r>
            <a:r>
              <a:rPr lang="zh-CN" altLang="en-US" sz="3600" dirty="0"/>
              <a:t>费率（</a:t>
            </a:r>
            <a:r>
              <a:rPr lang="en-US" altLang="zh-CN" sz="3600" dirty="0"/>
              <a:t>2008 </a:t>
            </a:r>
            <a:r>
              <a:rPr lang="zh-CN" altLang="en-US" sz="3600" dirty="0"/>
              <a:t>年</a:t>
            </a:r>
            <a:r>
              <a:rPr lang="en-US" altLang="zh-CN" sz="3600" dirty="0"/>
              <a:t>10 </a:t>
            </a:r>
            <a:r>
              <a:rPr lang="zh-CN" altLang="en-US" sz="3600" dirty="0"/>
              <a:t>月）</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22</a:t>
            </a:fld>
            <a:endParaRPr lang="zh-CN" altLang="en-US" dirty="0"/>
          </a:p>
        </p:txBody>
      </p:sp>
      <p:pic>
        <p:nvPicPr>
          <p:cNvPr id="62466" name="Picture 2"/>
          <p:cNvPicPr>
            <a:picLocks noChangeAspect="1" noChangeArrowheads="1"/>
          </p:cNvPicPr>
          <p:nvPr/>
        </p:nvPicPr>
        <p:blipFill>
          <a:blip r:embed="rId2" cstate="print"/>
          <a:srcRect/>
          <a:stretch>
            <a:fillRect/>
          </a:stretch>
        </p:blipFill>
        <p:spPr bwMode="auto">
          <a:xfrm>
            <a:off x="0" y="1340768"/>
            <a:ext cx="9144000" cy="5184576"/>
          </a:xfrm>
          <a:prstGeom prst="rect">
            <a:avLst/>
          </a:prstGeom>
          <a:noFill/>
          <a:ln w="9525">
            <a:noFill/>
            <a:miter lim="800000"/>
            <a:headEnd/>
            <a:tailEnd/>
          </a:ln>
        </p:spPr>
      </p:pic>
    </p:spTree>
    <p:extLst>
      <p:ext uri="{BB962C8B-B14F-4D97-AF65-F5344CB8AC3E}">
        <p14:creationId xmlns:p14="http://schemas.microsoft.com/office/powerpoint/2010/main" val="1771798481"/>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645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灯片编号占位符 4"/>
          <p:cNvSpPr>
            <a:spLocks noGrp="1"/>
          </p:cNvSpPr>
          <p:nvPr>
            <p:ph type="sldNum" sz="quarter" idx="12"/>
          </p:nvPr>
        </p:nvSpPr>
        <p:spPr/>
        <p:txBody>
          <a:bodyPr/>
          <a:lstStyle/>
          <a:p>
            <a:fld id="{7A0B34B9-D817-47F5-9B8C-94F2D5E9BE68}" type="slidenum">
              <a:rPr lang="zh-CN" altLang="en-US" smtClean="0"/>
              <a:pPr/>
              <a:t>23</a:t>
            </a:fld>
            <a:endParaRPr lang="zh-CN" altLang="en-US" dirty="0"/>
          </a:p>
        </p:txBody>
      </p:sp>
    </p:spTree>
    <p:extLst>
      <p:ext uri="{BB962C8B-B14F-4D97-AF65-F5344CB8AC3E}">
        <p14:creationId xmlns:p14="http://schemas.microsoft.com/office/powerpoint/2010/main" val="696446849"/>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其他互换</a:t>
            </a:r>
          </a:p>
        </p:txBody>
      </p:sp>
      <p:sp>
        <p:nvSpPr>
          <p:cNvPr id="3" name="内容占位符 2"/>
          <p:cNvSpPr>
            <a:spLocks noGrp="1"/>
          </p:cNvSpPr>
          <p:nvPr>
            <p:ph idx="1"/>
          </p:nvPr>
        </p:nvSpPr>
        <p:spPr/>
        <p:txBody>
          <a:bodyPr/>
          <a:lstStyle/>
          <a:p>
            <a:pPr>
              <a:buNone/>
            </a:pPr>
            <a:endParaRPr lang="en-US" altLang="zh-CN" dirty="0"/>
          </a:p>
          <a:p>
            <a:r>
              <a:rPr lang="zh-CN" altLang="en-US" dirty="0"/>
              <a:t>基点互换：浮动利率互换</a:t>
            </a:r>
          </a:p>
          <a:p>
            <a:pPr lvl="1"/>
            <a:r>
              <a:rPr lang="en-US" altLang="zh-CN" dirty="0"/>
              <a:t>Constant Maturity Swap (CMS)</a:t>
            </a:r>
            <a:r>
              <a:rPr lang="zh-CN" altLang="en-US" dirty="0"/>
              <a:t>：</a:t>
            </a:r>
            <a:r>
              <a:rPr lang="en-US" altLang="zh-CN" dirty="0"/>
              <a:t>LIBOR </a:t>
            </a:r>
            <a:r>
              <a:rPr lang="zh-CN" altLang="en-US" dirty="0"/>
              <a:t>与特定期限的互换利率</a:t>
            </a:r>
          </a:p>
          <a:p>
            <a:pPr lvl="1"/>
            <a:r>
              <a:rPr lang="en-US" altLang="zh-CN" dirty="0"/>
              <a:t>Constant Maturity Treasury Swap (CMT): LIBOR </a:t>
            </a:r>
            <a:r>
              <a:rPr lang="zh-CN" altLang="en-US" dirty="0"/>
              <a:t>与特定期限的美国国债利率</a:t>
            </a:r>
            <a:endParaRPr lang="en-US" altLang="zh-CN" dirty="0"/>
          </a:p>
          <a:p>
            <a:pPr lvl="1"/>
            <a:r>
              <a:rPr lang="zh-CN" altLang="en-US" dirty="0"/>
              <a:t>我国有七天回购利率（</a:t>
            </a:r>
            <a:r>
              <a:rPr lang="en-US" altLang="zh-CN" dirty="0"/>
              <a:t>FR007)</a:t>
            </a:r>
            <a:r>
              <a:rPr lang="zh-CN" altLang="en-US" dirty="0"/>
              <a:t>与</a:t>
            </a:r>
            <a:r>
              <a:rPr lang="en-US" altLang="zh-CN" dirty="0"/>
              <a:t>3</a:t>
            </a:r>
            <a:r>
              <a:rPr lang="zh-CN" altLang="en-US" dirty="0"/>
              <a:t>个月</a:t>
            </a:r>
            <a:r>
              <a:rPr lang="en-US" altLang="zh-CN" dirty="0" err="1"/>
              <a:t>Shibor</a:t>
            </a:r>
            <a:r>
              <a:rPr lang="zh-CN" altLang="en-US" dirty="0"/>
              <a:t>之间的互换，但很少交易。</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24</a:t>
            </a:fld>
            <a:endParaRPr lang="zh-CN" altLang="en-US" dirty="0"/>
          </a:p>
        </p:txBody>
      </p:sp>
    </p:spTree>
    <p:extLst>
      <p:ext uri="{BB962C8B-B14F-4D97-AF65-F5344CB8AC3E}">
        <p14:creationId xmlns:p14="http://schemas.microsoft.com/office/powerpoint/2010/main" val="1498620135"/>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marL="0" indent="0">
              <a:buNone/>
            </a:pPr>
            <a:endParaRPr lang="en-US" altLang="zh-CN" dirty="0"/>
          </a:p>
          <a:p>
            <a:r>
              <a:rPr lang="zh-CN" altLang="en-US" dirty="0"/>
              <a:t>交叉货币利率互换：一种货币的固定利率换另一种货币的浮动利率</a:t>
            </a:r>
          </a:p>
          <a:p>
            <a:r>
              <a:rPr lang="zh-CN" altLang="en-US" dirty="0"/>
              <a:t>差额互换：交换两种货币的浮动利率，但按照一种货币的相同名义本金计算，从而可以利用不同市场的利率差异，而不用考虑汇率问题。</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25</a:t>
            </a:fld>
            <a:endParaRPr lang="zh-CN" altLang="en-US" dirty="0"/>
          </a:p>
        </p:txBody>
      </p:sp>
    </p:spTree>
    <p:extLst>
      <p:ext uri="{BB962C8B-B14F-4D97-AF65-F5344CB8AC3E}">
        <p14:creationId xmlns:p14="http://schemas.microsoft.com/office/powerpoint/2010/main" val="2486911942"/>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467544" y="1124744"/>
            <a:ext cx="8229600" cy="4530725"/>
          </a:xfrm>
        </p:spPr>
        <p:txBody>
          <a:bodyPr/>
          <a:lstStyle/>
          <a:p>
            <a:pPr>
              <a:buNone/>
            </a:pPr>
            <a:endParaRPr lang="en-US" altLang="zh-CN" dirty="0"/>
          </a:p>
          <a:p>
            <a:r>
              <a:rPr lang="zh-CN" altLang="en-US" dirty="0"/>
              <a:t>增长型互换</a:t>
            </a:r>
            <a:r>
              <a:rPr lang="en-US" altLang="zh-CN" dirty="0"/>
              <a:t>/</a:t>
            </a:r>
            <a:r>
              <a:rPr lang="zh-CN" altLang="en-US" dirty="0"/>
              <a:t>减少型互换</a:t>
            </a:r>
            <a:r>
              <a:rPr lang="en-US" altLang="zh-CN" dirty="0"/>
              <a:t>/</a:t>
            </a:r>
            <a:r>
              <a:rPr lang="zh-CN" altLang="en-US" dirty="0"/>
              <a:t>滑道型互换</a:t>
            </a:r>
          </a:p>
          <a:p>
            <a:r>
              <a:rPr lang="zh-CN" altLang="en-US" dirty="0"/>
              <a:t>可延长互换</a:t>
            </a:r>
            <a:r>
              <a:rPr lang="en-US" altLang="zh-CN" dirty="0"/>
              <a:t>/</a:t>
            </a:r>
            <a:r>
              <a:rPr lang="zh-CN" altLang="en-US" dirty="0"/>
              <a:t>可赎回互换</a:t>
            </a:r>
          </a:p>
          <a:p>
            <a:r>
              <a:rPr lang="zh-CN" altLang="en-US" dirty="0"/>
              <a:t>零息互换：固定利息一次性支付</a:t>
            </a:r>
          </a:p>
          <a:p>
            <a:r>
              <a:rPr lang="zh-CN" altLang="en-US" dirty="0"/>
              <a:t>后期确定互换：浮动利率在期末确定</a:t>
            </a:r>
          </a:p>
          <a:p>
            <a:r>
              <a:rPr lang="zh-CN" altLang="en-US" dirty="0"/>
              <a:t>远期互换</a:t>
            </a:r>
          </a:p>
          <a:p>
            <a:r>
              <a:rPr lang="zh-CN" altLang="en-US" dirty="0"/>
              <a:t>互换期权</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26</a:t>
            </a:fld>
            <a:endParaRPr lang="zh-CN" altLang="en-US" dirty="0"/>
          </a:p>
        </p:txBody>
      </p:sp>
    </p:spTree>
    <p:extLst>
      <p:ext uri="{BB962C8B-B14F-4D97-AF65-F5344CB8AC3E}">
        <p14:creationId xmlns:p14="http://schemas.microsoft.com/office/powerpoint/2010/main" val="193031575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428596" y="1571612"/>
            <a:ext cx="7931224" cy="4530725"/>
          </a:xfrm>
        </p:spPr>
        <p:txBody>
          <a:bodyPr/>
          <a:lstStyle/>
          <a:p>
            <a:pPr marL="0" indent="0">
              <a:buNone/>
            </a:pPr>
            <a:endParaRPr lang="en-US" altLang="zh-CN" dirty="0"/>
          </a:p>
          <a:p>
            <a:r>
              <a:rPr lang="zh-CN" altLang="en-US" dirty="0"/>
              <a:t>股票互换</a:t>
            </a:r>
          </a:p>
          <a:p>
            <a:r>
              <a:rPr lang="zh-CN" altLang="en-US" dirty="0"/>
              <a:t>商品互换</a:t>
            </a:r>
            <a:endParaRPr lang="en-US" altLang="zh-CN"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27</a:t>
            </a:fld>
            <a:endParaRPr lang="zh-CN" altLang="en-US" dirty="0"/>
          </a:p>
        </p:txBody>
      </p:sp>
    </p:spTree>
    <p:extLst>
      <p:ext uri="{BB962C8B-B14F-4D97-AF65-F5344CB8AC3E}">
        <p14:creationId xmlns:p14="http://schemas.microsoft.com/office/powerpoint/2010/main" val="3067540213"/>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a:xfrm>
            <a:off x="683568" y="1600200"/>
            <a:ext cx="8003232" cy="4530725"/>
          </a:xfrm>
        </p:spPr>
        <p:txBody>
          <a:bodyPr/>
          <a:lstStyle/>
          <a:p>
            <a:pPr>
              <a:buNone/>
            </a:pPr>
            <a:endParaRPr lang="en-US" altLang="zh-CN" dirty="0"/>
          </a:p>
          <a:p>
            <a:pPr>
              <a:buNone/>
            </a:pPr>
            <a:endParaRPr lang="en-US" altLang="zh-CN" dirty="0"/>
          </a:p>
          <a:p>
            <a:pPr>
              <a:buNone/>
            </a:pPr>
            <a:r>
              <a:rPr lang="zh-CN" altLang="en-US" dirty="0">
                <a:solidFill>
                  <a:schemeClr val="tx1">
                    <a:lumMod val="50000"/>
                    <a:lumOff val="50000"/>
                  </a:schemeClr>
                </a:solidFill>
              </a:rPr>
              <a:t>互换的含义及分类</a:t>
            </a:r>
            <a:endParaRPr lang="en-US" altLang="zh-CN" dirty="0">
              <a:solidFill>
                <a:schemeClr val="tx1">
                  <a:lumMod val="50000"/>
                  <a:lumOff val="50000"/>
                </a:schemeClr>
              </a:solidFill>
            </a:endParaRPr>
          </a:p>
          <a:p>
            <a:pPr>
              <a:buNone/>
            </a:pPr>
            <a:endParaRPr lang="zh-CN" altLang="en-US" dirty="0"/>
          </a:p>
          <a:p>
            <a:pPr>
              <a:buNone/>
            </a:pPr>
            <a:r>
              <a:rPr lang="zh-CN" altLang="en-US" dirty="0"/>
              <a:t>互换市场</a:t>
            </a:r>
          </a:p>
          <a:p>
            <a:pPr>
              <a:buNone/>
            </a:pP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28</a:t>
            </a:fld>
            <a:endParaRPr lang="zh-CN" altLang="en-US" dirty="0"/>
          </a:p>
        </p:txBody>
      </p:sp>
    </p:spTree>
    <p:extLst>
      <p:ext uri="{BB962C8B-B14F-4D97-AF65-F5344CB8AC3E}">
        <p14:creationId xmlns:p14="http://schemas.microsoft.com/office/powerpoint/2010/main" val="1063311998"/>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互换市场的起源</a:t>
            </a:r>
          </a:p>
        </p:txBody>
      </p:sp>
      <p:sp>
        <p:nvSpPr>
          <p:cNvPr id="3" name="内容占位符 2"/>
          <p:cNvSpPr>
            <a:spLocks noGrp="1"/>
          </p:cNvSpPr>
          <p:nvPr>
            <p:ph idx="1"/>
          </p:nvPr>
        </p:nvSpPr>
        <p:spPr>
          <a:xfrm>
            <a:off x="467544" y="1268760"/>
            <a:ext cx="8229600" cy="4530725"/>
          </a:xfrm>
        </p:spPr>
        <p:txBody>
          <a:bodyPr>
            <a:normAutofit fontScale="92500" lnSpcReduction="10000"/>
          </a:bodyPr>
          <a:lstStyle/>
          <a:p>
            <a:endParaRPr lang="en-US" altLang="zh-CN" dirty="0"/>
          </a:p>
          <a:p>
            <a:r>
              <a:rPr lang="en-US" altLang="zh-CN" dirty="0"/>
              <a:t>20 </a:t>
            </a:r>
            <a:r>
              <a:rPr lang="zh-CN" altLang="en-US" dirty="0"/>
              <a:t>世纪</a:t>
            </a:r>
            <a:r>
              <a:rPr lang="en-US" altLang="zh-CN" dirty="0"/>
              <a:t>70 </a:t>
            </a:r>
            <a:r>
              <a:rPr lang="zh-CN" altLang="en-US" dirty="0"/>
              <a:t>年代末，货币交易商为了逃避英国的外汇管制而开发了货币互换。</a:t>
            </a:r>
            <a:endParaRPr lang="en-US" altLang="zh-CN" dirty="0"/>
          </a:p>
          <a:p>
            <a:endParaRPr lang="zh-CN" altLang="en-US" dirty="0"/>
          </a:p>
          <a:p>
            <a:r>
              <a:rPr lang="en-US" altLang="zh-CN" dirty="0"/>
              <a:t>1981 </a:t>
            </a:r>
            <a:r>
              <a:rPr lang="zh-CN" altLang="en-US" dirty="0"/>
              <a:t>年所罗门兄弟公司促成了</a:t>
            </a:r>
            <a:r>
              <a:rPr lang="en-US" altLang="zh-CN" dirty="0"/>
              <a:t>IBM </a:t>
            </a:r>
            <a:r>
              <a:rPr lang="zh-CN" altLang="en-US" dirty="0"/>
              <a:t>与世界银行之间基于固定利率的一项货币互换，这被认为是互换市场发展的里程碑。</a:t>
            </a:r>
            <a:endParaRPr lang="en-US" altLang="zh-CN" dirty="0"/>
          </a:p>
          <a:p>
            <a:endParaRPr lang="zh-CN" altLang="en-US" dirty="0"/>
          </a:p>
          <a:p>
            <a:r>
              <a:rPr lang="zh-CN" altLang="en-US" dirty="0"/>
              <a:t>第一个利率互换于</a:t>
            </a:r>
            <a:r>
              <a:rPr lang="en-US" altLang="zh-CN" dirty="0"/>
              <a:t>1981 </a:t>
            </a:r>
            <a:r>
              <a:rPr lang="zh-CN" altLang="en-US" dirty="0"/>
              <a:t>年出现在伦敦并于</a:t>
            </a:r>
            <a:r>
              <a:rPr lang="en-US" altLang="zh-CN" dirty="0"/>
              <a:t>1982 </a:t>
            </a:r>
            <a:r>
              <a:rPr lang="zh-CN" altLang="en-US" dirty="0"/>
              <a:t>年被引入美国。</a:t>
            </a:r>
          </a:p>
          <a:p>
            <a:pPr>
              <a:buNone/>
            </a:pP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29</a:t>
            </a:fld>
            <a:endParaRPr lang="zh-CN" altLang="en-US" dirty="0"/>
          </a:p>
        </p:txBody>
      </p:sp>
    </p:spTree>
    <p:extLst>
      <p:ext uri="{BB962C8B-B14F-4D97-AF65-F5344CB8AC3E}">
        <p14:creationId xmlns:p14="http://schemas.microsoft.com/office/powerpoint/2010/main" val="203667695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p:txBody>
          <a:bodyPr/>
          <a:lstStyle/>
          <a:p>
            <a:pPr>
              <a:lnSpc>
                <a:spcPct val="150000"/>
              </a:lnSpc>
            </a:pPr>
            <a:endParaRPr lang="en-US" altLang="zh-CN" dirty="0"/>
          </a:p>
          <a:p>
            <a:pPr>
              <a:buNone/>
            </a:pPr>
            <a:endParaRPr lang="en-US" altLang="zh-CN" dirty="0"/>
          </a:p>
          <a:p>
            <a:pPr>
              <a:buNone/>
            </a:pPr>
            <a:r>
              <a:rPr lang="zh-CN" altLang="en-US" dirty="0"/>
              <a:t>互换的含义及分类</a:t>
            </a:r>
            <a:endParaRPr lang="en-US" altLang="zh-CN" dirty="0"/>
          </a:p>
          <a:p>
            <a:endParaRPr lang="zh-CN" altLang="en-US" dirty="0"/>
          </a:p>
          <a:p>
            <a:pPr>
              <a:buNone/>
            </a:pPr>
            <a:r>
              <a:rPr lang="zh-CN" altLang="en-US" dirty="0">
                <a:solidFill>
                  <a:schemeClr val="tx1">
                    <a:lumMod val="50000"/>
                    <a:lumOff val="50000"/>
                  </a:schemeClr>
                </a:solidFill>
              </a:rPr>
              <a:t>互换市场</a:t>
            </a:r>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3</a:t>
            </a:fld>
            <a:endParaRPr lang="zh-CN" altLang="en-US" dirty="0"/>
          </a:p>
        </p:txBody>
      </p:sp>
    </p:spTree>
    <p:extLst>
      <p:ext uri="{BB962C8B-B14F-4D97-AF65-F5344CB8AC3E}">
        <p14:creationId xmlns:p14="http://schemas.microsoft.com/office/powerpoint/2010/main" val="2563585657"/>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互换市场的发展</a:t>
            </a:r>
          </a:p>
        </p:txBody>
      </p:sp>
      <p:sp>
        <p:nvSpPr>
          <p:cNvPr id="3" name="内容占位符 2"/>
          <p:cNvSpPr>
            <a:spLocks noGrp="1"/>
          </p:cNvSpPr>
          <p:nvPr>
            <p:ph idx="1"/>
          </p:nvPr>
        </p:nvSpPr>
        <p:spPr>
          <a:xfrm>
            <a:off x="457200" y="1285860"/>
            <a:ext cx="8229600" cy="4845065"/>
          </a:xfrm>
        </p:spPr>
        <p:txBody>
          <a:bodyPr/>
          <a:lstStyle/>
          <a:p>
            <a:r>
              <a:rPr lang="zh-CN" altLang="en-US" dirty="0"/>
              <a:t>全球利率互换日均成交金额从</a:t>
            </a:r>
            <a:r>
              <a:rPr lang="en-US" altLang="zh-CN" dirty="0"/>
              <a:t>2004</a:t>
            </a:r>
            <a:r>
              <a:rPr lang="zh-CN" altLang="en-US" dirty="0"/>
              <a:t>年的</a:t>
            </a:r>
            <a:r>
              <a:rPr lang="en-US" altLang="zh-CN" dirty="0"/>
              <a:t>6 200</a:t>
            </a:r>
            <a:r>
              <a:rPr lang="zh-CN" altLang="en-US" dirty="0"/>
              <a:t>亿美元增长到</a:t>
            </a:r>
            <a:r>
              <a:rPr lang="en-US" altLang="zh-CN" dirty="0"/>
              <a:t>2019</a:t>
            </a:r>
            <a:r>
              <a:rPr lang="zh-CN" altLang="en-US" dirty="0"/>
              <a:t>年</a:t>
            </a:r>
            <a:r>
              <a:rPr lang="en-US" altLang="zh-CN" dirty="0"/>
              <a:t>4</a:t>
            </a:r>
            <a:r>
              <a:rPr lang="zh-CN" altLang="en-US" dirty="0"/>
              <a:t>月的</a:t>
            </a:r>
            <a:r>
              <a:rPr lang="en-US" altLang="zh-CN" dirty="0"/>
              <a:t>41 460</a:t>
            </a:r>
            <a:r>
              <a:rPr lang="zh-CN" altLang="en-US" dirty="0"/>
              <a:t>亿美元。</a:t>
            </a:r>
            <a:endParaRPr lang="en-US" altLang="zh-CN" dirty="0"/>
          </a:p>
          <a:p>
            <a:r>
              <a:rPr lang="zh-CN" altLang="en-US" dirty="0"/>
              <a:t>货币互换的日均成交金额也从</a:t>
            </a:r>
            <a:r>
              <a:rPr lang="en-US" altLang="zh-CN" dirty="0"/>
              <a:t>2004</a:t>
            </a:r>
            <a:r>
              <a:rPr lang="zh-CN" altLang="en-US" dirty="0"/>
              <a:t>年的</a:t>
            </a:r>
            <a:r>
              <a:rPr lang="en-US" altLang="zh-CN" dirty="0"/>
              <a:t>210</a:t>
            </a:r>
            <a:r>
              <a:rPr lang="zh-CN" altLang="en-US" dirty="0"/>
              <a:t>亿美元增长到</a:t>
            </a:r>
            <a:r>
              <a:rPr lang="en-US" altLang="zh-CN" dirty="0"/>
              <a:t>2019</a:t>
            </a:r>
            <a:r>
              <a:rPr lang="zh-CN" altLang="en-US" dirty="0"/>
              <a:t>年</a:t>
            </a:r>
            <a:r>
              <a:rPr lang="en-US" altLang="zh-CN" dirty="0"/>
              <a:t>4</a:t>
            </a:r>
            <a:r>
              <a:rPr lang="zh-CN" altLang="en-US" dirty="0"/>
              <a:t>月的</a:t>
            </a:r>
            <a:r>
              <a:rPr lang="en-US" altLang="zh-CN" dirty="0"/>
              <a:t>1080</a:t>
            </a:r>
            <a:r>
              <a:rPr lang="zh-CN" altLang="en-US" dirty="0"/>
              <a:t>亿美元。</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30</a:t>
            </a:fld>
            <a:endParaRPr lang="zh-CN" altLang="en-US" dirty="0"/>
          </a:p>
        </p:txBody>
      </p:sp>
    </p:spTree>
    <p:extLst>
      <p:ext uri="{BB962C8B-B14F-4D97-AF65-F5344CB8AC3E}">
        <p14:creationId xmlns:p14="http://schemas.microsoft.com/office/powerpoint/2010/main" val="1858250102"/>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D8BB59-2125-4682-84BA-A0333F9888BB}"/>
              </a:ext>
            </a:extLst>
          </p:cNvPr>
          <p:cNvSpPr>
            <a:spLocks noGrp="1"/>
          </p:cNvSpPr>
          <p:nvPr>
            <p:ph type="title"/>
          </p:nvPr>
        </p:nvSpPr>
        <p:spPr/>
        <p:txBody>
          <a:bodyPr/>
          <a:lstStyle/>
          <a:p>
            <a:r>
              <a:rPr lang="zh-CN" altLang="en-US" dirty="0"/>
              <a:t>利率互换的地位</a:t>
            </a:r>
          </a:p>
        </p:txBody>
      </p:sp>
      <p:sp>
        <p:nvSpPr>
          <p:cNvPr id="3" name="内容占位符 2">
            <a:extLst>
              <a:ext uri="{FF2B5EF4-FFF2-40B4-BE49-F238E27FC236}">
                <a16:creationId xmlns:a16="http://schemas.microsoft.com/office/drawing/2014/main" id="{5862899C-118D-44C1-B042-FDF657FC9F24}"/>
              </a:ext>
            </a:extLst>
          </p:cNvPr>
          <p:cNvSpPr>
            <a:spLocks noGrp="1"/>
          </p:cNvSpPr>
          <p:nvPr>
            <p:ph idx="1"/>
          </p:nvPr>
        </p:nvSpPr>
        <p:spPr/>
        <p:txBody>
          <a:bodyPr/>
          <a:lstStyle/>
          <a:p>
            <a:pPr marL="0" indent="0">
              <a:buNone/>
            </a:pP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buNone/>
            </a:pPr>
            <a:endParaRPr lang="en-US" altLang="zh-CN" dirty="0"/>
          </a:p>
          <a:p>
            <a:pPr marL="0" indent="0" algn="ctr">
              <a:buNone/>
            </a:pPr>
            <a:endParaRPr lang="en-US" altLang="zh-CN" sz="2400" dirty="0"/>
          </a:p>
          <a:p>
            <a:pPr marL="0" indent="0" algn="ctr">
              <a:buNone/>
            </a:pPr>
            <a:r>
              <a:rPr lang="zh-CN" altLang="en-US" sz="2400" dirty="0"/>
              <a:t>全球</a:t>
            </a:r>
            <a:r>
              <a:rPr lang="en-US" altLang="zh-CN" sz="2400" dirty="0"/>
              <a:t>OTC</a:t>
            </a:r>
            <a:r>
              <a:rPr lang="zh-CN" altLang="en-US" sz="2400" dirty="0"/>
              <a:t>市场各类衍生品</a:t>
            </a:r>
            <a:endParaRPr lang="en-US" altLang="zh-CN" sz="2400" dirty="0"/>
          </a:p>
          <a:p>
            <a:pPr marL="0" indent="0" algn="ctr">
              <a:buNone/>
            </a:pPr>
            <a:r>
              <a:rPr lang="zh-CN" altLang="en-US" sz="2400" dirty="0"/>
              <a:t>未清偿名义本金占比（</a:t>
            </a:r>
            <a:r>
              <a:rPr lang="en-US" altLang="zh-CN" sz="2400" dirty="0"/>
              <a:t>2019</a:t>
            </a:r>
            <a:r>
              <a:rPr lang="zh-CN" altLang="en-US" sz="2400" dirty="0"/>
              <a:t>年</a:t>
            </a:r>
            <a:r>
              <a:rPr lang="en-US" altLang="zh-CN" sz="2400" dirty="0"/>
              <a:t>6</a:t>
            </a:r>
            <a:r>
              <a:rPr lang="zh-CN" altLang="en-US" sz="2400" dirty="0"/>
              <a:t>月底）</a:t>
            </a:r>
          </a:p>
          <a:p>
            <a:r>
              <a:rPr lang="zh-CN" altLang="en-US" sz="2400" dirty="0"/>
              <a:t>资料来源</a:t>
            </a:r>
            <a:r>
              <a:rPr lang="en-US" altLang="zh-CN" sz="2400" dirty="0"/>
              <a:t>:http://www.bis.org</a:t>
            </a:r>
          </a:p>
          <a:p>
            <a:endParaRPr lang="zh-CN" altLang="en-US" dirty="0"/>
          </a:p>
        </p:txBody>
      </p:sp>
      <p:sp>
        <p:nvSpPr>
          <p:cNvPr id="4" name="灯片编号占位符 3">
            <a:extLst>
              <a:ext uri="{FF2B5EF4-FFF2-40B4-BE49-F238E27FC236}">
                <a16:creationId xmlns:a16="http://schemas.microsoft.com/office/drawing/2014/main" id="{02F0DEA5-6B67-4295-AF7A-71497F131BD9}"/>
              </a:ext>
            </a:extLst>
          </p:cNvPr>
          <p:cNvSpPr>
            <a:spLocks noGrp="1"/>
          </p:cNvSpPr>
          <p:nvPr>
            <p:ph type="sldNum" sz="quarter" idx="12"/>
          </p:nvPr>
        </p:nvSpPr>
        <p:spPr/>
        <p:txBody>
          <a:bodyPr/>
          <a:lstStyle/>
          <a:p>
            <a:fld id="{0C913308-F349-4B6D-A68A-DD1791B4A57B}" type="slidenum">
              <a:rPr lang="zh-CN" altLang="en-US" smtClean="0"/>
              <a:pPr/>
              <a:t>31</a:t>
            </a:fld>
            <a:endParaRPr lang="zh-CN" altLang="en-US" dirty="0"/>
          </a:p>
        </p:txBody>
      </p:sp>
      <p:graphicFrame>
        <p:nvGraphicFramePr>
          <p:cNvPr id="5" name="内容占位符 11">
            <a:extLst>
              <a:ext uri="{FF2B5EF4-FFF2-40B4-BE49-F238E27FC236}">
                <a16:creationId xmlns:a16="http://schemas.microsoft.com/office/drawing/2014/main" id="{E9483BED-DB4B-4F3A-9A30-3A745DA67AD4}"/>
              </a:ext>
            </a:extLst>
          </p:cNvPr>
          <p:cNvGraphicFramePr>
            <a:graphicFrameLocks/>
          </p:cNvGraphicFramePr>
          <p:nvPr>
            <p:extLst>
              <p:ext uri="{D42A27DB-BD31-4B8C-83A1-F6EECF244321}">
                <p14:modId xmlns:p14="http://schemas.microsoft.com/office/powerpoint/2010/main" val="2688005216"/>
              </p:ext>
            </p:extLst>
          </p:nvPr>
        </p:nvGraphicFramePr>
        <p:xfrm>
          <a:off x="457200" y="1260873"/>
          <a:ext cx="8229600" cy="382431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918249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中国互换市场</a:t>
            </a:r>
          </a:p>
        </p:txBody>
      </p:sp>
      <p:sp>
        <p:nvSpPr>
          <p:cNvPr id="3" name="内容占位符 2"/>
          <p:cNvSpPr>
            <a:spLocks noGrp="1"/>
          </p:cNvSpPr>
          <p:nvPr>
            <p:ph idx="1"/>
          </p:nvPr>
        </p:nvSpPr>
        <p:spPr/>
        <p:txBody>
          <a:bodyPr/>
          <a:lstStyle/>
          <a:p>
            <a:r>
              <a:rPr lang="en-US" altLang="zh-CN" dirty="0"/>
              <a:t>2006</a:t>
            </a:r>
            <a:r>
              <a:rPr lang="zh-CN" altLang="zh-CN" dirty="0"/>
              <a:t>年</a:t>
            </a:r>
            <a:r>
              <a:rPr lang="en-US" altLang="zh-CN" dirty="0"/>
              <a:t>1</a:t>
            </a:r>
            <a:r>
              <a:rPr lang="zh-CN" altLang="zh-CN" dirty="0"/>
              <a:t>月</a:t>
            </a:r>
            <a:r>
              <a:rPr lang="zh-CN" altLang="en-US" dirty="0"/>
              <a:t>，在岸人民币利率互换市场启动试点，</a:t>
            </a:r>
            <a:r>
              <a:rPr lang="en-US" altLang="zh-CN" dirty="0"/>
              <a:t>2008</a:t>
            </a:r>
            <a:r>
              <a:rPr lang="zh-CN" altLang="en-US" dirty="0"/>
              <a:t>年</a:t>
            </a:r>
            <a:r>
              <a:rPr lang="en-US" altLang="zh-CN" dirty="0"/>
              <a:t>1</a:t>
            </a:r>
            <a:r>
              <a:rPr lang="zh-CN" altLang="en-US" dirty="0"/>
              <a:t>月正式开展业务，成交额从</a:t>
            </a:r>
            <a:r>
              <a:rPr lang="en-US" altLang="zh-CN" dirty="0"/>
              <a:t>2006</a:t>
            </a:r>
            <a:r>
              <a:rPr lang="zh-CN" altLang="zh-CN" dirty="0"/>
              <a:t>年</a:t>
            </a:r>
            <a:r>
              <a:rPr lang="en-US" altLang="zh-CN" dirty="0"/>
              <a:t>300</a:t>
            </a:r>
            <a:r>
              <a:rPr lang="zh-CN" altLang="zh-CN" dirty="0"/>
              <a:t>多亿</a:t>
            </a:r>
            <a:r>
              <a:rPr lang="zh-CN" altLang="en-US" dirty="0"/>
              <a:t>增长至</a:t>
            </a:r>
            <a:r>
              <a:rPr lang="en-US" altLang="zh-CN" dirty="0"/>
              <a:t>2015</a:t>
            </a:r>
            <a:r>
              <a:rPr lang="zh-CN" altLang="zh-CN" dirty="0"/>
              <a:t>年</a:t>
            </a:r>
            <a:r>
              <a:rPr lang="en-US" altLang="zh-CN" dirty="0"/>
              <a:t>8</a:t>
            </a:r>
            <a:r>
              <a:rPr lang="zh-CN" altLang="zh-CN" dirty="0"/>
              <a:t>万亿</a:t>
            </a:r>
            <a:r>
              <a:rPr lang="zh-CN" altLang="en-US" dirty="0"/>
              <a:t>元。</a:t>
            </a:r>
            <a:endParaRPr lang="en-US" altLang="zh-CN" dirty="0"/>
          </a:p>
          <a:p>
            <a:r>
              <a:rPr lang="zh-CN" altLang="en-US" dirty="0"/>
              <a:t>人民币离岸利率互换：香港、新加坡等</a:t>
            </a:r>
            <a:endParaRPr lang="en-US" altLang="zh-CN"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32</a:t>
            </a:fld>
            <a:endParaRPr lang="zh-CN" altLang="en-US" dirty="0"/>
          </a:p>
        </p:txBody>
      </p:sp>
    </p:spTree>
    <p:extLst>
      <p:ext uri="{BB962C8B-B14F-4D97-AF65-F5344CB8AC3E}">
        <p14:creationId xmlns:p14="http://schemas.microsoft.com/office/powerpoint/2010/main" val="31966263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33</a:t>
            </a:fld>
            <a:endParaRPr lang="zh-CN" altLang="en-US" dirty="0"/>
          </a:p>
        </p:txBody>
      </p:sp>
      <p:pic>
        <p:nvPicPr>
          <p:cNvPr id="1064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332656"/>
            <a:ext cx="8568952" cy="5976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35295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国际互换市场发展迅速的原因</a:t>
            </a:r>
          </a:p>
        </p:txBody>
      </p:sp>
      <p:sp>
        <p:nvSpPr>
          <p:cNvPr id="3" name="内容占位符 2"/>
          <p:cNvSpPr>
            <a:spLocks noGrp="1"/>
          </p:cNvSpPr>
          <p:nvPr>
            <p:ph idx="1"/>
          </p:nvPr>
        </p:nvSpPr>
        <p:spPr>
          <a:xfrm>
            <a:off x="467544" y="1052736"/>
            <a:ext cx="8229600" cy="4530725"/>
          </a:xfrm>
        </p:spPr>
        <p:txBody>
          <a:bodyPr/>
          <a:lstStyle/>
          <a:p>
            <a:endParaRPr lang="en-US" altLang="zh-CN" dirty="0"/>
          </a:p>
          <a:p>
            <a:r>
              <a:rPr lang="zh-CN" altLang="en-US" dirty="0"/>
              <a:t>互换交易在风险管理、降低交易成本、规避管制和创造新产品等方面都有着重要的运用。</a:t>
            </a:r>
            <a:endParaRPr lang="en-US" altLang="zh-CN" dirty="0"/>
          </a:p>
          <a:p>
            <a:endParaRPr lang="zh-CN" altLang="en-US" dirty="0"/>
          </a:p>
          <a:p>
            <a:r>
              <a:rPr lang="zh-CN" altLang="en-US" dirty="0"/>
              <a:t>在其发展过程中，互换市场形成的一些运作机制也在很大程度上促进了该市场的发展。</a:t>
            </a:r>
            <a:endParaRPr lang="en-US" altLang="zh-CN" dirty="0"/>
          </a:p>
          <a:p>
            <a:endParaRPr lang="zh-CN" altLang="en-US" dirty="0"/>
          </a:p>
          <a:p>
            <a:r>
              <a:rPr lang="zh-CN" altLang="en-US" dirty="0"/>
              <a:t>当局的监管态度为互换交易提供了合法发展的空间。</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34</a:t>
            </a:fld>
            <a:endParaRPr lang="zh-CN" altLang="en-US" dirty="0"/>
          </a:p>
        </p:txBody>
      </p:sp>
    </p:spTree>
    <p:extLst>
      <p:ext uri="{BB962C8B-B14F-4D97-AF65-F5344CB8AC3E}">
        <p14:creationId xmlns:p14="http://schemas.microsoft.com/office/powerpoint/2010/main" val="1927180537"/>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利率互换市场机制</a:t>
            </a:r>
          </a:p>
        </p:txBody>
      </p:sp>
      <p:sp>
        <p:nvSpPr>
          <p:cNvPr id="3" name="内容占位符 2"/>
          <p:cNvSpPr>
            <a:spLocks noGrp="1"/>
          </p:cNvSpPr>
          <p:nvPr>
            <p:ph idx="1"/>
          </p:nvPr>
        </p:nvSpPr>
        <p:spPr/>
        <p:txBody>
          <a:bodyPr/>
          <a:lstStyle/>
          <a:p>
            <a:pPr marL="0" indent="0">
              <a:buNone/>
            </a:pPr>
            <a:endParaRPr lang="en-US" altLang="zh-CN" dirty="0"/>
          </a:p>
          <a:p>
            <a:r>
              <a:rPr lang="zh-CN" altLang="en-US" dirty="0"/>
              <a:t>互换市场的做市商制度</a:t>
            </a:r>
          </a:p>
          <a:p>
            <a:r>
              <a:rPr lang="zh-CN" altLang="en-US" dirty="0"/>
              <a:t>互换市场的标准化</a:t>
            </a:r>
          </a:p>
          <a:p>
            <a:r>
              <a:rPr lang="zh-CN" altLang="en-US" dirty="0"/>
              <a:t>互换市场的其他惯例</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35</a:t>
            </a:fld>
            <a:endParaRPr lang="zh-CN" altLang="en-US" dirty="0"/>
          </a:p>
        </p:txBody>
      </p:sp>
    </p:spTree>
    <p:extLst>
      <p:ext uri="{BB962C8B-B14F-4D97-AF65-F5344CB8AC3E}">
        <p14:creationId xmlns:p14="http://schemas.microsoft.com/office/powerpoint/2010/main" val="2324755351"/>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做市商制度</a:t>
            </a:r>
          </a:p>
        </p:txBody>
      </p:sp>
      <p:sp>
        <p:nvSpPr>
          <p:cNvPr id="3" name="内容占位符 2"/>
          <p:cNvSpPr>
            <a:spLocks noGrp="1"/>
          </p:cNvSpPr>
          <p:nvPr>
            <p:ph idx="1"/>
          </p:nvPr>
        </p:nvSpPr>
        <p:spPr/>
        <p:txBody>
          <a:bodyPr/>
          <a:lstStyle/>
          <a:p>
            <a:pPr marL="0" indent="0">
              <a:buNone/>
            </a:pPr>
            <a:endParaRPr lang="en-US" altLang="zh-CN" dirty="0"/>
          </a:p>
          <a:p>
            <a:r>
              <a:rPr lang="zh-CN" altLang="en-US" dirty="0"/>
              <a:t>互换交易商：互换银行（ </a:t>
            </a:r>
            <a:r>
              <a:rPr lang="en-US" altLang="zh-CN" dirty="0"/>
              <a:t>Swap Bank </a:t>
            </a:r>
            <a:r>
              <a:rPr lang="zh-CN" altLang="en-US" dirty="0"/>
              <a:t>）</a:t>
            </a:r>
            <a:endParaRPr lang="en-US" altLang="zh-CN" dirty="0"/>
          </a:p>
          <a:p>
            <a:endParaRPr lang="zh-CN" altLang="en-US" dirty="0"/>
          </a:p>
          <a:p>
            <a:r>
              <a:rPr lang="zh-CN" altLang="en-US" dirty="0"/>
              <a:t>利率互换的做市商尤其发达</a:t>
            </a:r>
          </a:p>
          <a:p>
            <a:pPr lvl="1"/>
            <a:r>
              <a:rPr lang="zh-CN" altLang="en-US" dirty="0"/>
              <a:t>利率互换的同质性较强</a:t>
            </a:r>
          </a:p>
          <a:p>
            <a:pPr lvl="1"/>
            <a:r>
              <a:rPr lang="zh-CN" altLang="en-US" dirty="0"/>
              <a:t>利率风险的套期保值容易进行</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36</a:t>
            </a:fld>
            <a:endParaRPr lang="zh-CN" altLang="en-US" dirty="0"/>
          </a:p>
        </p:txBody>
      </p:sp>
    </p:spTree>
    <p:extLst>
      <p:ext uri="{BB962C8B-B14F-4D97-AF65-F5344CB8AC3E}">
        <p14:creationId xmlns:p14="http://schemas.microsoft.com/office/powerpoint/2010/main" val="2443338339"/>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标准化：</a:t>
            </a:r>
            <a:r>
              <a:rPr lang="en-US" altLang="zh-CN" dirty="0" err="1"/>
              <a:t>ISDA</a:t>
            </a:r>
            <a:endParaRPr lang="zh-CN" altLang="en-US" dirty="0"/>
          </a:p>
        </p:txBody>
      </p:sp>
      <p:sp>
        <p:nvSpPr>
          <p:cNvPr id="3" name="内容占位符 2"/>
          <p:cNvSpPr>
            <a:spLocks noGrp="1"/>
          </p:cNvSpPr>
          <p:nvPr>
            <p:ph idx="1"/>
          </p:nvPr>
        </p:nvSpPr>
        <p:spPr/>
        <p:txBody>
          <a:bodyPr>
            <a:normAutofit/>
          </a:bodyPr>
          <a:lstStyle/>
          <a:p>
            <a:r>
              <a:rPr lang="en-US" altLang="zh-CN" dirty="0"/>
              <a:t>ISDA </a:t>
            </a:r>
            <a:r>
              <a:rPr lang="zh-CN" altLang="en-US" dirty="0"/>
              <a:t>：全球规模和影响力最大、最具权威性的场外衍生产品的行业组织</a:t>
            </a:r>
          </a:p>
          <a:p>
            <a:pPr lvl="1"/>
            <a:r>
              <a:rPr lang="en-US" altLang="zh-CN" dirty="0"/>
              <a:t>International Swaps Dealers Association</a:t>
            </a:r>
          </a:p>
          <a:p>
            <a:pPr lvl="1"/>
            <a:r>
              <a:rPr lang="en-US" altLang="zh-CN" dirty="0"/>
              <a:t>International Swaps and Derivatives Association</a:t>
            </a:r>
          </a:p>
          <a:p>
            <a:pPr lvl="1"/>
            <a:endParaRPr lang="en-US" altLang="zh-CN" dirty="0"/>
          </a:p>
          <a:p>
            <a:r>
              <a:rPr lang="en-US" altLang="zh-CN" dirty="0"/>
              <a:t>ISDA </a:t>
            </a:r>
            <a:r>
              <a:rPr lang="zh-CN" altLang="en-US" dirty="0"/>
              <a:t>主协议主要包括</a:t>
            </a:r>
          </a:p>
          <a:p>
            <a:pPr lvl="1"/>
            <a:r>
              <a:rPr lang="zh-CN" altLang="en-US" dirty="0"/>
              <a:t>协议主文</a:t>
            </a:r>
          </a:p>
          <a:p>
            <a:pPr lvl="1"/>
            <a:r>
              <a:rPr lang="zh-CN" altLang="en-US" dirty="0"/>
              <a:t>附件（ </a:t>
            </a:r>
            <a:r>
              <a:rPr lang="en-US" altLang="zh-CN" dirty="0"/>
              <a:t>Schedule </a:t>
            </a:r>
            <a:r>
              <a:rPr lang="zh-CN" altLang="en-US" dirty="0"/>
              <a:t>）</a:t>
            </a:r>
          </a:p>
          <a:p>
            <a:pPr lvl="1"/>
            <a:r>
              <a:rPr lang="zh-CN" altLang="en-US" dirty="0"/>
              <a:t>交易确认书（ </a:t>
            </a:r>
            <a:r>
              <a:rPr lang="en-US" altLang="zh-CN" dirty="0"/>
              <a:t>Confirmations </a:t>
            </a:r>
            <a:r>
              <a:rPr lang="zh-CN" altLang="en-US" dirty="0"/>
              <a:t>）</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37</a:t>
            </a:fld>
            <a:endParaRPr lang="zh-CN" altLang="en-US" dirty="0"/>
          </a:p>
        </p:txBody>
      </p:sp>
    </p:spTree>
    <p:extLst>
      <p:ext uri="{BB962C8B-B14F-4D97-AF65-F5344CB8AC3E}">
        <p14:creationId xmlns:p14="http://schemas.microsoft.com/office/powerpoint/2010/main" val="954849580"/>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标准化：中国</a:t>
            </a:r>
          </a:p>
        </p:txBody>
      </p:sp>
      <p:sp>
        <p:nvSpPr>
          <p:cNvPr id="3" name="内容占位符 2"/>
          <p:cNvSpPr>
            <a:spLocks noGrp="1"/>
          </p:cNvSpPr>
          <p:nvPr>
            <p:ph idx="1"/>
          </p:nvPr>
        </p:nvSpPr>
        <p:spPr/>
        <p:txBody>
          <a:bodyPr/>
          <a:lstStyle/>
          <a:p>
            <a:r>
              <a:rPr lang="zh-CN" altLang="zh-CN" dirty="0"/>
              <a:t>中国银行间市场交易商协会</a:t>
            </a:r>
            <a:r>
              <a:rPr lang="zh-CN" altLang="en-US" dirty="0"/>
              <a:t>：</a:t>
            </a:r>
            <a:endParaRPr lang="en-US" altLang="zh-CN" dirty="0"/>
          </a:p>
          <a:p>
            <a:pPr lvl="1"/>
            <a:r>
              <a:rPr lang="en-US" altLang="zh-CN" dirty="0"/>
              <a:t>2009</a:t>
            </a:r>
            <a:r>
              <a:rPr lang="zh-CN" altLang="zh-CN" dirty="0"/>
              <a:t>年</a:t>
            </a:r>
            <a:r>
              <a:rPr lang="zh-CN" altLang="en-US" dirty="0"/>
              <a:t>，</a:t>
            </a:r>
            <a:r>
              <a:rPr lang="zh-CN" altLang="zh-CN" dirty="0"/>
              <a:t>《中国银行间市场金融衍生产品交易主协议（</a:t>
            </a:r>
            <a:r>
              <a:rPr lang="en-US" altLang="zh-CN" dirty="0"/>
              <a:t>2009</a:t>
            </a:r>
            <a:r>
              <a:rPr lang="zh-CN" altLang="zh-CN" dirty="0"/>
              <a:t>年版）》</a:t>
            </a:r>
            <a:endParaRPr lang="en-US" altLang="zh-CN" dirty="0"/>
          </a:p>
          <a:p>
            <a:pPr lvl="1"/>
            <a:r>
              <a:rPr lang="en-US" altLang="zh-CN" dirty="0"/>
              <a:t>2010</a:t>
            </a:r>
            <a:r>
              <a:rPr lang="zh-CN" altLang="zh-CN" dirty="0"/>
              <a:t>年</a:t>
            </a:r>
            <a:r>
              <a:rPr lang="en-US" altLang="zh-CN" dirty="0"/>
              <a:t>10</a:t>
            </a:r>
            <a:r>
              <a:rPr lang="zh-CN" altLang="zh-CN" dirty="0"/>
              <a:t>月，《银行间市场金融衍生产品交易主协议（特别凭证版）</a:t>
            </a:r>
            <a:r>
              <a:rPr lang="en-US" altLang="zh-CN" dirty="0"/>
              <a:t> </a:t>
            </a:r>
            <a:r>
              <a:rPr lang="zh-CN" altLang="zh-CN" dirty="0"/>
              <a:t>》</a:t>
            </a:r>
            <a:endParaRPr lang="en-US" altLang="zh-CN" dirty="0"/>
          </a:p>
          <a:p>
            <a:r>
              <a:rPr lang="zh-CN" altLang="zh-CN" dirty="0"/>
              <a:t>中证协、中期协、中基协</a:t>
            </a:r>
            <a:endParaRPr lang="en-US" altLang="zh-CN" dirty="0"/>
          </a:p>
          <a:p>
            <a:pPr lvl="1"/>
            <a:r>
              <a:rPr lang="zh-CN" altLang="zh-CN" dirty="0"/>
              <a:t>《中国证券市场金融衍生品交易主协议及其补充协议（</a:t>
            </a:r>
            <a:r>
              <a:rPr lang="en-US" altLang="zh-CN" dirty="0"/>
              <a:t>2013</a:t>
            </a:r>
            <a:r>
              <a:rPr lang="zh-CN" altLang="zh-CN" dirty="0"/>
              <a:t>年版）》</a:t>
            </a:r>
            <a:endParaRPr lang="en-US" altLang="zh-CN" dirty="0"/>
          </a:p>
          <a:p>
            <a:pPr lvl="1"/>
            <a:r>
              <a:rPr lang="zh-CN" altLang="zh-CN" dirty="0"/>
              <a:t>《中国证券期货市场场外衍生品交易主协议</a:t>
            </a:r>
            <a:r>
              <a:rPr lang="en-US" altLang="zh-CN" dirty="0"/>
              <a:t>(2014</a:t>
            </a:r>
            <a:r>
              <a:rPr lang="zh-CN" altLang="zh-CN" dirty="0"/>
              <a:t>年版</a:t>
            </a:r>
            <a:r>
              <a:rPr lang="en-US" altLang="zh-CN" dirty="0"/>
              <a:t>)</a:t>
            </a:r>
            <a:r>
              <a:rPr lang="zh-CN" altLang="zh-CN" dirty="0"/>
              <a:t>》及补充协议</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38</a:t>
            </a:fld>
            <a:endParaRPr lang="zh-CN" altLang="en-US" dirty="0"/>
          </a:p>
        </p:txBody>
      </p:sp>
    </p:spTree>
    <p:extLst>
      <p:ext uri="{BB962C8B-B14F-4D97-AF65-F5344CB8AC3E}">
        <p14:creationId xmlns:p14="http://schemas.microsoft.com/office/powerpoint/2010/main" val="38923441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2014</a:t>
            </a:r>
            <a:r>
              <a:rPr lang="zh-CN" altLang="zh-CN" dirty="0"/>
              <a:t>年</a:t>
            </a:r>
            <a:r>
              <a:rPr lang="en-US" altLang="zh-CN" dirty="0"/>
              <a:t>1</a:t>
            </a:r>
            <a:r>
              <a:rPr lang="zh-CN" altLang="zh-CN" dirty="0"/>
              <a:t>月，</a:t>
            </a:r>
            <a:r>
              <a:rPr lang="zh-CN" altLang="en-US" dirty="0"/>
              <a:t>人民银行宣布将</a:t>
            </a:r>
            <a:r>
              <a:rPr lang="zh-CN" altLang="zh-CN" dirty="0"/>
              <a:t>对银行间市场成交的场外金融衍生品实施集中清算</a:t>
            </a:r>
            <a:endParaRPr lang="en-US" altLang="zh-CN" dirty="0"/>
          </a:p>
          <a:p>
            <a:r>
              <a:rPr lang="en-US" altLang="zh-CN" dirty="0"/>
              <a:t>2014</a:t>
            </a:r>
            <a:r>
              <a:rPr lang="zh-CN" altLang="en-US" dirty="0"/>
              <a:t>年</a:t>
            </a:r>
            <a:r>
              <a:rPr lang="en-US" altLang="zh-CN" dirty="0"/>
              <a:t>3</a:t>
            </a:r>
            <a:r>
              <a:rPr lang="zh-CN" altLang="zh-CN" dirty="0"/>
              <a:t>月，中国外汇交易中心宣布推出利率互换的最新交易机制（基于双边授信的撮合交易平台</a:t>
            </a:r>
            <a:r>
              <a:rPr lang="en-US" altLang="zh-CN" dirty="0"/>
              <a:t>X-Swap</a:t>
            </a:r>
            <a:r>
              <a:rPr lang="zh-CN" altLang="zh-CN" dirty="0"/>
              <a:t>）</a:t>
            </a:r>
            <a:endParaRPr lang="en-US" altLang="zh-CN" dirty="0"/>
          </a:p>
          <a:p>
            <a:r>
              <a:rPr lang="zh-CN" altLang="zh-CN" dirty="0"/>
              <a:t>从</a:t>
            </a:r>
            <a:r>
              <a:rPr lang="en-US" altLang="zh-CN" dirty="0"/>
              <a:t>2014</a:t>
            </a:r>
            <a:r>
              <a:rPr lang="zh-CN" altLang="zh-CN" dirty="0"/>
              <a:t>年</a:t>
            </a:r>
            <a:r>
              <a:rPr lang="en-US" altLang="zh-CN" dirty="0"/>
              <a:t>7</a:t>
            </a:r>
            <a:r>
              <a:rPr lang="zh-CN" altLang="zh-CN" dirty="0"/>
              <a:t>月</a:t>
            </a:r>
            <a:r>
              <a:rPr lang="en-US" altLang="zh-CN" dirty="0"/>
              <a:t>1</a:t>
            </a:r>
            <a:r>
              <a:rPr lang="zh-CN" altLang="zh-CN" dirty="0"/>
              <a:t>日起，人民币利率互换交易被要求在上海清算所进行强制集中清算，非清算会员通过代理实现集中清算。</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39</a:t>
            </a:fld>
            <a:endParaRPr lang="zh-CN" altLang="en-US" dirty="0"/>
          </a:p>
        </p:txBody>
      </p:sp>
    </p:spTree>
    <p:extLst>
      <p:ext uri="{BB962C8B-B14F-4D97-AF65-F5344CB8AC3E}">
        <p14:creationId xmlns:p14="http://schemas.microsoft.com/office/powerpoint/2010/main" val="3446529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互换的含义</a:t>
            </a:r>
          </a:p>
        </p:txBody>
      </p:sp>
      <p:sp>
        <p:nvSpPr>
          <p:cNvPr id="3" name="内容占位符 2"/>
          <p:cNvSpPr>
            <a:spLocks noGrp="1"/>
          </p:cNvSpPr>
          <p:nvPr>
            <p:ph idx="1"/>
          </p:nvPr>
        </p:nvSpPr>
        <p:spPr/>
        <p:txBody>
          <a:bodyPr/>
          <a:lstStyle/>
          <a:p>
            <a:pPr marL="0" indent="0">
              <a:buNone/>
            </a:pPr>
            <a:endParaRPr lang="en-US" altLang="zh-CN" dirty="0"/>
          </a:p>
          <a:p>
            <a:r>
              <a:rPr lang="zh-CN" altLang="en-US" dirty="0"/>
              <a:t>互换（ </a:t>
            </a:r>
            <a:r>
              <a:rPr lang="en-US" altLang="zh-CN" dirty="0"/>
              <a:t>Swaps </a:t>
            </a:r>
            <a:r>
              <a:rPr lang="zh-CN" altLang="en-US" dirty="0"/>
              <a:t>）是两个或两个以上当事人按照商定条件，在约定的时间内</a:t>
            </a:r>
            <a:r>
              <a:rPr lang="zh-CN" altLang="en-US" dirty="0">
                <a:solidFill>
                  <a:srgbClr val="FF0000"/>
                </a:solidFill>
              </a:rPr>
              <a:t>交换一系列现金流</a:t>
            </a:r>
            <a:r>
              <a:rPr lang="zh-CN" altLang="en-US" dirty="0"/>
              <a:t>的合约。</a:t>
            </a:r>
            <a:endParaRPr lang="en-US" altLang="zh-CN" dirty="0"/>
          </a:p>
          <a:p>
            <a:endParaRPr lang="zh-CN" altLang="en-US" dirty="0"/>
          </a:p>
          <a:p>
            <a:r>
              <a:rPr lang="zh-CN" altLang="en-US" dirty="0"/>
              <a:t>互换可以看作是一系列</a:t>
            </a:r>
            <a:r>
              <a:rPr lang="zh-CN" altLang="en-US" dirty="0">
                <a:solidFill>
                  <a:srgbClr val="FF0000"/>
                </a:solidFill>
              </a:rPr>
              <a:t>远期的组合</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a:t>
            </a:fld>
            <a:endParaRPr lang="zh-CN" altLang="en-US" dirty="0"/>
          </a:p>
        </p:txBody>
      </p:sp>
    </p:spTree>
    <p:extLst>
      <p:ext uri="{BB962C8B-B14F-4D97-AF65-F5344CB8AC3E}">
        <p14:creationId xmlns:p14="http://schemas.microsoft.com/office/powerpoint/2010/main" val="401994258"/>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课后阅读</a:t>
            </a:r>
          </a:p>
        </p:txBody>
      </p:sp>
      <p:sp>
        <p:nvSpPr>
          <p:cNvPr id="3" name="内容占位符 2"/>
          <p:cNvSpPr>
            <a:spLocks noGrp="1"/>
          </p:cNvSpPr>
          <p:nvPr>
            <p:ph idx="1"/>
          </p:nvPr>
        </p:nvSpPr>
        <p:spPr/>
        <p:txBody>
          <a:bodyPr/>
          <a:lstStyle/>
          <a:p>
            <a:pPr marL="0" indent="0">
              <a:buNone/>
            </a:pPr>
            <a:endParaRPr lang="en-US" altLang="zh-CN" dirty="0"/>
          </a:p>
          <a:p>
            <a:r>
              <a:rPr lang="en-US" altLang="zh-CN" dirty="0"/>
              <a:t>ISDA </a:t>
            </a:r>
            <a:r>
              <a:rPr lang="zh-CN" altLang="en-US" dirty="0"/>
              <a:t>交易确认书案例（</a:t>
            </a:r>
            <a:r>
              <a:rPr lang="en-US" altLang="zh-CN" dirty="0" err="1"/>
              <a:t>P.114</a:t>
            </a:r>
            <a:r>
              <a:rPr lang="en-US" altLang="zh-CN" dirty="0"/>
              <a:t> </a:t>
            </a:r>
            <a:r>
              <a:rPr lang="zh-CN" altLang="en-US" dirty="0"/>
              <a:t>表</a:t>
            </a:r>
            <a:r>
              <a:rPr lang="en-US" altLang="zh-CN" dirty="0"/>
              <a:t>6.3</a:t>
            </a:r>
            <a:r>
              <a:rPr lang="zh-CN" altLang="en-US" dirty="0"/>
              <a:t>）</a:t>
            </a:r>
          </a:p>
          <a:p>
            <a:r>
              <a:rPr lang="zh-CN" altLang="en-US" dirty="0"/>
              <a:t>中国主协议</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40</a:t>
            </a:fld>
            <a:endParaRPr lang="zh-CN" altLang="en-US" dirty="0"/>
          </a:p>
        </p:txBody>
      </p:sp>
    </p:spTree>
    <p:extLst>
      <p:ext uri="{BB962C8B-B14F-4D97-AF65-F5344CB8AC3E}">
        <p14:creationId xmlns:p14="http://schemas.microsoft.com/office/powerpoint/2010/main" val="495728052"/>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互换市场的其他惯例</a:t>
            </a:r>
          </a:p>
        </p:txBody>
      </p:sp>
      <p:sp>
        <p:nvSpPr>
          <p:cNvPr id="3" name="内容占位符 2"/>
          <p:cNvSpPr>
            <a:spLocks noGrp="1"/>
          </p:cNvSpPr>
          <p:nvPr>
            <p:ph idx="1"/>
          </p:nvPr>
        </p:nvSpPr>
        <p:spPr>
          <a:xfrm>
            <a:off x="428596" y="1357298"/>
            <a:ext cx="8229600" cy="4530725"/>
          </a:xfrm>
        </p:spPr>
        <p:txBody>
          <a:bodyPr/>
          <a:lstStyle/>
          <a:p>
            <a:r>
              <a:rPr lang="zh-CN" altLang="en-US" dirty="0"/>
              <a:t>浮动利率的选择</a:t>
            </a:r>
          </a:p>
          <a:p>
            <a:r>
              <a:rPr lang="zh-CN" altLang="en-US" dirty="0"/>
              <a:t>净额结算</a:t>
            </a:r>
          </a:p>
          <a:p>
            <a:r>
              <a:rPr lang="zh-CN" altLang="en-US" dirty="0"/>
              <a:t>互换报价</a:t>
            </a:r>
          </a:p>
          <a:p>
            <a:r>
              <a:rPr lang="zh-CN" altLang="en-US" dirty="0"/>
              <a:t>互换头寸的结清</a:t>
            </a:r>
            <a:endParaRPr lang="en-US" altLang="zh-CN" dirty="0"/>
          </a:p>
          <a:p>
            <a:endParaRPr lang="zh-CN" altLang="en-US" dirty="0"/>
          </a:p>
          <a:p>
            <a:r>
              <a:rPr lang="zh-CN" altLang="en-US" dirty="0"/>
              <a:t>课后阅读</a:t>
            </a:r>
          </a:p>
          <a:p>
            <a:pPr lvl="1"/>
            <a:r>
              <a:rPr lang="zh-CN" altLang="en-US" dirty="0"/>
              <a:t>天数计算惯例</a:t>
            </a:r>
          </a:p>
          <a:p>
            <a:pPr lvl="1"/>
            <a:r>
              <a:rPr lang="zh-CN" altLang="en-US" dirty="0"/>
              <a:t>支付频率</a:t>
            </a:r>
          </a:p>
          <a:p>
            <a:pPr lvl="1"/>
            <a:r>
              <a:rPr lang="zh-CN" altLang="en-US" dirty="0"/>
              <a:t>营业日准则</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41</a:t>
            </a:fld>
            <a:endParaRPr lang="zh-CN" altLang="en-US" dirty="0"/>
          </a:p>
        </p:txBody>
      </p:sp>
    </p:spTree>
    <p:extLst>
      <p:ext uri="{BB962C8B-B14F-4D97-AF65-F5344CB8AC3E}">
        <p14:creationId xmlns:p14="http://schemas.microsoft.com/office/powerpoint/2010/main" val="4286190346"/>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浮动利率的确定</a:t>
            </a:r>
          </a:p>
        </p:txBody>
      </p:sp>
      <p:sp>
        <p:nvSpPr>
          <p:cNvPr id="3" name="内容占位符 2"/>
          <p:cNvSpPr>
            <a:spLocks noGrp="1"/>
          </p:cNvSpPr>
          <p:nvPr>
            <p:ph idx="1"/>
          </p:nvPr>
        </p:nvSpPr>
        <p:spPr/>
        <p:txBody>
          <a:bodyPr/>
          <a:lstStyle/>
          <a:p>
            <a:r>
              <a:rPr lang="en-US" altLang="zh-CN" dirty="0"/>
              <a:t>LIBOR</a:t>
            </a:r>
            <a:r>
              <a:rPr lang="zh-CN" altLang="en-US" dirty="0"/>
              <a:t>、</a:t>
            </a:r>
            <a:r>
              <a:rPr lang="en-US" altLang="zh-CN" dirty="0"/>
              <a:t>SOFR</a:t>
            </a:r>
          </a:p>
          <a:p>
            <a:r>
              <a:rPr lang="en-US" altLang="zh-CN" dirty="0"/>
              <a:t>RMB: FR007</a:t>
            </a:r>
            <a:r>
              <a:rPr lang="zh-CN" altLang="en-US" dirty="0"/>
              <a:t>、</a:t>
            </a:r>
            <a:r>
              <a:rPr lang="en-US" altLang="zh-CN" dirty="0"/>
              <a:t>FDR007</a:t>
            </a:r>
            <a:r>
              <a:rPr lang="zh-CN" altLang="en-US" dirty="0"/>
              <a:t>、</a:t>
            </a:r>
            <a:r>
              <a:rPr lang="en-US" altLang="zh-CN" dirty="0" err="1"/>
              <a:t>Shibor</a:t>
            </a:r>
            <a:r>
              <a:rPr lang="en-US" altLang="zh-CN" dirty="0"/>
              <a:t> O/N</a:t>
            </a:r>
            <a:r>
              <a:rPr lang="zh-CN" altLang="en-US" dirty="0"/>
              <a:t>、</a:t>
            </a:r>
            <a:r>
              <a:rPr lang="en-US" altLang="zh-CN" dirty="0" err="1"/>
              <a:t>Shibor</a:t>
            </a:r>
            <a:r>
              <a:rPr lang="en-US" altLang="zh-CN" dirty="0"/>
              <a:t> 1W</a:t>
            </a:r>
            <a:r>
              <a:rPr lang="zh-CN" altLang="en-US" dirty="0"/>
              <a:t>、 </a:t>
            </a:r>
            <a:r>
              <a:rPr lang="en-US" altLang="zh-CN" dirty="0" err="1"/>
              <a:t>Shibor</a:t>
            </a:r>
            <a:r>
              <a:rPr lang="en-US" altLang="zh-CN" dirty="0"/>
              <a:t> 3M</a:t>
            </a:r>
            <a:r>
              <a:rPr lang="zh-CN" altLang="en-US" dirty="0"/>
              <a:t>、</a:t>
            </a:r>
            <a:r>
              <a:rPr lang="en-US" altLang="zh-CN" dirty="0"/>
              <a:t>LPR1Y</a:t>
            </a:r>
            <a:r>
              <a:rPr lang="zh-CN" altLang="en-US" dirty="0"/>
              <a:t>、</a:t>
            </a:r>
            <a:r>
              <a:rPr lang="en-US" altLang="zh-CN" dirty="0"/>
              <a:t>LPR5Y</a:t>
            </a:r>
            <a:r>
              <a:rPr lang="zh-CN" altLang="en-US" dirty="0"/>
              <a:t>、</a:t>
            </a:r>
            <a:r>
              <a:rPr lang="en-US" altLang="zh-CN" dirty="0"/>
              <a:t>1</a:t>
            </a:r>
            <a:r>
              <a:rPr lang="zh-CN" altLang="en-US" dirty="0"/>
              <a:t>年期定期存款利率、十年国债收益率（</a:t>
            </a:r>
            <a:r>
              <a:rPr lang="en-US" altLang="zh-CN" dirty="0"/>
              <a:t>GB10</a:t>
            </a:r>
            <a:r>
              <a:rPr lang="zh-CN" altLang="en-US" dirty="0"/>
              <a:t>）、十年国开债收益率（</a:t>
            </a:r>
            <a:r>
              <a:rPr lang="en-US" altLang="zh-CN" dirty="0"/>
              <a:t>CDB10</a:t>
            </a:r>
            <a:r>
              <a:rPr lang="zh-CN" altLang="en-US" dirty="0"/>
              <a:t>）、十年期国开债与国债收益率基差（</a:t>
            </a:r>
            <a:r>
              <a:rPr lang="en-US" altLang="zh-CN" dirty="0"/>
              <a:t>D10/G10</a:t>
            </a:r>
            <a:r>
              <a:rPr lang="zh-CN" altLang="en-US" dirty="0"/>
              <a:t>）、三年期中短期票据</a:t>
            </a:r>
            <a:r>
              <a:rPr lang="en-US" altLang="zh-CN" dirty="0"/>
              <a:t>AAA</a:t>
            </a:r>
            <a:r>
              <a:rPr lang="zh-CN" altLang="en-US" dirty="0"/>
              <a:t>与国开债收益率基差（</a:t>
            </a:r>
            <a:r>
              <a:rPr lang="en-US" altLang="zh-CN" dirty="0"/>
              <a:t>AAA3/D3)</a:t>
            </a:r>
          </a:p>
          <a:p>
            <a:r>
              <a:rPr lang="zh-CN" altLang="en-US" dirty="0"/>
              <a:t>一般来说，浮动利率的确定日为每次支付日的前两个营业日或另行约定</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42</a:t>
            </a:fld>
            <a:endParaRPr lang="zh-CN" altLang="en-US" dirty="0"/>
          </a:p>
        </p:txBody>
      </p:sp>
    </p:spTree>
    <p:extLst>
      <p:ext uri="{BB962C8B-B14F-4D97-AF65-F5344CB8AC3E}">
        <p14:creationId xmlns:p14="http://schemas.microsoft.com/office/powerpoint/2010/main" val="907505188"/>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净额结算</a:t>
            </a:r>
          </a:p>
        </p:txBody>
      </p:sp>
      <p:sp>
        <p:nvSpPr>
          <p:cNvPr id="3" name="内容占位符 2"/>
          <p:cNvSpPr>
            <a:spLocks noGrp="1"/>
          </p:cNvSpPr>
          <p:nvPr>
            <p:ph idx="1"/>
          </p:nvPr>
        </p:nvSpPr>
        <p:spPr/>
        <p:txBody>
          <a:bodyPr/>
          <a:lstStyle/>
          <a:p>
            <a:endParaRPr lang="en-US" altLang="zh-CN" dirty="0"/>
          </a:p>
          <a:p>
            <a:r>
              <a:rPr lang="zh-CN" altLang="en-US" dirty="0"/>
              <a:t>利率互换在实际结算时通常尽可能地使用利息净额交割，从而使得本金成为名义本金。</a:t>
            </a:r>
            <a:endParaRPr lang="en-US" altLang="zh-CN" dirty="0"/>
          </a:p>
          <a:p>
            <a:endParaRPr lang="zh-CN" altLang="en-US" dirty="0"/>
          </a:p>
          <a:p>
            <a:r>
              <a:rPr lang="zh-CN" altLang="en-US" dirty="0"/>
              <a:t>净额结算能很大地降低交易双方的风险敞口头寸，从而降低信用风险。</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43</a:t>
            </a:fld>
            <a:endParaRPr lang="zh-CN" altLang="en-US" dirty="0"/>
          </a:p>
        </p:txBody>
      </p:sp>
    </p:spTree>
    <p:extLst>
      <p:ext uri="{BB962C8B-B14F-4D97-AF65-F5344CB8AC3E}">
        <p14:creationId xmlns:p14="http://schemas.microsoft.com/office/powerpoint/2010/main" val="1873064389"/>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互换报价</a:t>
            </a:r>
          </a:p>
        </p:txBody>
      </p:sp>
      <p:sp>
        <p:nvSpPr>
          <p:cNvPr id="3" name="内容占位符 2"/>
          <p:cNvSpPr>
            <a:spLocks noGrp="1"/>
          </p:cNvSpPr>
          <p:nvPr>
            <p:ph idx="1"/>
          </p:nvPr>
        </p:nvSpPr>
        <p:spPr>
          <a:xfrm>
            <a:off x="467544" y="1052736"/>
            <a:ext cx="8229600" cy="4530725"/>
          </a:xfrm>
        </p:spPr>
        <p:txBody>
          <a:bodyPr>
            <a:normAutofit fontScale="92500" lnSpcReduction="10000"/>
          </a:bodyPr>
          <a:lstStyle/>
          <a:p>
            <a:pPr>
              <a:buNone/>
            </a:pPr>
            <a:endParaRPr lang="en-US" altLang="zh-CN" dirty="0"/>
          </a:p>
          <a:p>
            <a:r>
              <a:rPr lang="zh-CN" altLang="en-US" dirty="0"/>
              <a:t>先就浮动利率的选择确定标准，其后报价和交易就只需针对特定期限与特定支付频率的固定利率一方进行。</a:t>
            </a:r>
          </a:p>
          <a:p>
            <a:r>
              <a:rPr lang="en-US" altLang="zh-CN" dirty="0"/>
              <a:t>Long/Short</a:t>
            </a:r>
          </a:p>
          <a:p>
            <a:r>
              <a:rPr lang="en-US" altLang="zh-CN" dirty="0"/>
              <a:t>Bid Rate/ Ask Rate/ Middle Rate (</a:t>
            </a:r>
            <a:r>
              <a:rPr lang="en-US" altLang="zh-CN" dirty="0">
                <a:solidFill>
                  <a:srgbClr val="FF0000"/>
                </a:solidFill>
              </a:rPr>
              <a:t>Swap Rate</a:t>
            </a:r>
            <a:r>
              <a:rPr lang="en-US" altLang="zh-CN" dirty="0"/>
              <a:t>)</a:t>
            </a:r>
          </a:p>
          <a:p>
            <a:r>
              <a:rPr lang="zh-CN" altLang="en-US" dirty="0"/>
              <a:t>报出买卖价和报出互换利差</a:t>
            </a:r>
          </a:p>
          <a:p>
            <a:pPr lvl="1"/>
            <a:r>
              <a:rPr lang="zh-CN" altLang="en-US" dirty="0"/>
              <a:t>互换利差报价指报出特定期限的互换买卖利率与具有相同期限、无违约风险的平价到期收益率（</a:t>
            </a:r>
            <a:r>
              <a:rPr lang="en-US" altLang="zh-CN" dirty="0"/>
              <a:t>Par Yield</a:t>
            </a:r>
            <a:r>
              <a:rPr lang="zh-CN" altLang="en-US" dirty="0"/>
              <a:t>，即平价债券的票面利率）之间的差值</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44</a:t>
            </a:fld>
            <a:endParaRPr lang="zh-CN" altLang="en-US" dirty="0"/>
          </a:p>
        </p:txBody>
      </p:sp>
    </p:spTree>
    <p:extLst>
      <p:ext uri="{BB962C8B-B14F-4D97-AF65-F5344CB8AC3E}">
        <p14:creationId xmlns:p14="http://schemas.microsoft.com/office/powerpoint/2010/main" val="2012245"/>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利率互换的期限结构</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45</a:t>
            </a:fld>
            <a:endParaRPr lang="zh-CN" altLang="en-US" dirty="0"/>
          </a:p>
        </p:txBody>
      </p:sp>
      <p:pic>
        <p:nvPicPr>
          <p:cNvPr id="4" name="图片 3">
            <a:extLst>
              <a:ext uri="{FF2B5EF4-FFF2-40B4-BE49-F238E27FC236}">
                <a16:creationId xmlns:a16="http://schemas.microsoft.com/office/drawing/2014/main" id="{2521D587-4D0E-4710-AE4A-6DEAE8925E4C}"/>
              </a:ext>
            </a:extLst>
          </p:cNvPr>
          <p:cNvPicPr>
            <a:picLocks noChangeAspect="1"/>
          </p:cNvPicPr>
          <p:nvPr/>
        </p:nvPicPr>
        <p:blipFill>
          <a:blip r:embed="rId2"/>
          <a:stretch>
            <a:fillRect/>
          </a:stretch>
        </p:blipFill>
        <p:spPr>
          <a:xfrm>
            <a:off x="467544" y="1179587"/>
            <a:ext cx="8208912" cy="5345757"/>
          </a:xfrm>
          <a:prstGeom prst="rect">
            <a:avLst/>
          </a:prstGeom>
        </p:spPr>
      </p:pic>
    </p:spTree>
    <p:extLst>
      <p:ext uri="{BB962C8B-B14F-4D97-AF65-F5344CB8AC3E}">
        <p14:creationId xmlns:p14="http://schemas.microsoft.com/office/powerpoint/2010/main" val="2725610815"/>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互换头寸的结清</a:t>
            </a:r>
          </a:p>
        </p:txBody>
      </p:sp>
      <p:sp>
        <p:nvSpPr>
          <p:cNvPr id="3" name="内容占位符 2"/>
          <p:cNvSpPr>
            <a:spLocks noGrp="1"/>
          </p:cNvSpPr>
          <p:nvPr>
            <p:ph idx="1"/>
          </p:nvPr>
        </p:nvSpPr>
        <p:spPr/>
        <p:txBody>
          <a:bodyPr/>
          <a:lstStyle/>
          <a:p>
            <a:pPr marL="0" indent="0">
              <a:buNone/>
            </a:pPr>
            <a:endParaRPr lang="en-US" altLang="zh-CN" dirty="0"/>
          </a:p>
          <a:p>
            <a:r>
              <a:rPr lang="zh-CN" altLang="en-US" dirty="0"/>
              <a:t>出售原互换协议</a:t>
            </a:r>
          </a:p>
          <a:p>
            <a:r>
              <a:rPr lang="zh-CN" altLang="en-US" dirty="0"/>
              <a:t>对冲原互换协议</a:t>
            </a:r>
          </a:p>
          <a:p>
            <a:r>
              <a:rPr lang="zh-CN" altLang="en-US" dirty="0"/>
              <a:t>解除原有的互换协议</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46</a:t>
            </a:fld>
            <a:endParaRPr lang="zh-CN" altLang="en-US" dirty="0"/>
          </a:p>
        </p:txBody>
      </p:sp>
    </p:spTree>
    <p:extLst>
      <p:ext uri="{BB962C8B-B14F-4D97-AF65-F5344CB8AC3E}">
        <p14:creationId xmlns:p14="http://schemas.microsoft.com/office/powerpoint/2010/main" val="2558316972"/>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0C913308-F349-4B6D-A68A-DD1791B4A57B}" type="slidenum">
              <a:rPr lang="zh-CN" altLang="en-US" smtClean="0"/>
              <a:pPr/>
              <a:t>47</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endParaRPr lang="zh-CN" altLang="en-US"/>
          </a:p>
        </p:txBody>
      </p:sp>
      <p:sp>
        <p:nvSpPr>
          <p:cNvPr id="4" name="灯片编号占位符 3"/>
          <p:cNvSpPr>
            <a:spLocks noGrp="1"/>
          </p:cNvSpPr>
          <p:nvPr>
            <p:ph type="sldNum" sz="quarter" idx="10"/>
          </p:nvPr>
        </p:nvSpPr>
        <p:spPr/>
        <p:txBody>
          <a:bodyPr/>
          <a:lstStyle/>
          <a:p>
            <a:fld id="{0C913308-F349-4B6D-A68A-DD1791B4A57B}" type="slidenum">
              <a:rPr lang="zh-CN" altLang="en-US" smtClean="0"/>
              <a:pPr/>
              <a:t>48</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互换的分类</a:t>
            </a:r>
          </a:p>
        </p:txBody>
      </p:sp>
      <p:sp>
        <p:nvSpPr>
          <p:cNvPr id="3" name="内容占位符 2"/>
          <p:cNvSpPr>
            <a:spLocks noGrp="1"/>
          </p:cNvSpPr>
          <p:nvPr>
            <p:ph idx="1"/>
          </p:nvPr>
        </p:nvSpPr>
        <p:spPr/>
        <p:txBody>
          <a:bodyPr/>
          <a:lstStyle/>
          <a:p>
            <a:pPr marL="0" indent="0">
              <a:buNone/>
            </a:pPr>
            <a:endParaRPr lang="en-US" altLang="zh-CN" dirty="0"/>
          </a:p>
          <a:p>
            <a:r>
              <a:rPr lang="zh-CN" altLang="en-US" dirty="0"/>
              <a:t>根据现金流计算方式的不同</a:t>
            </a:r>
          </a:p>
          <a:p>
            <a:pPr lvl="1"/>
            <a:r>
              <a:rPr lang="zh-CN" altLang="en-US" dirty="0"/>
              <a:t>利率互换（ </a:t>
            </a:r>
            <a:r>
              <a:rPr lang="en-US" altLang="zh-CN" dirty="0"/>
              <a:t>Interest Rate Swap</a:t>
            </a:r>
            <a:r>
              <a:rPr lang="zh-CN" altLang="en-US" dirty="0"/>
              <a:t>，</a:t>
            </a:r>
            <a:r>
              <a:rPr lang="en-US" altLang="zh-CN" dirty="0"/>
              <a:t>IRS </a:t>
            </a:r>
            <a:r>
              <a:rPr lang="zh-CN" altLang="en-US" dirty="0"/>
              <a:t>）</a:t>
            </a:r>
          </a:p>
          <a:p>
            <a:pPr lvl="1"/>
            <a:r>
              <a:rPr lang="zh-CN" altLang="en-US" dirty="0"/>
              <a:t>货币互换（ </a:t>
            </a:r>
            <a:r>
              <a:rPr lang="en-US" altLang="zh-CN" dirty="0"/>
              <a:t>Currency Swap </a:t>
            </a:r>
            <a:r>
              <a:rPr lang="zh-CN" altLang="en-US" dirty="0"/>
              <a:t>）</a:t>
            </a:r>
          </a:p>
          <a:p>
            <a:pPr lvl="1"/>
            <a:r>
              <a:rPr lang="zh-CN" altLang="en-US" dirty="0"/>
              <a:t>总收益互换（</a:t>
            </a:r>
            <a:r>
              <a:rPr lang="en-US" altLang="zh-CN" dirty="0"/>
              <a:t>Total Return Swap</a:t>
            </a:r>
            <a:r>
              <a:rPr lang="zh-CN" altLang="en-US" dirty="0"/>
              <a:t>）</a:t>
            </a:r>
            <a:endParaRPr lang="en-US" altLang="zh-CN" dirty="0"/>
          </a:p>
          <a:p>
            <a:pPr lvl="1"/>
            <a:r>
              <a:rPr lang="zh-CN" altLang="en-US" dirty="0"/>
              <a:t>信用违约互换（</a:t>
            </a:r>
            <a:r>
              <a:rPr lang="en-US" altLang="zh-CN" dirty="0"/>
              <a:t>Credit Default Swap</a:t>
            </a:r>
            <a:r>
              <a:rPr lang="zh-CN" altLang="en-US" dirty="0"/>
              <a:t>）</a:t>
            </a:r>
            <a:endParaRPr lang="en-US" altLang="zh-CN" dirty="0"/>
          </a:p>
          <a:p>
            <a:pPr lvl="1"/>
            <a:r>
              <a:rPr lang="zh-CN" altLang="en-US" dirty="0"/>
              <a:t>其他互换</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5</a:t>
            </a:fld>
            <a:endParaRPr lang="zh-CN" altLang="en-US" dirty="0"/>
          </a:p>
        </p:txBody>
      </p:sp>
    </p:spTree>
    <p:extLst>
      <p:ext uri="{BB962C8B-B14F-4D97-AF65-F5344CB8AC3E}">
        <p14:creationId xmlns:p14="http://schemas.microsoft.com/office/powerpoint/2010/main" val="563225980"/>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利率互换</a:t>
            </a:r>
          </a:p>
        </p:txBody>
      </p:sp>
      <p:sp>
        <p:nvSpPr>
          <p:cNvPr id="3" name="内容占位符 2"/>
          <p:cNvSpPr>
            <a:spLocks noGrp="1"/>
          </p:cNvSpPr>
          <p:nvPr>
            <p:ph idx="1"/>
          </p:nvPr>
        </p:nvSpPr>
        <p:spPr>
          <a:xfrm>
            <a:off x="467544" y="1124744"/>
            <a:ext cx="8208912" cy="4530725"/>
          </a:xfrm>
        </p:spPr>
        <p:txBody>
          <a:bodyPr/>
          <a:lstStyle/>
          <a:p>
            <a:endParaRPr lang="en-US" altLang="zh-CN" dirty="0"/>
          </a:p>
          <a:p>
            <a:r>
              <a:rPr lang="zh-CN" altLang="en-US" dirty="0"/>
              <a:t>在利率互换中，双方同意在未来的一定期限内根据同种货币的相同</a:t>
            </a:r>
            <a:r>
              <a:rPr lang="zh-CN" altLang="en-US" dirty="0">
                <a:solidFill>
                  <a:srgbClr val="FF0000"/>
                </a:solidFill>
              </a:rPr>
              <a:t>名义本金</a:t>
            </a:r>
            <a:r>
              <a:rPr lang="zh-CN" altLang="en-US" dirty="0"/>
              <a:t>交换现金流，其中一方的现金流根据事先选定的某一</a:t>
            </a:r>
            <a:r>
              <a:rPr lang="zh-CN" altLang="en-US" dirty="0">
                <a:solidFill>
                  <a:srgbClr val="FF0000"/>
                </a:solidFill>
              </a:rPr>
              <a:t>浮动利率</a:t>
            </a:r>
            <a:r>
              <a:rPr lang="zh-CN" altLang="en-US" dirty="0"/>
              <a:t>计算，而另一方的现金流则根据</a:t>
            </a:r>
            <a:r>
              <a:rPr lang="zh-CN" altLang="en-US" dirty="0">
                <a:solidFill>
                  <a:srgbClr val="FF0000"/>
                </a:solidFill>
              </a:rPr>
              <a:t>固定利率</a:t>
            </a:r>
            <a:r>
              <a:rPr lang="zh-CN" altLang="en-US" dirty="0"/>
              <a:t>计算。</a:t>
            </a:r>
          </a:p>
          <a:p>
            <a:r>
              <a:rPr lang="zh-CN" altLang="en-US" dirty="0"/>
              <a:t>常见期限包括</a:t>
            </a:r>
            <a:r>
              <a:rPr lang="en-US" altLang="zh-CN" dirty="0"/>
              <a:t>1 </a:t>
            </a:r>
            <a:r>
              <a:rPr lang="zh-CN" altLang="en-US" dirty="0"/>
              <a:t>年、</a:t>
            </a:r>
            <a:r>
              <a:rPr lang="en-US" altLang="zh-CN" dirty="0"/>
              <a:t>2 </a:t>
            </a:r>
            <a:r>
              <a:rPr lang="zh-CN" altLang="en-US" dirty="0"/>
              <a:t>年、</a:t>
            </a:r>
            <a:r>
              <a:rPr lang="en-US" altLang="zh-CN" dirty="0"/>
              <a:t>3 </a:t>
            </a:r>
            <a:r>
              <a:rPr lang="zh-CN" altLang="en-US" dirty="0"/>
              <a:t>年、</a:t>
            </a:r>
            <a:r>
              <a:rPr lang="en-US" altLang="zh-CN" dirty="0"/>
              <a:t>4 </a:t>
            </a:r>
            <a:r>
              <a:rPr lang="zh-CN" altLang="en-US" dirty="0"/>
              <a:t>年、</a:t>
            </a:r>
            <a:r>
              <a:rPr lang="en-US" altLang="zh-CN" dirty="0"/>
              <a:t>5 </a:t>
            </a:r>
            <a:r>
              <a:rPr lang="zh-CN" altLang="en-US" dirty="0"/>
              <a:t>年、</a:t>
            </a:r>
            <a:r>
              <a:rPr lang="en-US" altLang="zh-CN" dirty="0"/>
              <a:t>7 </a:t>
            </a:r>
            <a:r>
              <a:rPr lang="zh-CN" altLang="en-US" dirty="0"/>
              <a:t>年与</a:t>
            </a:r>
            <a:r>
              <a:rPr lang="en-US" altLang="zh-CN" dirty="0"/>
              <a:t>10 </a:t>
            </a:r>
            <a:r>
              <a:rPr lang="zh-CN" altLang="en-US" dirty="0"/>
              <a:t>年，也偶见</a:t>
            </a:r>
            <a:r>
              <a:rPr lang="en-US" altLang="zh-CN" dirty="0"/>
              <a:t>30 </a:t>
            </a:r>
            <a:r>
              <a:rPr lang="zh-CN" altLang="en-US" dirty="0"/>
              <a:t>年与</a:t>
            </a:r>
            <a:r>
              <a:rPr lang="en-US" altLang="zh-CN" dirty="0"/>
              <a:t>50 </a:t>
            </a:r>
            <a:r>
              <a:rPr lang="zh-CN" altLang="en-US" dirty="0"/>
              <a:t>年的利率互换。</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6</a:t>
            </a:fld>
            <a:endParaRPr lang="zh-CN" altLang="en-US" dirty="0"/>
          </a:p>
        </p:txBody>
      </p:sp>
    </p:spTree>
    <p:extLst>
      <p:ext uri="{BB962C8B-B14F-4D97-AF65-F5344CB8AC3E}">
        <p14:creationId xmlns:p14="http://schemas.microsoft.com/office/powerpoint/2010/main" val="374616025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标题 1"/>
          <p:cNvSpPr>
            <a:spLocks noGrp="1"/>
          </p:cNvSpPr>
          <p:nvPr>
            <p:ph type="title"/>
          </p:nvPr>
        </p:nvSpPr>
        <p:spPr/>
        <p:txBody>
          <a:bodyPr vert="horz" wrap="square" lIns="0" tIns="0" rIns="0" bIns="0" numCol="1" anchor="t" anchorCtr="0" compatLnSpc="1">
            <a:prstTxWarp prst="textNoShape">
              <a:avLst/>
            </a:prstTxWarp>
          </a:bodyPr>
          <a:lstStyle/>
          <a:p>
            <a:pPr eaLnBrk="1" hangingPunct="1"/>
            <a:r>
              <a:rPr lang="zh-CN" altLang="en-US" sz="4000" dirty="0"/>
              <a:t>案例</a:t>
            </a:r>
            <a:r>
              <a:rPr lang="en-US" altLang="zh-CN" sz="4000" dirty="0"/>
              <a:t>6.1</a:t>
            </a:r>
            <a:r>
              <a:rPr lang="zh-CN" altLang="en-US" sz="4000" dirty="0"/>
              <a:t>：兴业－花旗利率互换协议</a:t>
            </a:r>
          </a:p>
        </p:txBody>
      </p:sp>
      <p:sp>
        <p:nvSpPr>
          <p:cNvPr id="4" name="内容占位符 3">
            <a:extLst>
              <a:ext uri="{FF2B5EF4-FFF2-40B4-BE49-F238E27FC236}">
                <a16:creationId xmlns:a16="http://schemas.microsoft.com/office/drawing/2014/main" id="{4E91694A-4FFB-4FAB-8D2E-DBF6BE9B5B4C}"/>
              </a:ext>
            </a:extLst>
          </p:cNvPr>
          <p:cNvSpPr>
            <a:spLocks noGrp="1"/>
          </p:cNvSpPr>
          <p:nvPr>
            <p:ph idx="1"/>
          </p:nvPr>
        </p:nvSpPr>
        <p:spPr>
          <a:xfrm>
            <a:off x="457200" y="1808820"/>
            <a:ext cx="8229600" cy="3918492"/>
          </a:xfrm>
        </p:spPr>
        <p:txBody>
          <a:bodyPr/>
          <a:lstStyle/>
          <a:p>
            <a:r>
              <a:rPr lang="zh-CN" altLang="en-US" dirty="0"/>
              <a:t>协议时间：</a:t>
            </a:r>
            <a:r>
              <a:rPr lang="en-US" altLang="zh-CN" dirty="0"/>
              <a:t>2007</a:t>
            </a:r>
            <a:r>
              <a:rPr lang="zh-CN" altLang="en-US" dirty="0"/>
              <a:t>年</a:t>
            </a:r>
            <a:r>
              <a:rPr lang="en-US" altLang="zh-CN" dirty="0"/>
              <a:t>1</a:t>
            </a:r>
            <a:r>
              <a:rPr lang="zh-CN" altLang="en-US" dirty="0"/>
              <a:t>月</a:t>
            </a:r>
            <a:r>
              <a:rPr lang="en-US" altLang="zh-CN" dirty="0"/>
              <a:t>18</a:t>
            </a:r>
            <a:r>
              <a:rPr lang="zh-CN" altLang="en-US" dirty="0"/>
              <a:t>日</a:t>
            </a:r>
          </a:p>
          <a:p>
            <a:r>
              <a:rPr lang="zh-CN" altLang="en-US" dirty="0"/>
              <a:t>交易双方：兴业银行与花旗银行</a:t>
            </a:r>
          </a:p>
          <a:p>
            <a:r>
              <a:rPr lang="zh-CN" altLang="en-US" dirty="0"/>
              <a:t>利率互换期限：自</a:t>
            </a:r>
            <a:r>
              <a:rPr lang="en-US" altLang="zh-CN" dirty="0"/>
              <a:t>2007.1.18</a:t>
            </a:r>
            <a:r>
              <a:rPr lang="zh-CN" altLang="en-US" dirty="0"/>
              <a:t>起期限为一年</a:t>
            </a:r>
          </a:p>
          <a:p>
            <a:r>
              <a:rPr lang="zh-CN" altLang="en-US" dirty="0"/>
              <a:t> 约定：每三个月交换一次现金流如下</a:t>
            </a:r>
          </a:p>
          <a:p>
            <a:endParaRPr lang="zh-CN" altLang="en-US" dirty="0"/>
          </a:p>
          <a:p>
            <a:endParaRPr lang="zh-CN" altLang="en-US" dirty="0"/>
          </a:p>
          <a:p>
            <a:endParaRPr lang="zh-CN" altLang="en-US" dirty="0"/>
          </a:p>
          <a:p>
            <a:endParaRPr lang="zh-CN" altLang="en-US" dirty="0"/>
          </a:p>
          <a:p>
            <a:endParaRPr lang="zh-CN" altLang="en-US" dirty="0"/>
          </a:p>
          <a:p>
            <a:endParaRPr lang="zh-CN" altLang="en-US" dirty="0"/>
          </a:p>
          <a:p>
            <a:endParaRPr lang="zh-CN" altLang="en-US" dirty="0"/>
          </a:p>
          <a:p>
            <a:endParaRPr lang="zh-CN" altLang="en-US" dirty="0"/>
          </a:p>
        </p:txBody>
      </p:sp>
      <p:sp>
        <p:nvSpPr>
          <p:cNvPr id="14" name="灯片编号占位符 13"/>
          <p:cNvSpPr>
            <a:spLocks noGrp="1"/>
          </p:cNvSpPr>
          <p:nvPr>
            <p:ph type="sldNum" sz="quarter" idx="12"/>
          </p:nvPr>
        </p:nvSpPr>
        <p:spPr/>
        <p:txBody>
          <a:bodyPr/>
          <a:lstStyle/>
          <a:p>
            <a:pPr>
              <a:defRPr/>
            </a:pPr>
            <a:fld id="{0798D496-7E61-4B2B-87DB-8698EADC9114}" type="slidenum">
              <a:rPr lang="en-US" altLang="zh-CN" smtClean="0">
                <a:solidFill>
                  <a:srgbClr val="000000"/>
                </a:solidFill>
              </a:rPr>
              <a:pPr>
                <a:defRPr/>
              </a:pPr>
              <a:t>7</a:t>
            </a:fld>
            <a:endParaRPr lang="en-US" altLang="zh-CN">
              <a:solidFill>
                <a:srgbClr val="000000"/>
              </a:solidFill>
            </a:endParaRPr>
          </a:p>
        </p:txBody>
      </p:sp>
      <p:sp>
        <p:nvSpPr>
          <p:cNvPr id="363523" name="灯片编号占位符 2"/>
          <p:cNvSpPr txBox="1">
            <a:spLocks noGrp="1"/>
          </p:cNvSpPr>
          <p:nvPr/>
        </p:nvSpPr>
        <p:spPr bwMode="auto">
          <a:xfrm>
            <a:off x="7641435" y="5894788"/>
            <a:ext cx="107156" cy="9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fld id="{8550700B-1D78-47B7-8002-544729AA52D7}" type="slidenum">
              <a:rPr kumimoji="1" lang="en-GB" altLang="zh-CN" sz="675" b="1">
                <a:solidFill>
                  <a:srgbClr val="000000"/>
                </a:solidFill>
                <a:ea typeface="华文细黑" pitchFamily="2" charset="-122"/>
              </a:rPr>
              <a:pPr/>
              <a:t>7</a:t>
            </a:fld>
            <a:endParaRPr kumimoji="1" lang="en-GB" altLang="zh-CN" sz="675" b="1">
              <a:solidFill>
                <a:srgbClr val="000000"/>
              </a:solidFill>
              <a:ea typeface="华文细黑" pitchFamily="2" charset="-122"/>
            </a:endParaRPr>
          </a:p>
        </p:txBody>
      </p:sp>
      <p:sp>
        <p:nvSpPr>
          <p:cNvPr id="363524" name="矩形 4"/>
          <p:cNvSpPr>
            <a:spLocks noChangeArrowheads="1"/>
          </p:cNvSpPr>
          <p:nvPr/>
        </p:nvSpPr>
        <p:spPr bwMode="auto">
          <a:xfrm>
            <a:off x="2857500" y="3169444"/>
            <a:ext cx="3429000" cy="242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endParaRPr lang="en-US" altLang="zh-CN" sz="975" b="1">
              <a:solidFill>
                <a:srgbClr val="000000"/>
              </a:solidFill>
              <a:ea typeface="华文细黑" pitchFamily="2" charset="-122"/>
            </a:endParaRPr>
          </a:p>
        </p:txBody>
      </p:sp>
      <p:sp>
        <p:nvSpPr>
          <p:cNvPr id="363525" name="矩形 6"/>
          <p:cNvSpPr>
            <a:spLocks noChangeArrowheads="1"/>
          </p:cNvSpPr>
          <p:nvPr/>
        </p:nvSpPr>
        <p:spPr bwMode="auto">
          <a:xfrm>
            <a:off x="446857" y="1677595"/>
            <a:ext cx="755414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buFont typeface="Wingdings" pitchFamily="2" charset="2"/>
              <a:buChar char="ü"/>
            </a:pPr>
            <a:endParaRPr lang="en-US" altLang="zh-CN" b="1" dirty="0">
              <a:solidFill>
                <a:srgbClr val="000000"/>
              </a:solidFill>
              <a:latin typeface="华文仿宋" pitchFamily="2" charset="-122"/>
              <a:ea typeface="华文仿宋" pitchFamily="2" charset="-122"/>
            </a:endParaRPr>
          </a:p>
          <a:p>
            <a:pPr eaLnBrk="0" hangingPunct="0">
              <a:buFont typeface="Wingdings" pitchFamily="2" charset="2"/>
              <a:buChar char="ü"/>
            </a:pPr>
            <a:endParaRPr lang="en-US" altLang="zh-CN" b="1" dirty="0">
              <a:solidFill>
                <a:srgbClr val="000000"/>
              </a:solidFill>
              <a:latin typeface="华文仿宋" pitchFamily="2" charset="-122"/>
              <a:ea typeface="华文仿宋" pitchFamily="2" charset="-122"/>
            </a:endParaRPr>
          </a:p>
        </p:txBody>
      </p:sp>
      <p:sp>
        <p:nvSpPr>
          <p:cNvPr id="12" name="圆角矩形 11"/>
          <p:cNvSpPr/>
          <p:nvPr/>
        </p:nvSpPr>
        <p:spPr bwMode="auto">
          <a:xfrm>
            <a:off x="2549240" y="4676046"/>
            <a:ext cx="945780" cy="306467"/>
          </a:xfrm>
          <a:prstGeom prst="roundRect">
            <a:avLst/>
          </a:prstGeom>
          <a:noFill/>
          <a:ln w="9525" cap="flat" cmpd="sng" algn="ctr">
            <a:noFill/>
            <a:prstDash val="solid"/>
            <a:round/>
            <a:headEnd type="none" w="med" len="med"/>
            <a:tailEnd type="none" w="med" len="med"/>
          </a:ln>
          <a:effectLst>
            <a:outerShdw blurRad="76200" dist="12700" dir="8100000" sy="-23000" kx="800400" algn="br" rotWithShape="0">
              <a:prstClr val="black">
                <a:alpha val="20000"/>
              </a:prstClr>
            </a:outerShdw>
          </a:effectLst>
          <a:scene3d>
            <a:camera prst="orthographicFront"/>
            <a:lightRig rig="threePt" dir="t"/>
          </a:scene3d>
          <a:sp3d prstMaterial="flat">
            <a:extrusionClr>
              <a:schemeClr val="bg1"/>
            </a:extrusionClr>
            <a:contourClr>
              <a:schemeClr val="bg1"/>
            </a:contourClr>
          </a:sp3d>
        </p:spPr>
        <p:txBody>
          <a:bodyPr lIns="0" tIns="0" rIns="0" bIns="0">
            <a:spAutoFit/>
          </a:bodyPr>
          <a:lstStyle/>
          <a:p>
            <a:pPr eaLnBrk="0" hangingPunct="0">
              <a:defRPr/>
            </a:pPr>
            <a:r>
              <a:rPr lang="zh-CN" altLang="en-US" b="1" dirty="0">
                <a:solidFill>
                  <a:srgbClr val="0000FF"/>
                </a:solidFill>
                <a:effectLst>
                  <a:outerShdw blurRad="38100" dist="38100" dir="2700000" algn="tl">
                    <a:srgbClr val="000000">
                      <a:alpha val="43137"/>
                    </a:srgbClr>
                  </a:outerShdw>
                </a:effectLst>
                <a:latin typeface="华文细黑" pitchFamily="2" charset="-122"/>
                <a:ea typeface="华文细黑" pitchFamily="2" charset="-122"/>
              </a:rPr>
              <a:t>兴业银行</a:t>
            </a:r>
          </a:p>
        </p:txBody>
      </p:sp>
      <p:sp>
        <p:nvSpPr>
          <p:cNvPr id="13" name="圆角矩形 12"/>
          <p:cNvSpPr/>
          <p:nvPr/>
        </p:nvSpPr>
        <p:spPr bwMode="auto">
          <a:xfrm>
            <a:off x="5674519" y="4698210"/>
            <a:ext cx="952500" cy="306467"/>
          </a:xfrm>
          <a:prstGeom prst="roundRect">
            <a:avLst/>
          </a:prstGeom>
          <a:noFill/>
          <a:ln w="9525" cap="flat" cmpd="sng" algn="ctr">
            <a:noFill/>
            <a:prstDash val="solid"/>
            <a:round/>
            <a:headEnd type="none" w="med" len="med"/>
            <a:tailEnd type="none" w="med" len="med"/>
          </a:ln>
          <a:effectLst/>
        </p:spPr>
        <p:txBody>
          <a:bodyPr lIns="0" tIns="0" rIns="0" bIns="0">
            <a:spAutoFit/>
          </a:bodyPr>
          <a:lstStyle/>
          <a:p>
            <a:pPr eaLnBrk="0" hangingPunct="0">
              <a:defRPr/>
            </a:pPr>
            <a:r>
              <a:rPr lang="zh-CN" altLang="en-US" b="1" dirty="0">
                <a:solidFill>
                  <a:srgbClr val="FF0000"/>
                </a:solidFill>
                <a:effectLst>
                  <a:outerShdw blurRad="38100" dist="38100" dir="2700000" algn="tl">
                    <a:srgbClr val="000000">
                      <a:alpha val="43137"/>
                    </a:srgbClr>
                  </a:outerShdw>
                </a:effectLst>
                <a:latin typeface="华文细黑" pitchFamily="2" charset="-122"/>
                <a:ea typeface="华文细黑" pitchFamily="2" charset="-122"/>
              </a:rPr>
              <a:t>花旗银行</a:t>
            </a:r>
          </a:p>
        </p:txBody>
      </p:sp>
      <p:cxnSp>
        <p:nvCxnSpPr>
          <p:cNvPr id="16" name="直接箭头连接符 15"/>
          <p:cNvCxnSpPr/>
          <p:nvPr/>
        </p:nvCxnSpPr>
        <p:spPr bwMode="auto">
          <a:xfrm>
            <a:off x="3528050" y="4778748"/>
            <a:ext cx="2145858" cy="14438"/>
          </a:xfrm>
          <a:prstGeom prst="straightConnector1">
            <a:avLst/>
          </a:prstGeom>
          <a:solidFill>
            <a:schemeClr val="accent1"/>
          </a:solidFill>
          <a:ln w="28575" cap="rnd" cmpd="sng" algn="ctr">
            <a:solidFill>
              <a:srgbClr val="0000FF"/>
            </a:solidFill>
            <a:prstDash val="solid"/>
            <a:round/>
            <a:headEnd type="none" w="med" len="med"/>
            <a:tailEnd type="stealth" w="lg" len="lg"/>
          </a:ln>
          <a:effectLst>
            <a:outerShdw blurRad="76200" dist="12700" dir="8100000" sy="-23000" kx="800400" algn="br" rotWithShape="0">
              <a:schemeClr val="accent6">
                <a:lumMod val="60000"/>
                <a:lumOff val="40000"/>
                <a:alpha val="20000"/>
              </a:schemeClr>
            </a:outerShdw>
          </a:effectLst>
          <a:scene3d>
            <a:camera prst="orthographicFront"/>
            <a:lightRig rig="threePt" dir="t"/>
          </a:scene3d>
          <a:sp3d prstMaterial="flat"/>
        </p:spPr>
      </p:cxnSp>
      <p:sp>
        <p:nvSpPr>
          <p:cNvPr id="363531" name="TextBox 16"/>
          <p:cNvSpPr txBox="1">
            <a:spLocks noChangeArrowheads="1"/>
          </p:cNvSpPr>
          <p:nvPr/>
        </p:nvSpPr>
        <p:spPr bwMode="auto">
          <a:xfrm>
            <a:off x="4114803" y="4199335"/>
            <a:ext cx="9596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endParaRPr lang="zh-CN" altLang="en-US" b="1">
              <a:solidFill>
                <a:srgbClr val="000000"/>
              </a:solidFill>
              <a:ea typeface="华文细黑" pitchFamily="2" charset="-122"/>
            </a:endParaRPr>
          </a:p>
        </p:txBody>
      </p:sp>
      <p:graphicFrame>
        <p:nvGraphicFramePr>
          <p:cNvPr id="18" name="Object 2"/>
          <p:cNvGraphicFramePr>
            <a:graphicFrameLocks noChangeAspect="1"/>
          </p:cNvGraphicFramePr>
          <p:nvPr/>
        </p:nvGraphicFramePr>
        <p:xfrm>
          <a:off x="4389838" y="4176717"/>
          <a:ext cx="611981" cy="554831"/>
        </p:xfrm>
        <a:graphic>
          <a:graphicData uri="http://schemas.openxmlformats.org/presentationml/2006/ole">
            <mc:AlternateContent xmlns:mc="http://schemas.openxmlformats.org/markup-compatibility/2006">
              <mc:Choice xmlns:v="urn:schemas-microsoft-com:vml" Requires="v">
                <p:oleObj name="Equation" r:id="rId3" imgW="469696" imgH="393529" progId="Equation.DSMT4">
                  <p:embed/>
                </p:oleObj>
              </mc:Choice>
              <mc:Fallback>
                <p:oleObj name="Equation" r:id="rId3" imgW="469696" imgH="393529" progId="Equation.DSMT4">
                  <p:embed/>
                  <p:pic>
                    <p:nvPicPr>
                      <p:cNvPr id="18"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89838" y="4176717"/>
                        <a:ext cx="611981" cy="55483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3"/>
          <p:cNvGraphicFramePr>
            <a:graphicFrameLocks noChangeAspect="1"/>
          </p:cNvGraphicFramePr>
          <p:nvPr/>
        </p:nvGraphicFramePr>
        <p:xfrm>
          <a:off x="4098133" y="5004197"/>
          <a:ext cx="1243013" cy="484584"/>
        </p:xfrm>
        <a:graphic>
          <a:graphicData uri="http://schemas.openxmlformats.org/presentationml/2006/ole">
            <mc:AlternateContent xmlns:mc="http://schemas.openxmlformats.org/markup-compatibility/2006">
              <mc:Choice xmlns:v="urn:schemas-microsoft-com:vml" Requires="v">
                <p:oleObj name="Equation" r:id="rId5" imgW="1129810" imgH="406224" progId="Equation.DSMT4">
                  <p:embed/>
                </p:oleObj>
              </mc:Choice>
              <mc:Fallback>
                <p:oleObj name="Equation" r:id="rId5" imgW="1129810" imgH="406224" progId="Equation.DSMT4">
                  <p:embed/>
                  <p:pic>
                    <p:nvPicPr>
                      <p:cNvPr id="2"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98133" y="5004197"/>
                        <a:ext cx="1243013" cy="48458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25" name="直接箭头连接符 24"/>
          <p:cNvCxnSpPr>
            <a:cxnSpLocks noChangeShapeType="1"/>
          </p:cNvCxnSpPr>
          <p:nvPr/>
        </p:nvCxnSpPr>
        <p:spPr bwMode="auto">
          <a:xfrm flipH="1" flipV="1">
            <a:off x="3437337" y="4892281"/>
            <a:ext cx="2205038" cy="23813"/>
          </a:xfrm>
          <a:prstGeom prst="straightConnector1">
            <a:avLst/>
          </a:prstGeom>
          <a:noFill/>
          <a:ln w="28575" algn="ctr">
            <a:solidFill>
              <a:srgbClr val="FF0000"/>
            </a:solidFill>
            <a:round/>
            <a:headEnd/>
            <a:tailEnd type="stealth" w="lg" len="lg"/>
          </a:ln>
          <a:effectLst>
            <a:outerShdw dist="12700" dir="8100000" sy="-23000" kx="800382" algn="br" rotWithShape="0">
              <a:srgbClr val="000000">
                <a:alpha val="20000"/>
              </a:srgbClr>
            </a:outerShdw>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812980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10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1000"/>
                                        <p:tgtEl>
                                          <p:spTgt spid="1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8"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000" fill="hold"/>
                                        <p:tgtEl>
                                          <p:spTgt spid="16"/>
                                        </p:tgtEl>
                                        <p:attrNameLst>
                                          <p:attrName>ppt_x</p:attrName>
                                        </p:attrNameLst>
                                      </p:cBhvr>
                                      <p:tavLst>
                                        <p:tav tm="0">
                                          <p:val>
                                            <p:strVal val="0-#ppt_w/2"/>
                                          </p:val>
                                        </p:tav>
                                        <p:tav tm="100000">
                                          <p:val>
                                            <p:strVal val="#ppt_x"/>
                                          </p:val>
                                        </p:tav>
                                      </p:tavLst>
                                    </p:anim>
                                    <p:anim calcmode="lin" valueType="num">
                                      <p:cBhvr additive="base">
                                        <p:cTn id="16" dur="10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000" fill="hold"/>
                                        <p:tgtEl>
                                          <p:spTgt spid="18"/>
                                        </p:tgtEl>
                                        <p:attrNameLst>
                                          <p:attrName>ppt_x</p:attrName>
                                        </p:attrNameLst>
                                      </p:cBhvr>
                                      <p:tavLst>
                                        <p:tav tm="0">
                                          <p:val>
                                            <p:strVal val="0-#ppt_w/2"/>
                                          </p:val>
                                        </p:tav>
                                        <p:tav tm="100000">
                                          <p:val>
                                            <p:strVal val="#ppt_x"/>
                                          </p:val>
                                        </p:tav>
                                      </p:tavLst>
                                    </p:anim>
                                    <p:anim calcmode="lin" valueType="num">
                                      <p:cBhvr additive="base">
                                        <p:cTn id="20" dur="10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1000" fill="hold"/>
                                        <p:tgtEl>
                                          <p:spTgt spid="25"/>
                                        </p:tgtEl>
                                        <p:attrNameLst>
                                          <p:attrName>ppt_x</p:attrName>
                                        </p:attrNameLst>
                                      </p:cBhvr>
                                      <p:tavLst>
                                        <p:tav tm="0">
                                          <p:val>
                                            <p:strVal val="1+#ppt_w/2"/>
                                          </p:val>
                                        </p:tav>
                                        <p:tav tm="100000">
                                          <p:val>
                                            <p:strVal val="#ppt_x"/>
                                          </p:val>
                                        </p:tav>
                                      </p:tavLst>
                                    </p:anim>
                                    <p:anim calcmode="lin" valueType="num">
                                      <p:cBhvr additive="base">
                                        <p:cTn id="26" dur="1000" fill="hold"/>
                                        <p:tgtEl>
                                          <p:spTgt spid="25"/>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1000" fill="hold"/>
                                        <p:tgtEl>
                                          <p:spTgt spid="2"/>
                                        </p:tgtEl>
                                        <p:attrNameLst>
                                          <p:attrName>ppt_x</p:attrName>
                                        </p:attrNameLst>
                                      </p:cBhvr>
                                      <p:tavLst>
                                        <p:tav tm="0">
                                          <p:val>
                                            <p:strVal val="1+#ppt_w/2"/>
                                          </p:val>
                                        </p:tav>
                                        <p:tav tm="100000">
                                          <p:val>
                                            <p:strVal val="#ppt_x"/>
                                          </p:val>
                                        </p:tav>
                                      </p:tavLst>
                                    </p:anim>
                                    <p:anim calcmode="lin" valueType="num">
                                      <p:cBhvr additive="base">
                                        <p:cTn id="30"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兴业银行现金流量（每</a:t>
            </a:r>
            <a:r>
              <a:rPr lang="en-US" altLang="zh-CN" dirty="0"/>
              <a:t>1</a:t>
            </a:r>
            <a:r>
              <a:rPr lang="zh-CN" altLang="en-US" dirty="0"/>
              <a:t>元本金）</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8</a:t>
            </a:fld>
            <a:endParaRPr lang="zh-CN" altLang="en-US" dirty="0"/>
          </a:p>
        </p:txBody>
      </p:sp>
      <p:pic>
        <p:nvPicPr>
          <p:cNvPr id="624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357298"/>
            <a:ext cx="8424936" cy="5072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030951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332656"/>
            <a:ext cx="8676456" cy="846931"/>
          </a:xfrm>
        </p:spPr>
        <p:txBody>
          <a:bodyPr>
            <a:noAutofit/>
          </a:bodyPr>
          <a:lstStyle/>
          <a:p>
            <a:r>
              <a:rPr lang="zh-CN" altLang="en-US" sz="3200" dirty="0"/>
              <a:t>人民币利率互换报价</a:t>
            </a:r>
            <a:br>
              <a:rPr lang="en-US" altLang="zh-CN" sz="3200" dirty="0"/>
            </a:br>
            <a:r>
              <a:rPr lang="zh-CN" altLang="en-US" sz="3200" dirty="0"/>
              <a:t>（</a:t>
            </a:r>
            <a:r>
              <a:rPr lang="en-US" altLang="zh-CN" sz="3200" dirty="0"/>
              <a:t>2020.8.11</a:t>
            </a:r>
            <a:r>
              <a:rPr lang="zh-CN" altLang="en-US" sz="3200" dirty="0"/>
              <a:t>，</a:t>
            </a:r>
            <a:r>
              <a:rPr lang="en-US" altLang="zh-CN" sz="3200" dirty="0"/>
              <a:t>FR=2.29%</a:t>
            </a:r>
            <a:r>
              <a:rPr lang="zh-CN" altLang="en-US" sz="3200" dirty="0"/>
              <a:t>）</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9</a:t>
            </a:fld>
            <a:endParaRPr lang="zh-CN" altLang="en-US" dirty="0"/>
          </a:p>
        </p:txBody>
      </p:sp>
      <p:pic>
        <p:nvPicPr>
          <p:cNvPr id="7" name="内容占位符 6">
            <a:extLst>
              <a:ext uri="{FF2B5EF4-FFF2-40B4-BE49-F238E27FC236}">
                <a16:creationId xmlns:a16="http://schemas.microsoft.com/office/drawing/2014/main" id="{3051A2CB-0786-43E7-90C2-45488AD32C94}"/>
              </a:ext>
            </a:extLst>
          </p:cNvPr>
          <p:cNvPicPr>
            <a:picLocks noGrp="1" noChangeAspect="1"/>
          </p:cNvPicPr>
          <p:nvPr>
            <p:ph idx="1"/>
          </p:nvPr>
        </p:nvPicPr>
        <p:blipFill>
          <a:blip r:embed="rId2"/>
          <a:stretch>
            <a:fillRect/>
          </a:stretch>
        </p:blipFill>
        <p:spPr>
          <a:xfrm>
            <a:off x="457200" y="1268760"/>
            <a:ext cx="8229600" cy="5130435"/>
          </a:xfrm>
        </p:spPr>
      </p:pic>
    </p:spTree>
    <p:extLst>
      <p:ext uri="{BB962C8B-B14F-4D97-AF65-F5344CB8AC3E}">
        <p14:creationId xmlns:p14="http://schemas.microsoft.com/office/powerpoint/2010/main" val="41298951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17193</TotalTime>
  <Words>1920</Words>
  <Application>Microsoft Office PowerPoint</Application>
  <PresentationFormat>全屏显示(4:3)</PresentationFormat>
  <Paragraphs>256</Paragraphs>
  <Slides>48</Slides>
  <Notes>2</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vt:i4>
      </vt:variant>
      <vt:variant>
        <vt:lpstr>幻灯片标题</vt:lpstr>
      </vt:variant>
      <vt:variant>
        <vt:i4>48</vt:i4>
      </vt:variant>
    </vt:vector>
  </HeadingPairs>
  <TitlesOfParts>
    <vt:vector size="63" baseType="lpstr">
      <vt:lpstr>Adobe 楷体 Std R</vt:lpstr>
      <vt:lpstr>GungsuhChe</vt:lpstr>
      <vt:lpstr>华文仿宋</vt:lpstr>
      <vt:lpstr>华文细黑</vt:lpstr>
      <vt:lpstr>楷体</vt:lpstr>
      <vt:lpstr>Adobe Jenson Pro</vt:lpstr>
      <vt:lpstr>Adobe Jenson Pro Capt</vt:lpstr>
      <vt:lpstr>Arial</vt:lpstr>
      <vt:lpstr>Bradley Hand ITC</vt:lpstr>
      <vt:lpstr>Calibri</vt:lpstr>
      <vt:lpstr>Garamond</vt:lpstr>
      <vt:lpstr>Tahoma</vt:lpstr>
      <vt:lpstr>Wingdings</vt:lpstr>
      <vt:lpstr>1_Edge</vt:lpstr>
      <vt:lpstr>Equation</vt:lpstr>
      <vt:lpstr> 第六章 互换概述 </vt:lpstr>
      <vt:lpstr>目录</vt:lpstr>
      <vt:lpstr>目录</vt:lpstr>
      <vt:lpstr>互换的含义</vt:lpstr>
      <vt:lpstr>互换的分类</vt:lpstr>
      <vt:lpstr>利率互换</vt:lpstr>
      <vt:lpstr>案例6.1：兴业－花旗利率互换协议</vt:lpstr>
      <vt:lpstr>兴业银行现金流量（每1元本金）</vt:lpstr>
      <vt:lpstr>人民币利率互换报价 （2020.8.11，FR=2.29%）</vt:lpstr>
      <vt:lpstr>利率互换定盘曲线: 5Y </vt:lpstr>
      <vt:lpstr>货币互换</vt:lpstr>
      <vt:lpstr>案例6.2</vt:lpstr>
      <vt:lpstr>PowerPoint 演示文稿</vt:lpstr>
      <vt:lpstr>PowerPoint 演示文稿</vt:lpstr>
      <vt:lpstr>总收益互换</vt:lpstr>
      <vt:lpstr>总收益互换的标的资产</vt:lpstr>
      <vt:lpstr>总收益互换的特点</vt:lpstr>
      <vt:lpstr>通过总收益互换实现融资融券</vt:lpstr>
      <vt:lpstr>总收益互换与国际资产配置</vt:lpstr>
      <vt:lpstr>信用违约互换(credit default swap,CDS)</vt:lpstr>
      <vt:lpstr>CDS示意图</vt:lpstr>
      <vt:lpstr>冰岛Glitnir 银行CDS 费率（2008 年10 月）</vt:lpstr>
      <vt:lpstr>PowerPoint 演示文稿</vt:lpstr>
      <vt:lpstr>其他互换</vt:lpstr>
      <vt:lpstr>PowerPoint 演示文稿</vt:lpstr>
      <vt:lpstr>PowerPoint 演示文稿</vt:lpstr>
      <vt:lpstr>PowerPoint 演示文稿</vt:lpstr>
      <vt:lpstr>目录</vt:lpstr>
      <vt:lpstr>互换市场的起源</vt:lpstr>
      <vt:lpstr>互换市场的发展</vt:lpstr>
      <vt:lpstr>利率互换的地位</vt:lpstr>
      <vt:lpstr>中国互换市场</vt:lpstr>
      <vt:lpstr>PowerPoint 演示文稿</vt:lpstr>
      <vt:lpstr>国际互换市场发展迅速的原因</vt:lpstr>
      <vt:lpstr>利率互换市场机制</vt:lpstr>
      <vt:lpstr>做市商制度</vt:lpstr>
      <vt:lpstr>标准化：ISDA</vt:lpstr>
      <vt:lpstr>标准化：中国</vt:lpstr>
      <vt:lpstr>PowerPoint 演示文稿</vt:lpstr>
      <vt:lpstr>课后阅读</vt:lpstr>
      <vt:lpstr>互换市场的其他惯例</vt:lpstr>
      <vt:lpstr>浮动利率的确定</vt:lpstr>
      <vt:lpstr>净额结算</vt:lpstr>
      <vt:lpstr>互换报价</vt:lpstr>
      <vt:lpstr>利率互换的期限结构</vt:lpstr>
      <vt:lpstr>互换头寸的结清</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风险管理 Risk Management</dc:title>
  <dc:creator>aronge</dc:creator>
  <cp:lastModifiedBy>zlzheng</cp:lastModifiedBy>
  <cp:revision>847</cp:revision>
  <cp:lastPrinted>2018-02-23T12:10:34Z</cp:lastPrinted>
  <dcterms:created xsi:type="dcterms:W3CDTF">2007-10-06T10:41:32Z</dcterms:created>
  <dcterms:modified xsi:type="dcterms:W3CDTF">2020-12-18T01:12:49Z</dcterms:modified>
</cp:coreProperties>
</file>