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92135" r:id="rId1"/>
  </p:sldMasterIdLst>
  <p:notesMasterIdLst>
    <p:notesMasterId r:id="rId48"/>
  </p:notesMasterIdLst>
  <p:handoutMasterIdLst>
    <p:handoutMasterId r:id="rId49"/>
  </p:handoutMasterIdLst>
  <p:sldIdLst>
    <p:sldId id="2363" r:id="rId2"/>
    <p:sldId id="2622" r:id="rId3"/>
    <p:sldId id="2624" r:id="rId4"/>
    <p:sldId id="2625" r:id="rId5"/>
    <p:sldId id="2626" r:id="rId6"/>
    <p:sldId id="2661" r:id="rId7"/>
    <p:sldId id="2630" r:id="rId8"/>
    <p:sldId id="2631" r:id="rId9"/>
    <p:sldId id="2633" r:id="rId10"/>
    <p:sldId id="2634" r:id="rId11"/>
    <p:sldId id="2635" r:id="rId12"/>
    <p:sldId id="2636" r:id="rId13"/>
    <p:sldId id="2637" r:id="rId14"/>
    <p:sldId id="2641" r:id="rId15"/>
    <p:sldId id="2643" r:id="rId16"/>
    <p:sldId id="2644" r:id="rId17"/>
    <p:sldId id="2645" r:id="rId18"/>
    <p:sldId id="2646" r:id="rId19"/>
    <p:sldId id="2647" r:id="rId20"/>
    <p:sldId id="2648" r:id="rId21"/>
    <p:sldId id="2649" r:id="rId22"/>
    <p:sldId id="2650" r:id="rId23"/>
    <p:sldId id="2651" r:id="rId24"/>
    <p:sldId id="2663" r:id="rId25"/>
    <p:sldId id="2652" r:id="rId26"/>
    <p:sldId id="2696" r:id="rId27"/>
    <p:sldId id="2664" r:id="rId28"/>
    <p:sldId id="2665" r:id="rId29"/>
    <p:sldId id="2666" r:id="rId30"/>
    <p:sldId id="2667" r:id="rId31"/>
    <p:sldId id="2668" r:id="rId32"/>
    <p:sldId id="2669" r:id="rId33"/>
    <p:sldId id="2670" r:id="rId34"/>
    <p:sldId id="2671" r:id="rId35"/>
    <p:sldId id="2672" r:id="rId36"/>
    <p:sldId id="2673" r:id="rId37"/>
    <p:sldId id="2676" r:id="rId38"/>
    <p:sldId id="2677" r:id="rId39"/>
    <p:sldId id="2678" r:id="rId40"/>
    <p:sldId id="2679" r:id="rId41"/>
    <p:sldId id="2680" r:id="rId42"/>
    <p:sldId id="2681" r:id="rId43"/>
    <p:sldId id="2682" r:id="rId44"/>
    <p:sldId id="2683" r:id="rId45"/>
    <p:sldId id="2509" r:id="rId46"/>
    <p:sldId id="2660" r:id="rId47"/>
  </p:sldIdLst>
  <p:sldSz cx="9144000" cy="6858000" type="screen4x3"/>
  <p:notesSz cx="7099300" cy="10234613"/>
  <p:defaultTextStyle>
    <a:defPPr>
      <a:defRPr lang="zh-CN"/>
    </a:defPPr>
    <a:lvl1pPr algn="l" rtl="0" fontAlgn="base">
      <a:spcBef>
        <a:spcPct val="0"/>
      </a:spcBef>
      <a:spcAft>
        <a:spcPct val="0"/>
      </a:spcAft>
      <a:defRPr kern="1200">
        <a:solidFill>
          <a:schemeClr val="tx1"/>
        </a:solidFill>
        <a:latin typeface="Tahoma" pitchFamily="34" charset="0"/>
        <a:ea typeface="宋体" charset="-122"/>
        <a:cs typeface="+mn-cs"/>
      </a:defRPr>
    </a:lvl1pPr>
    <a:lvl2pPr marL="457200" algn="l" rtl="0" fontAlgn="base">
      <a:spcBef>
        <a:spcPct val="0"/>
      </a:spcBef>
      <a:spcAft>
        <a:spcPct val="0"/>
      </a:spcAft>
      <a:defRPr kern="1200">
        <a:solidFill>
          <a:schemeClr val="tx1"/>
        </a:solidFill>
        <a:latin typeface="Tahoma" pitchFamily="34" charset="0"/>
        <a:ea typeface="宋体" charset="-122"/>
        <a:cs typeface="+mn-cs"/>
      </a:defRPr>
    </a:lvl2pPr>
    <a:lvl3pPr marL="914400" algn="l" rtl="0" fontAlgn="base">
      <a:spcBef>
        <a:spcPct val="0"/>
      </a:spcBef>
      <a:spcAft>
        <a:spcPct val="0"/>
      </a:spcAft>
      <a:defRPr kern="1200">
        <a:solidFill>
          <a:schemeClr val="tx1"/>
        </a:solidFill>
        <a:latin typeface="Tahoma" pitchFamily="34" charset="0"/>
        <a:ea typeface="宋体" charset="-122"/>
        <a:cs typeface="+mn-cs"/>
      </a:defRPr>
    </a:lvl3pPr>
    <a:lvl4pPr marL="1371600" algn="l" rtl="0" fontAlgn="base">
      <a:spcBef>
        <a:spcPct val="0"/>
      </a:spcBef>
      <a:spcAft>
        <a:spcPct val="0"/>
      </a:spcAft>
      <a:defRPr kern="1200">
        <a:solidFill>
          <a:schemeClr val="tx1"/>
        </a:solidFill>
        <a:latin typeface="Tahoma" pitchFamily="34" charset="0"/>
        <a:ea typeface="宋体" charset="-122"/>
        <a:cs typeface="+mn-cs"/>
      </a:defRPr>
    </a:lvl4pPr>
    <a:lvl5pPr marL="1828800" algn="l" rtl="0" fontAlgn="base">
      <a:spcBef>
        <a:spcPct val="0"/>
      </a:spcBef>
      <a:spcAft>
        <a:spcPct val="0"/>
      </a:spcAft>
      <a:defRPr kern="1200">
        <a:solidFill>
          <a:schemeClr val="tx1"/>
        </a:solidFill>
        <a:latin typeface="Tahoma" pitchFamily="34" charset="0"/>
        <a:ea typeface="宋体" charset="-122"/>
        <a:cs typeface="+mn-cs"/>
      </a:defRPr>
    </a:lvl5pPr>
    <a:lvl6pPr marL="2286000" algn="l" defTabSz="914400" rtl="0" eaLnBrk="1" latinLnBrk="0" hangingPunct="1">
      <a:defRPr kern="1200">
        <a:solidFill>
          <a:schemeClr val="tx1"/>
        </a:solidFill>
        <a:latin typeface="Tahoma" pitchFamily="34" charset="0"/>
        <a:ea typeface="宋体" charset="-122"/>
        <a:cs typeface="+mn-cs"/>
      </a:defRPr>
    </a:lvl6pPr>
    <a:lvl7pPr marL="2743200" algn="l" defTabSz="914400" rtl="0" eaLnBrk="1" latinLnBrk="0" hangingPunct="1">
      <a:defRPr kern="1200">
        <a:solidFill>
          <a:schemeClr val="tx1"/>
        </a:solidFill>
        <a:latin typeface="Tahoma" pitchFamily="34" charset="0"/>
        <a:ea typeface="宋体" charset="-122"/>
        <a:cs typeface="+mn-cs"/>
      </a:defRPr>
    </a:lvl7pPr>
    <a:lvl8pPr marL="3200400" algn="l" defTabSz="914400" rtl="0" eaLnBrk="1" latinLnBrk="0" hangingPunct="1">
      <a:defRPr kern="1200">
        <a:solidFill>
          <a:schemeClr val="tx1"/>
        </a:solidFill>
        <a:latin typeface="Tahoma" pitchFamily="34" charset="0"/>
        <a:ea typeface="宋体" charset="-122"/>
        <a:cs typeface="+mn-cs"/>
      </a:defRPr>
    </a:lvl8pPr>
    <a:lvl9pPr marL="3657600" algn="l" defTabSz="914400" rtl="0" eaLnBrk="1" latinLnBrk="0" hangingPunct="1">
      <a:defRPr kern="1200">
        <a:solidFill>
          <a:schemeClr val="tx1"/>
        </a:solidFill>
        <a:latin typeface="Tahoma" pitchFamily="34" charset="0"/>
        <a:ea typeface="宋体"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ronge" initials="Aronge"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40202"/>
    <a:srgbClr val="F92F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8D230F3-CF80-4859-8CE7-A43EE81993B5}" styleName="浅色样式 1 - 强调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22606" autoAdjust="0"/>
    <p:restoredTop sz="85834" autoAdjust="0"/>
  </p:normalViewPr>
  <p:slideViewPr>
    <p:cSldViewPr>
      <p:cViewPr varScale="1">
        <p:scale>
          <a:sx n="72" d="100"/>
          <a:sy n="72" d="100"/>
        </p:scale>
        <p:origin x="1118" y="4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6575" cy="511175"/>
          </a:xfrm>
          <a:prstGeom prst="rect">
            <a:avLst/>
          </a:prstGeom>
        </p:spPr>
        <p:txBody>
          <a:bodyPr vert="horz" lIns="99048" tIns="49524" rIns="99048" bIns="49524" rtlCol="0"/>
          <a:lstStyle>
            <a:lvl1pPr algn="l">
              <a:defRPr sz="1300">
                <a:ea typeface="华文细黑" pitchFamily="2" charset="-122"/>
              </a:defRPr>
            </a:lvl1pPr>
          </a:lstStyle>
          <a:p>
            <a:pPr>
              <a:defRPr/>
            </a:pPr>
            <a:endParaRPr lang="zh-CN" altLang="en-US"/>
          </a:p>
        </p:txBody>
      </p:sp>
      <p:sp>
        <p:nvSpPr>
          <p:cNvPr id="3" name="日期占位符 2"/>
          <p:cNvSpPr>
            <a:spLocks noGrp="1"/>
          </p:cNvSpPr>
          <p:nvPr>
            <p:ph type="dt" sz="quarter" idx="1"/>
          </p:nvPr>
        </p:nvSpPr>
        <p:spPr>
          <a:xfrm>
            <a:off x="4021138" y="0"/>
            <a:ext cx="3076575" cy="511175"/>
          </a:xfrm>
          <a:prstGeom prst="rect">
            <a:avLst/>
          </a:prstGeom>
        </p:spPr>
        <p:txBody>
          <a:bodyPr vert="horz" lIns="99048" tIns="49524" rIns="99048" bIns="49524" rtlCol="0"/>
          <a:lstStyle>
            <a:lvl1pPr algn="r">
              <a:defRPr sz="1300">
                <a:ea typeface="华文细黑" pitchFamily="2" charset="-122"/>
              </a:defRPr>
            </a:lvl1pPr>
          </a:lstStyle>
          <a:p>
            <a:pPr>
              <a:defRPr/>
            </a:pPr>
            <a:endParaRPr lang="zh-CN" altLang="en-US"/>
          </a:p>
        </p:txBody>
      </p:sp>
      <p:sp>
        <p:nvSpPr>
          <p:cNvPr id="4" name="页脚占位符 3"/>
          <p:cNvSpPr>
            <a:spLocks noGrp="1"/>
          </p:cNvSpPr>
          <p:nvPr>
            <p:ph type="ftr" sz="quarter" idx="2"/>
          </p:nvPr>
        </p:nvSpPr>
        <p:spPr>
          <a:xfrm>
            <a:off x="0" y="9721850"/>
            <a:ext cx="3076575" cy="511175"/>
          </a:xfrm>
          <a:prstGeom prst="rect">
            <a:avLst/>
          </a:prstGeom>
        </p:spPr>
        <p:txBody>
          <a:bodyPr vert="horz" lIns="99048" tIns="49524" rIns="99048" bIns="49524" rtlCol="0" anchor="b"/>
          <a:lstStyle>
            <a:lvl1pPr algn="l">
              <a:defRPr sz="1300">
                <a:ea typeface="华文细黑" pitchFamily="2" charset="-122"/>
              </a:defRPr>
            </a:lvl1pPr>
          </a:lstStyle>
          <a:p>
            <a:pPr>
              <a:defRPr/>
            </a:pPr>
            <a:endParaRPr lang="zh-CN" altLang="en-US"/>
          </a:p>
        </p:txBody>
      </p:sp>
      <p:sp>
        <p:nvSpPr>
          <p:cNvPr id="5" name="灯片编号占位符 4"/>
          <p:cNvSpPr>
            <a:spLocks noGrp="1"/>
          </p:cNvSpPr>
          <p:nvPr>
            <p:ph type="sldNum" sz="quarter" idx="3"/>
          </p:nvPr>
        </p:nvSpPr>
        <p:spPr>
          <a:xfrm>
            <a:off x="4021138" y="9721850"/>
            <a:ext cx="3076575" cy="511175"/>
          </a:xfrm>
          <a:prstGeom prst="rect">
            <a:avLst/>
          </a:prstGeom>
        </p:spPr>
        <p:txBody>
          <a:bodyPr vert="horz" lIns="99048" tIns="49524" rIns="99048" bIns="49524" rtlCol="0" anchor="b"/>
          <a:lstStyle>
            <a:lvl1pPr algn="r">
              <a:defRPr sz="1300">
                <a:ea typeface="华文细黑" pitchFamily="2" charset="-122"/>
              </a:defRPr>
            </a:lvl1pPr>
          </a:lstStyle>
          <a:p>
            <a:pPr>
              <a:defRPr/>
            </a:pPr>
            <a:fld id="{A3B4F7A7-087A-4BD8-8229-0CE789C129B6}" type="slidenum">
              <a:rPr lang="zh-CN" altLang="en-US"/>
              <a:pPr>
                <a:defRPr/>
              </a:pPr>
              <a:t>‹#›</a:t>
            </a:fld>
            <a:endParaRPr lang="zh-CN" altLang="en-US"/>
          </a:p>
        </p:txBody>
      </p:sp>
    </p:spTree>
    <p:extLst>
      <p:ext uri="{BB962C8B-B14F-4D97-AF65-F5344CB8AC3E}">
        <p14:creationId xmlns:p14="http://schemas.microsoft.com/office/powerpoint/2010/main" val="1181318590"/>
      </p:ext>
    </p:extLst>
  </p:cSld>
  <p:clrMap bg1="lt1" tx1="dk1" bg2="lt2" tx2="dk2" accent1="accent1" accent2="accent2" accent3="accent3" accent4="accent4" accent5="accent5" accent6="accent6" hlink="hlink" folHlink="folHlink"/>
  <p:hf sldNum="0"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6575" cy="511175"/>
          </a:xfrm>
          <a:prstGeom prst="rect">
            <a:avLst/>
          </a:prstGeom>
        </p:spPr>
        <p:txBody>
          <a:bodyPr vert="horz" lIns="99048" tIns="49524" rIns="99048" bIns="49524" rtlCol="0"/>
          <a:lstStyle>
            <a:lvl1pPr algn="l" fontAlgn="auto">
              <a:spcBef>
                <a:spcPts val="0"/>
              </a:spcBef>
              <a:spcAft>
                <a:spcPts val="0"/>
              </a:spcAft>
              <a:defRPr sz="1300">
                <a:latin typeface="+mn-lt"/>
                <a:ea typeface="+mn-ea"/>
              </a:defRPr>
            </a:lvl1pPr>
          </a:lstStyle>
          <a:p>
            <a:pPr>
              <a:defRPr/>
            </a:pPr>
            <a:endParaRPr lang="zh-CN" altLang="en-US"/>
          </a:p>
        </p:txBody>
      </p:sp>
      <p:sp>
        <p:nvSpPr>
          <p:cNvPr id="3" name="日期占位符 2"/>
          <p:cNvSpPr>
            <a:spLocks noGrp="1"/>
          </p:cNvSpPr>
          <p:nvPr>
            <p:ph type="dt" idx="1"/>
          </p:nvPr>
        </p:nvSpPr>
        <p:spPr>
          <a:xfrm>
            <a:off x="4021138" y="0"/>
            <a:ext cx="3076575" cy="511175"/>
          </a:xfrm>
          <a:prstGeom prst="rect">
            <a:avLst/>
          </a:prstGeom>
        </p:spPr>
        <p:txBody>
          <a:bodyPr vert="horz" lIns="99048" tIns="49524" rIns="99048" bIns="49524" rtlCol="0"/>
          <a:lstStyle>
            <a:lvl1pPr algn="r" fontAlgn="auto">
              <a:spcBef>
                <a:spcPts val="0"/>
              </a:spcBef>
              <a:spcAft>
                <a:spcPts val="0"/>
              </a:spcAft>
              <a:defRPr sz="1300">
                <a:latin typeface="+mn-lt"/>
                <a:ea typeface="+mn-ea"/>
              </a:defRPr>
            </a:lvl1pPr>
          </a:lstStyle>
          <a:p>
            <a:pPr>
              <a:defRPr/>
            </a:pPr>
            <a:endParaRPr lang="zh-CN" altLang="en-US"/>
          </a:p>
        </p:txBody>
      </p:sp>
      <p:sp>
        <p:nvSpPr>
          <p:cNvPr id="4" name="幻灯片图像占位符 3"/>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9048" tIns="49524" rIns="99048" bIns="49524" rtlCol="0" anchor="ctr"/>
          <a:lstStyle/>
          <a:p>
            <a:pPr lvl="0"/>
            <a:endParaRPr lang="zh-CN" altLang="en-US" noProof="0"/>
          </a:p>
        </p:txBody>
      </p:sp>
      <p:sp>
        <p:nvSpPr>
          <p:cNvPr id="5" name="备注占位符 4"/>
          <p:cNvSpPr>
            <a:spLocks noGrp="1"/>
          </p:cNvSpPr>
          <p:nvPr>
            <p:ph type="body" sz="quarter" idx="3"/>
          </p:nvPr>
        </p:nvSpPr>
        <p:spPr>
          <a:xfrm>
            <a:off x="709613" y="4860925"/>
            <a:ext cx="5680075" cy="4605338"/>
          </a:xfrm>
          <a:prstGeom prst="rect">
            <a:avLst/>
          </a:prstGeom>
        </p:spPr>
        <p:txBody>
          <a:bodyPr vert="horz" lIns="99048" tIns="49524" rIns="99048" bIns="49524"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9721850"/>
            <a:ext cx="3076575" cy="511175"/>
          </a:xfrm>
          <a:prstGeom prst="rect">
            <a:avLst/>
          </a:prstGeom>
        </p:spPr>
        <p:txBody>
          <a:bodyPr vert="horz" lIns="99048" tIns="49524" rIns="99048" bIns="49524" rtlCol="0" anchor="b"/>
          <a:lstStyle>
            <a:lvl1pPr algn="l" fontAlgn="auto">
              <a:spcBef>
                <a:spcPts val="0"/>
              </a:spcBef>
              <a:spcAft>
                <a:spcPts val="0"/>
              </a:spcAft>
              <a:defRPr sz="13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4021138" y="9721850"/>
            <a:ext cx="3076575" cy="511175"/>
          </a:xfrm>
          <a:prstGeom prst="rect">
            <a:avLst/>
          </a:prstGeom>
        </p:spPr>
        <p:txBody>
          <a:bodyPr vert="horz" lIns="99048" tIns="49524" rIns="99048" bIns="49524" rtlCol="0" anchor="b"/>
          <a:lstStyle>
            <a:lvl1pPr algn="r" fontAlgn="auto">
              <a:spcBef>
                <a:spcPts val="0"/>
              </a:spcBef>
              <a:spcAft>
                <a:spcPts val="0"/>
              </a:spcAft>
              <a:defRPr sz="1300">
                <a:latin typeface="+mn-lt"/>
                <a:ea typeface="+mn-ea"/>
              </a:defRPr>
            </a:lvl1pPr>
          </a:lstStyle>
          <a:p>
            <a:pPr>
              <a:defRPr/>
            </a:pPr>
            <a:fld id="{593E4DF9-40FF-476F-8A8E-E1023749C23B}" type="slidenum">
              <a:rPr lang="zh-CN" altLang="en-US"/>
              <a:pPr>
                <a:defRPr/>
              </a:pPr>
              <a:t>‹#›</a:t>
            </a:fld>
            <a:endParaRPr lang="zh-CN" altLang="en-US"/>
          </a:p>
        </p:txBody>
      </p:sp>
    </p:spTree>
    <p:extLst>
      <p:ext uri="{BB962C8B-B14F-4D97-AF65-F5344CB8AC3E}">
        <p14:creationId xmlns:p14="http://schemas.microsoft.com/office/powerpoint/2010/main" val="1784818806"/>
      </p:ext>
    </p:extLst>
  </p:cSld>
  <p:clrMap bg1="lt1" tx1="dk1" bg2="lt2" tx2="dk2" accent1="accent1" accent2="accent2" accent3="accent3" accent4="accent4" accent5="accent5" accent6="accent6" hlink="hlink" folHlink="folHlink"/>
  <p:hf sldNum="0" hdr="0" ftr="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75D4912-9744-409D-8085-B97C9A000F49}" type="slidenum">
              <a:rPr lang="zh-CN" altLang="en-US" smtClean="0"/>
              <a:pPr/>
              <a:t>2</a:t>
            </a:fld>
            <a:endParaRPr lang="zh-CN" altLang="en-US"/>
          </a:p>
        </p:txBody>
      </p:sp>
      <p:sp>
        <p:nvSpPr>
          <p:cNvPr id="5" name="日期占位符 4"/>
          <p:cNvSpPr>
            <a:spLocks noGrp="1"/>
          </p:cNvSpPr>
          <p:nvPr>
            <p:ph type="dt" idx="11"/>
          </p:nvPr>
        </p:nvSpPr>
        <p:spPr/>
        <p:txBody>
          <a:bodyPr/>
          <a:lstStyle/>
          <a:p>
            <a:fld id="{1E9B4FC3-438F-4094-8A67-A72A5430CD59}" type="datetime1">
              <a:rPr lang="zh-CN" altLang="en-US" smtClean="0"/>
              <a:pPr/>
              <a:t>2020/12/18</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bwMode="auto">
          <a:xfrm>
            <a:off x="1000125" y="774700"/>
            <a:ext cx="5099050" cy="38242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CA"/>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zh-CN"/>
          </a:p>
        </p:txBody>
      </p:sp>
      <p:sp>
        <p:nvSpPr>
          <p:cNvPr id="63492" name="Slide Number Placeholder 3"/>
          <p:cNvSpPr>
            <a:spLocks noGrp="1"/>
          </p:cNvSpPr>
          <p:nvPr>
            <p:ph type="sldNum" sz="quarter" idx="5"/>
          </p:nvPr>
        </p:nvSpPr>
        <p:spPr/>
        <p:txBody>
          <a:bodyPr/>
          <a:lstStyle>
            <a:lvl1pPr eaLnBrk="0" hangingPunct="0">
              <a:defRPr>
                <a:solidFill>
                  <a:schemeClr val="tx1"/>
                </a:solidFill>
                <a:latin typeface="Arial" pitchFamily="34" charset="0"/>
                <a:cs typeface="Arial" pitchFamily="34" charset="0"/>
              </a:defRPr>
            </a:lvl1pPr>
            <a:lvl2pPr marL="804763" indent="-309524" eaLnBrk="0" hangingPunct="0">
              <a:defRPr>
                <a:solidFill>
                  <a:schemeClr val="tx1"/>
                </a:solidFill>
                <a:latin typeface="Arial" pitchFamily="34" charset="0"/>
                <a:cs typeface="Arial" pitchFamily="34" charset="0"/>
              </a:defRPr>
            </a:lvl2pPr>
            <a:lvl3pPr marL="1238098" indent="-247620" eaLnBrk="0" hangingPunct="0">
              <a:defRPr>
                <a:solidFill>
                  <a:schemeClr val="tx1"/>
                </a:solidFill>
                <a:latin typeface="Arial" pitchFamily="34" charset="0"/>
                <a:cs typeface="Arial" pitchFamily="34" charset="0"/>
              </a:defRPr>
            </a:lvl3pPr>
            <a:lvl4pPr marL="1733337" indent="-247620" eaLnBrk="0" hangingPunct="0">
              <a:defRPr>
                <a:solidFill>
                  <a:schemeClr val="tx1"/>
                </a:solidFill>
                <a:latin typeface="Arial" pitchFamily="34" charset="0"/>
                <a:cs typeface="Arial" pitchFamily="34" charset="0"/>
              </a:defRPr>
            </a:lvl4pPr>
            <a:lvl5pPr marL="2228576" indent="-247620" eaLnBrk="0" hangingPunct="0">
              <a:defRPr>
                <a:solidFill>
                  <a:schemeClr val="tx1"/>
                </a:solidFill>
                <a:latin typeface="Arial" pitchFamily="34" charset="0"/>
                <a:cs typeface="Arial" pitchFamily="34" charset="0"/>
              </a:defRPr>
            </a:lvl5pPr>
            <a:lvl6pPr marL="2723815" indent="-247620" eaLnBrk="0" fontAlgn="base" hangingPunct="0">
              <a:spcBef>
                <a:spcPct val="0"/>
              </a:spcBef>
              <a:spcAft>
                <a:spcPct val="0"/>
              </a:spcAft>
              <a:defRPr>
                <a:solidFill>
                  <a:schemeClr val="tx1"/>
                </a:solidFill>
                <a:latin typeface="Arial" pitchFamily="34" charset="0"/>
                <a:cs typeface="Arial" pitchFamily="34" charset="0"/>
              </a:defRPr>
            </a:lvl6pPr>
            <a:lvl7pPr marL="3219054" indent="-247620" eaLnBrk="0" fontAlgn="base" hangingPunct="0">
              <a:spcBef>
                <a:spcPct val="0"/>
              </a:spcBef>
              <a:spcAft>
                <a:spcPct val="0"/>
              </a:spcAft>
              <a:defRPr>
                <a:solidFill>
                  <a:schemeClr val="tx1"/>
                </a:solidFill>
                <a:latin typeface="Arial" pitchFamily="34" charset="0"/>
                <a:cs typeface="Arial" pitchFamily="34" charset="0"/>
              </a:defRPr>
            </a:lvl7pPr>
            <a:lvl8pPr marL="3714293" indent="-247620" eaLnBrk="0" fontAlgn="base" hangingPunct="0">
              <a:spcBef>
                <a:spcPct val="0"/>
              </a:spcBef>
              <a:spcAft>
                <a:spcPct val="0"/>
              </a:spcAft>
              <a:defRPr>
                <a:solidFill>
                  <a:schemeClr val="tx1"/>
                </a:solidFill>
                <a:latin typeface="Arial" pitchFamily="34" charset="0"/>
                <a:cs typeface="Arial" pitchFamily="34" charset="0"/>
              </a:defRPr>
            </a:lvl8pPr>
            <a:lvl9pPr marL="4209532" indent="-24762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91EA4461-35CB-488D-B780-815BF340ABD5}" type="slidenum">
              <a:rPr lang="en-US" altLang="zh-CN">
                <a:latin typeface="Calibri" pitchFamily="34" charset="0"/>
              </a:rPr>
              <a:pPr eaLnBrk="1" hangingPunct="1"/>
              <a:t>35</a:t>
            </a:fld>
            <a:endParaRPr lang="en-US" altLang="zh-CN">
              <a:latin typeface="Calibri"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ChangeArrowheads="1" noTextEdit="1"/>
          </p:cNvSpPr>
          <p:nvPr>
            <p:ph type="sldImg"/>
          </p:nvPr>
        </p:nvSpPr>
        <p:spPr bwMode="auto">
          <a:xfrm>
            <a:off x="1000125" y="774700"/>
            <a:ext cx="5099050" cy="38242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CA"/>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ChangeArrowheads="1" noTextEdit="1"/>
          </p:cNvSpPr>
          <p:nvPr>
            <p:ph type="sldImg"/>
          </p:nvPr>
        </p:nvSpPr>
        <p:spPr>
          <a:xfrm>
            <a:off x="1001713" y="774700"/>
            <a:ext cx="5095875" cy="3822700"/>
          </a:xfrm>
          <a:ln/>
        </p:spPr>
      </p:sp>
      <p:sp>
        <p:nvSpPr>
          <p:cNvPr id="829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xfrm>
            <a:off x="993775" y="769938"/>
            <a:ext cx="5111750" cy="3835400"/>
          </a:xfrm>
          <a:ln w="12700" cap="flat"/>
        </p:spPr>
      </p:sp>
      <p:sp>
        <p:nvSpPr>
          <p:cNvPr id="8397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332" tIns="48667" rIns="97332" bIns="48667"/>
          <a:lstStyle/>
          <a:p>
            <a:pPr eaLnBrk="1" hangingPunct="1">
              <a:spcBef>
                <a:spcPct val="0"/>
              </a:spcBef>
            </a:pPr>
            <a:endParaRPr lang="zh-CN" altLang="en-US" sz="24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a:xfrm>
            <a:off x="993775" y="769938"/>
            <a:ext cx="5111750" cy="3835400"/>
          </a:xfrm>
          <a:ln w="12700" cap="flat"/>
        </p:spPr>
      </p:sp>
      <p:sp>
        <p:nvSpPr>
          <p:cNvPr id="8499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332" tIns="48667" rIns="97332" bIns="48667"/>
          <a:lstStyle/>
          <a:p>
            <a:pPr eaLnBrk="1" hangingPunct="1">
              <a:spcBef>
                <a:spcPct val="0"/>
              </a:spcBef>
            </a:pPr>
            <a:endParaRPr lang="zh-CN" altLang="en-US" sz="24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a:xfrm>
            <a:off x="993775" y="769938"/>
            <a:ext cx="5111750" cy="3835400"/>
          </a:xfrm>
          <a:ln w="12700" cap="flat"/>
        </p:spPr>
      </p:sp>
      <p:sp>
        <p:nvSpPr>
          <p:cNvPr id="860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332" tIns="48667" rIns="97332" bIns="48667"/>
          <a:lstStyle/>
          <a:p>
            <a:pPr eaLnBrk="1" hangingPunct="1">
              <a:spcBef>
                <a:spcPct val="0"/>
              </a:spcBef>
            </a:pPr>
            <a:endParaRPr lang="zh-CN" altLang="en-US" sz="24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Rot="1" noChangeAspect="1" noChangeArrowheads="1" noTextEdit="1"/>
          </p:cNvSpPr>
          <p:nvPr>
            <p:ph type="sldImg"/>
          </p:nvPr>
        </p:nvSpPr>
        <p:spPr>
          <a:xfrm>
            <a:off x="993775" y="769938"/>
            <a:ext cx="5111750" cy="3835400"/>
          </a:xfrm>
          <a:ln w="12700" cap="flat"/>
        </p:spPr>
      </p:sp>
      <p:sp>
        <p:nvSpPr>
          <p:cNvPr id="8704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332" tIns="48667" rIns="97332" bIns="48667"/>
          <a:lstStyle/>
          <a:p>
            <a:pPr eaLnBrk="1" hangingPunct="1">
              <a:spcBef>
                <a:spcPct val="0"/>
              </a:spcBef>
            </a:pPr>
            <a:endParaRPr lang="zh-CN" altLang="en-US" sz="240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itchFamily="34" charset="0"/>
                <a:cs typeface="Arial" pitchFamily="34" charset="0"/>
              </a:defRPr>
            </a:lvl1pPr>
            <a:lvl2pPr marL="804763" indent="-309524" eaLnBrk="0" hangingPunct="0">
              <a:defRPr>
                <a:solidFill>
                  <a:schemeClr val="tx1"/>
                </a:solidFill>
                <a:latin typeface="Arial" pitchFamily="34" charset="0"/>
                <a:cs typeface="Arial" pitchFamily="34" charset="0"/>
              </a:defRPr>
            </a:lvl2pPr>
            <a:lvl3pPr marL="1238098" indent="-247620" eaLnBrk="0" hangingPunct="0">
              <a:defRPr>
                <a:solidFill>
                  <a:schemeClr val="tx1"/>
                </a:solidFill>
                <a:latin typeface="Arial" pitchFamily="34" charset="0"/>
                <a:cs typeface="Arial" pitchFamily="34" charset="0"/>
              </a:defRPr>
            </a:lvl3pPr>
            <a:lvl4pPr marL="1733337" indent="-247620" eaLnBrk="0" hangingPunct="0">
              <a:defRPr>
                <a:solidFill>
                  <a:schemeClr val="tx1"/>
                </a:solidFill>
                <a:latin typeface="Arial" pitchFamily="34" charset="0"/>
                <a:cs typeface="Arial" pitchFamily="34" charset="0"/>
              </a:defRPr>
            </a:lvl4pPr>
            <a:lvl5pPr marL="2228576" indent="-247620" eaLnBrk="0" hangingPunct="0">
              <a:defRPr>
                <a:solidFill>
                  <a:schemeClr val="tx1"/>
                </a:solidFill>
                <a:latin typeface="Arial" pitchFamily="34" charset="0"/>
                <a:cs typeface="Arial" pitchFamily="34" charset="0"/>
              </a:defRPr>
            </a:lvl5pPr>
            <a:lvl6pPr marL="2723815" indent="-247620" eaLnBrk="0" fontAlgn="base" hangingPunct="0">
              <a:spcBef>
                <a:spcPct val="0"/>
              </a:spcBef>
              <a:spcAft>
                <a:spcPct val="0"/>
              </a:spcAft>
              <a:defRPr>
                <a:solidFill>
                  <a:schemeClr val="tx1"/>
                </a:solidFill>
                <a:latin typeface="Arial" pitchFamily="34" charset="0"/>
                <a:cs typeface="Arial" pitchFamily="34" charset="0"/>
              </a:defRPr>
            </a:lvl6pPr>
            <a:lvl7pPr marL="3219054" indent="-247620" eaLnBrk="0" fontAlgn="base" hangingPunct="0">
              <a:spcBef>
                <a:spcPct val="0"/>
              </a:spcBef>
              <a:spcAft>
                <a:spcPct val="0"/>
              </a:spcAft>
              <a:defRPr>
                <a:solidFill>
                  <a:schemeClr val="tx1"/>
                </a:solidFill>
                <a:latin typeface="Arial" pitchFamily="34" charset="0"/>
                <a:cs typeface="Arial" pitchFamily="34" charset="0"/>
              </a:defRPr>
            </a:lvl7pPr>
            <a:lvl8pPr marL="3714293" indent="-247620" eaLnBrk="0" fontAlgn="base" hangingPunct="0">
              <a:spcBef>
                <a:spcPct val="0"/>
              </a:spcBef>
              <a:spcAft>
                <a:spcPct val="0"/>
              </a:spcAft>
              <a:defRPr>
                <a:solidFill>
                  <a:schemeClr val="tx1"/>
                </a:solidFill>
                <a:latin typeface="Arial" pitchFamily="34" charset="0"/>
                <a:cs typeface="Arial" pitchFamily="34" charset="0"/>
              </a:defRPr>
            </a:lvl8pPr>
            <a:lvl9pPr marL="4209532" indent="-24762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AA5C0859-2E7E-4981-94F7-726AFB4C133D}" type="slidenum">
              <a:rPr lang="en-US" altLang="zh-CN">
                <a:latin typeface="Calibri" pitchFamily="34" charset="0"/>
              </a:rPr>
              <a:pPr eaLnBrk="1" hangingPunct="1"/>
              <a:t>43</a:t>
            </a:fld>
            <a:endParaRPr lang="en-US" altLang="zh-CN">
              <a:latin typeface="Calibri" pitchFamily="34" charset="0"/>
            </a:endParaRPr>
          </a:p>
        </p:txBody>
      </p:sp>
      <p:sp>
        <p:nvSpPr>
          <p:cNvPr id="87043" name="Rectangle 2"/>
          <p:cNvSpPr>
            <a:spLocks noGrp="1" noRot="1" noChangeAspect="1" noChangeArrowheads="1" noTextEdit="1"/>
          </p:cNvSpPr>
          <p:nvPr>
            <p:ph type="sldImg"/>
          </p:nvPr>
        </p:nvSpPr>
        <p:spPr bwMode="auto">
          <a:xfrm>
            <a:off x="993775" y="769938"/>
            <a:ext cx="5111750" cy="3833812"/>
          </a:xfrm>
          <a:noFill/>
          <a:ln cap="flat">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9726" tIns="49864" rIns="99726" bIns="49864" numCol="1" anchor="t" anchorCtr="0" compatLnSpc="1">
            <a:prstTxWarp prst="textNoShape">
              <a:avLst/>
            </a:prstTxWarp>
          </a:bodyPr>
          <a:lstStyle/>
          <a:p>
            <a:pPr eaLnBrk="1" hangingPunct="1">
              <a:spcBef>
                <a:spcPct val="0"/>
              </a:spcBef>
            </a:pPr>
            <a:endParaRPr lang="zh-CN" altLang="zh-CN" sz="25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zh-CN"/>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pitchFamily="34" charset="0"/>
                <a:cs typeface="Arial" pitchFamily="34" charset="0"/>
              </a:defRPr>
            </a:lvl1pPr>
            <a:lvl2pPr marL="804763" indent="-309524" eaLnBrk="0" hangingPunct="0">
              <a:defRPr>
                <a:solidFill>
                  <a:schemeClr val="tx1"/>
                </a:solidFill>
                <a:latin typeface="Arial" pitchFamily="34" charset="0"/>
                <a:cs typeface="Arial" pitchFamily="34" charset="0"/>
              </a:defRPr>
            </a:lvl2pPr>
            <a:lvl3pPr marL="1238098" indent="-247620" eaLnBrk="0" hangingPunct="0">
              <a:defRPr>
                <a:solidFill>
                  <a:schemeClr val="tx1"/>
                </a:solidFill>
                <a:latin typeface="Arial" pitchFamily="34" charset="0"/>
                <a:cs typeface="Arial" pitchFamily="34" charset="0"/>
              </a:defRPr>
            </a:lvl3pPr>
            <a:lvl4pPr marL="1733337" indent="-247620" eaLnBrk="0" hangingPunct="0">
              <a:defRPr>
                <a:solidFill>
                  <a:schemeClr val="tx1"/>
                </a:solidFill>
                <a:latin typeface="Arial" pitchFamily="34" charset="0"/>
                <a:cs typeface="Arial" pitchFamily="34" charset="0"/>
              </a:defRPr>
            </a:lvl4pPr>
            <a:lvl5pPr marL="2228576" indent="-247620" eaLnBrk="0" hangingPunct="0">
              <a:defRPr>
                <a:solidFill>
                  <a:schemeClr val="tx1"/>
                </a:solidFill>
                <a:latin typeface="Arial" pitchFamily="34" charset="0"/>
                <a:cs typeface="Arial" pitchFamily="34" charset="0"/>
              </a:defRPr>
            </a:lvl5pPr>
            <a:lvl6pPr marL="2723815" indent="-247620" eaLnBrk="0" fontAlgn="base" hangingPunct="0">
              <a:spcBef>
                <a:spcPct val="0"/>
              </a:spcBef>
              <a:spcAft>
                <a:spcPct val="0"/>
              </a:spcAft>
              <a:defRPr>
                <a:solidFill>
                  <a:schemeClr val="tx1"/>
                </a:solidFill>
                <a:latin typeface="Arial" pitchFamily="34" charset="0"/>
                <a:cs typeface="Arial" pitchFamily="34" charset="0"/>
              </a:defRPr>
            </a:lvl6pPr>
            <a:lvl7pPr marL="3219054" indent="-247620" eaLnBrk="0" fontAlgn="base" hangingPunct="0">
              <a:spcBef>
                <a:spcPct val="0"/>
              </a:spcBef>
              <a:spcAft>
                <a:spcPct val="0"/>
              </a:spcAft>
              <a:defRPr>
                <a:solidFill>
                  <a:schemeClr val="tx1"/>
                </a:solidFill>
                <a:latin typeface="Arial" pitchFamily="34" charset="0"/>
                <a:cs typeface="Arial" pitchFamily="34" charset="0"/>
              </a:defRPr>
            </a:lvl7pPr>
            <a:lvl8pPr marL="3714293" indent="-247620" eaLnBrk="0" fontAlgn="base" hangingPunct="0">
              <a:spcBef>
                <a:spcPct val="0"/>
              </a:spcBef>
              <a:spcAft>
                <a:spcPct val="0"/>
              </a:spcAft>
              <a:defRPr>
                <a:solidFill>
                  <a:schemeClr val="tx1"/>
                </a:solidFill>
                <a:latin typeface="Arial" pitchFamily="34" charset="0"/>
                <a:cs typeface="Arial" pitchFamily="34" charset="0"/>
              </a:defRPr>
            </a:lvl8pPr>
            <a:lvl9pPr marL="4209532" indent="-24762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4A025D78-CB6B-4AC6-99AA-0AB0C6B61DB9}" type="slidenum">
              <a:rPr lang="en-US" altLang="zh-CN">
                <a:latin typeface="Calibri" pitchFamily="34" charset="0"/>
              </a:rPr>
              <a:pPr eaLnBrk="1" hangingPunct="1"/>
              <a:t>24</a:t>
            </a:fld>
            <a:endParaRPr lang="en-US" altLang="zh-CN">
              <a:latin typeface="Calibri"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itchFamily="34" charset="0"/>
                <a:cs typeface="Arial" pitchFamily="34" charset="0"/>
              </a:defRPr>
            </a:lvl1pPr>
            <a:lvl2pPr marL="804763" indent="-309524" eaLnBrk="0" hangingPunct="0">
              <a:defRPr>
                <a:solidFill>
                  <a:schemeClr val="tx1"/>
                </a:solidFill>
                <a:latin typeface="Arial" pitchFamily="34" charset="0"/>
                <a:cs typeface="Arial" pitchFamily="34" charset="0"/>
              </a:defRPr>
            </a:lvl2pPr>
            <a:lvl3pPr marL="1238098" indent="-247620" eaLnBrk="0" hangingPunct="0">
              <a:defRPr>
                <a:solidFill>
                  <a:schemeClr val="tx1"/>
                </a:solidFill>
                <a:latin typeface="Arial" pitchFamily="34" charset="0"/>
                <a:cs typeface="Arial" pitchFamily="34" charset="0"/>
              </a:defRPr>
            </a:lvl3pPr>
            <a:lvl4pPr marL="1733337" indent="-247620" eaLnBrk="0" hangingPunct="0">
              <a:defRPr>
                <a:solidFill>
                  <a:schemeClr val="tx1"/>
                </a:solidFill>
                <a:latin typeface="Arial" pitchFamily="34" charset="0"/>
                <a:cs typeface="Arial" pitchFamily="34" charset="0"/>
              </a:defRPr>
            </a:lvl4pPr>
            <a:lvl5pPr marL="2228576" indent="-247620" eaLnBrk="0" hangingPunct="0">
              <a:defRPr>
                <a:solidFill>
                  <a:schemeClr val="tx1"/>
                </a:solidFill>
                <a:latin typeface="Arial" pitchFamily="34" charset="0"/>
                <a:cs typeface="Arial" pitchFamily="34" charset="0"/>
              </a:defRPr>
            </a:lvl5pPr>
            <a:lvl6pPr marL="2723815" indent="-247620" eaLnBrk="0" fontAlgn="base" hangingPunct="0">
              <a:spcBef>
                <a:spcPct val="0"/>
              </a:spcBef>
              <a:spcAft>
                <a:spcPct val="0"/>
              </a:spcAft>
              <a:defRPr>
                <a:solidFill>
                  <a:schemeClr val="tx1"/>
                </a:solidFill>
                <a:latin typeface="Arial" pitchFamily="34" charset="0"/>
                <a:cs typeface="Arial" pitchFamily="34" charset="0"/>
              </a:defRPr>
            </a:lvl6pPr>
            <a:lvl7pPr marL="3219054" indent="-247620" eaLnBrk="0" fontAlgn="base" hangingPunct="0">
              <a:spcBef>
                <a:spcPct val="0"/>
              </a:spcBef>
              <a:spcAft>
                <a:spcPct val="0"/>
              </a:spcAft>
              <a:defRPr>
                <a:solidFill>
                  <a:schemeClr val="tx1"/>
                </a:solidFill>
                <a:latin typeface="Arial" pitchFamily="34" charset="0"/>
                <a:cs typeface="Arial" pitchFamily="34" charset="0"/>
              </a:defRPr>
            </a:lvl7pPr>
            <a:lvl8pPr marL="3714293" indent="-247620" eaLnBrk="0" fontAlgn="base" hangingPunct="0">
              <a:spcBef>
                <a:spcPct val="0"/>
              </a:spcBef>
              <a:spcAft>
                <a:spcPct val="0"/>
              </a:spcAft>
              <a:defRPr>
                <a:solidFill>
                  <a:schemeClr val="tx1"/>
                </a:solidFill>
                <a:latin typeface="Arial" pitchFamily="34" charset="0"/>
                <a:cs typeface="Arial" pitchFamily="34" charset="0"/>
              </a:defRPr>
            </a:lvl8pPr>
            <a:lvl9pPr marL="4209532" indent="-24762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35ADBDFB-14B5-40FB-9654-7C8C5F0E7E2A}" type="slidenum">
              <a:rPr lang="en-US" altLang="zh-CN">
                <a:latin typeface="Calibri" pitchFamily="34" charset="0"/>
              </a:rPr>
              <a:pPr eaLnBrk="1" hangingPunct="1"/>
              <a:t>44</a:t>
            </a:fld>
            <a:endParaRPr lang="en-US" altLang="zh-CN">
              <a:latin typeface="Calibri" pitchFamily="34" charset="0"/>
            </a:endParaRPr>
          </a:p>
        </p:txBody>
      </p:sp>
      <p:sp>
        <p:nvSpPr>
          <p:cNvPr id="88067" name="Rectangle 2"/>
          <p:cNvSpPr>
            <a:spLocks noGrp="1" noRot="1" noChangeAspect="1" noChangeArrowheads="1" noTextEdit="1"/>
          </p:cNvSpPr>
          <p:nvPr>
            <p:ph type="sldImg"/>
          </p:nvPr>
        </p:nvSpPr>
        <p:spPr bwMode="auto">
          <a:xfrm>
            <a:off x="993775" y="769938"/>
            <a:ext cx="5111750" cy="3833812"/>
          </a:xfrm>
          <a:noFill/>
          <a:ln cap="flat">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9726" tIns="49864" rIns="99726" bIns="49864" numCol="1" anchor="t" anchorCtr="0" compatLnSpc="1">
            <a:prstTxWarp prst="textNoShape">
              <a:avLst/>
            </a:prstTxWarp>
          </a:bodyPr>
          <a:lstStyle/>
          <a:p>
            <a:pPr eaLnBrk="1" hangingPunct="1">
              <a:spcBef>
                <a:spcPct val="0"/>
              </a:spcBef>
            </a:pPr>
            <a:endParaRPr lang="zh-CN" altLang="zh-CN" sz="250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灯片编号占位符 6"/>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7DB23780-2C93-48FA-8C11-F58CABE1936E}" type="slidenum">
              <a:rPr lang="zh-CN" altLang="en-US" smtClean="0"/>
              <a:pPr>
                <a:defRPr/>
              </a:pPr>
              <a:t>45</a:t>
            </a:fld>
            <a:endParaRPr lang="zh-CN" altLang="en-US"/>
          </a:p>
        </p:txBody>
      </p:sp>
      <p:sp>
        <p:nvSpPr>
          <p:cNvPr id="337923" name="幻灯片图像占位符 1"/>
          <p:cNvSpPr>
            <a:spLocks noGrp="1" noRot="1" noChangeAspect="1" noTextEdit="1"/>
          </p:cNvSpPr>
          <p:nvPr>
            <p:ph type="sldImg"/>
          </p:nvPr>
        </p:nvSpPr>
        <p:spPr bwMode="auto">
          <a:noFill/>
          <a:ln>
            <a:solidFill>
              <a:srgbClr val="000000"/>
            </a:solidFill>
            <a:miter lim="800000"/>
            <a:headEnd/>
            <a:tailEnd/>
          </a:ln>
        </p:spPr>
      </p:sp>
      <p:sp>
        <p:nvSpPr>
          <p:cNvPr id="33792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zh-CN" altLang="en-US"/>
          </a:p>
        </p:txBody>
      </p:sp>
      <p:sp>
        <p:nvSpPr>
          <p:cNvPr id="337925" name="灯片编号占位符 3"/>
          <p:cNvSpPr txBox="1">
            <a:spLocks noGrp="1"/>
          </p:cNvSpPr>
          <p:nvPr/>
        </p:nvSpPr>
        <p:spPr bwMode="auto">
          <a:xfrm>
            <a:off x="4021138" y="9721850"/>
            <a:ext cx="3076575" cy="511175"/>
          </a:xfrm>
          <a:prstGeom prst="rect">
            <a:avLst/>
          </a:prstGeom>
          <a:noFill/>
          <a:ln w="9525">
            <a:noFill/>
            <a:miter lim="800000"/>
            <a:headEnd/>
            <a:tailEnd/>
          </a:ln>
        </p:spPr>
        <p:txBody>
          <a:bodyPr lIns="99048" tIns="49524" rIns="99048" bIns="49524" anchor="b"/>
          <a:lstStyle/>
          <a:p>
            <a:pPr algn="r"/>
            <a:fld id="{773F800C-FC50-4F86-BE2A-D2DE8103261A}" type="slidenum">
              <a:rPr lang="zh-CN" altLang="en-US" sz="1300"/>
              <a:pPr algn="r"/>
              <a:t>45</a:t>
            </a:fld>
            <a:endParaRPr lang="en-US" altLang="zh-CN" sz="13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itchFamily="34" charset="0"/>
                <a:cs typeface="Arial" pitchFamily="34" charset="0"/>
              </a:defRPr>
            </a:lvl1pPr>
            <a:lvl2pPr marL="804763" indent="-309524" eaLnBrk="0" hangingPunct="0">
              <a:defRPr>
                <a:solidFill>
                  <a:schemeClr val="tx1"/>
                </a:solidFill>
                <a:latin typeface="Arial" pitchFamily="34" charset="0"/>
                <a:cs typeface="Arial" pitchFamily="34" charset="0"/>
              </a:defRPr>
            </a:lvl2pPr>
            <a:lvl3pPr marL="1238098" indent="-247620" eaLnBrk="0" hangingPunct="0">
              <a:defRPr>
                <a:solidFill>
                  <a:schemeClr val="tx1"/>
                </a:solidFill>
                <a:latin typeface="Arial" pitchFamily="34" charset="0"/>
                <a:cs typeface="Arial" pitchFamily="34" charset="0"/>
              </a:defRPr>
            </a:lvl3pPr>
            <a:lvl4pPr marL="1733337" indent="-247620" eaLnBrk="0" hangingPunct="0">
              <a:defRPr>
                <a:solidFill>
                  <a:schemeClr val="tx1"/>
                </a:solidFill>
                <a:latin typeface="Arial" pitchFamily="34" charset="0"/>
                <a:cs typeface="Arial" pitchFamily="34" charset="0"/>
              </a:defRPr>
            </a:lvl4pPr>
            <a:lvl5pPr marL="2228576" indent="-247620" eaLnBrk="0" hangingPunct="0">
              <a:defRPr>
                <a:solidFill>
                  <a:schemeClr val="tx1"/>
                </a:solidFill>
                <a:latin typeface="Arial" pitchFamily="34" charset="0"/>
                <a:cs typeface="Arial" pitchFamily="34" charset="0"/>
              </a:defRPr>
            </a:lvl5pPr>
            <a:lvl6pPr marL="2723815" indent="-247620" eaLnBrk="0" fontAlgn="base" hangingPunct="0">
              <a:spcBef>
                <a:spcPct val="0"/>
              </a:spcBef>
              <a:spcAft>
                <a:spcPct val="0"/>
              </a:spcAft>
              <a:defRPr>
                <a:solidFill>
                  <a:schemeClr val="tx1"/>
                </a:solidFill>
                <a:latin typeface="Arial" pitchFamily="34" charset="0"/>
                <a:cs typeface="Arial" pitchFamily="34" charset="0"/>
              </a:defRPr>
            </a:lvl6pPr>
            <a:lvl7pPr marL="3219054" indent="-247620" eaLnBrk="0" fontAlgn="base" hangingPunct="0">
              <a:spcBef>
                <a:spcPct val="0"/>
              </a:spcBef>
              <a:spcAft>
                <a:spcPct val="0"/>
              </a:spcAft>
              <a:defRPr>
                <a:solidFill>
                  <a:schemeClr val="tx1"/>
                </a:solidFill>
                <a:latin typeface="Arial" pitchFamily="34" charset="0"/>
                <a:cs typeface="Arial" pitchFamily="34" charset="0"/>
              </a:defRPr>
            </a:lvl7pPr>
            <a:lvl8pPr marL="3714293" indent="-247620" eaLnBrk="0" fontAlgn="base" hangingPunct="0">
              <a:spcBef>
                <a:spcPct val="0"/>
              </a:spcBef>
              <a:spcAft>
                <a:spcPct val="0"/>
              </a:spcAft>
              <a:defRPr>
                <a:solidFill>
                  <a:schemeClr val="tx1"/>
                </a:solidFill>
                <a:latin typeface="Arial" pitchFamily="34" charset="0"/>
                <a:cs typeface="Arial" pitchFamily="34" charset="0"/>
              </a:defRPr>
            </a:lvl8pPr>
            <a:lvl9pPr marL="4209532" indent="-24762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7F31849E-C18F-4270-9A32-74E9F95541BF}" type="slidenum">
              <a:rPr lang="en-US" altLang="zh-CN">
                <a:latin typeface="Calibri" pitchFamily="34" charset="0"/>
              </a:rPr>
              <a:pPr eaLnBrk="1" hangingPunct="1"/>
              <a:t>27</a:t>
            </a:fld>
            <a:endParaRPr lang="en-US" altLang="zh-CN">
              <a:latin typeface="Calibri" pitchFamily="34" charset="0"/>
            </a:endParaRPr>
          </a:p>
        </p:txBody>
      </p:sp>
      <p:sp>
        <p:nvSpPr>
          <p:cNvPr id="73731" name="Rectangle 2"/>
          <p:cNvSpPr>
            <a:spLocks noGrp="1" noRot="1" noChangeAspect="1" noChangeArrowheads="1" noTextEdit="1"/>
          </p:cNvSpPr>
          <p:nvPr>
            <p:ph type="sldImg"/>
          </p:nvPr>
        </p:nvSpPr>
        <p:spPr bwMode="auto">
          <a:xfrm>
            <a:off x="1000125" y="774700"/>
            <a:ext cx="5099050" cy="38242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itchFamily="34" charset="0"/>
                <a:cs typeface="Arial" pitchFamily="34" charset="0"/>
              </a:defRPr>
            </a:lvl1pPr>
            <a:lvl2pPr marL="804763" indent="-309524" eaLnBrk="0" hangingPunct="0">
              <a:defRPr>
                <a:solidFill>
                  <a:schemeClr val="tx1"/>
                </a:solidFill>
                <a:latin typeface="Arial" pitchFamily="34" charset="0"/>
                <a:cs typeface="Arial" pitchFamily="34" charset="0"/>
              </a:defRPr>
            </a:lvl2pPr>
            <a:lvl3pPr marL="1238098" indent="-247620" eaLnBrk="0" hangingPunct="0">
              <a:defRPr>
                <a:solidFill>
                  <a:schemeClr val="tx1"/>
                </a:solidFill>
                <a:latin typeface="Arial" pitchFamily="34" charset="0"/>
                <a:cs typeface="Arial" pitchFamily="34" charset="0"/>
              </a:defRPr>
            </a:lvl3pPr>
            <a:lvl4pPr marL="1733337" indent="-247620" eaLnBrk="0" hangingPunct="0">
              <a:defRPr>
                <a:solidFill>
                  <a:schemeClr val="tx1"/>
                </a:solidFill>
                <a:latin typeface="Arial" pitchFamily="34" charset="0"/>
                <a:cs typeface="Arial" pitchFamily="34" charset="0"/>
              </a:defRPr>
            </a:lvl4pPr>
            <a:lvl5pPr marL="2228576" indent="-247620" eaLnBrk="0" hangingPunct="0">
              <a:defRPr>
                <a:solidFill>
                  <a:schemeClr val="tx1"/>
                </a:solidFill>
                <a:latin typeface="Arial" pitchFamily="34" charset="0"/>
                <a:cs typeface="Arial" pitchFamily="34" charset="0"/>
              </a:defRPr>
            </a:lvl5pPr>
            <a:lvl6pPr marL="2723815" indent="-247620" eaLnBrk="0" fontAlgn="base" hangingPunct="0">
              <a:spcBef>
                <a:spcPct val="0"/>
              </a:spcBef>
              <a:spcAft>
                <a:spcPct val="0"/>
              </a:spcAft>
              <a:defRPr>
                <a:solidFill>
                  <a:schemeClr val="tx1"/>
                </a:solidFill>
                <a:latin typeface="Arial" pitchFamily="34" charset="0"/>
                <a:cs typeface="Arial" pitchFamily="34" charset="0"/>
              </a:defRPr>
            </a:lvl6pPr>
            <a:lvl7pPr marL="3219054" indent="-247620" eaLnBrk="0" fontAlgn="base" hangingPunct="0">
              <a:spcBef>
                <a:spcPct val="0"/>
              </a:spcBef>
              <a:spcAft>
                <a:spcPct val="0"/>
              </a:spcAft>
              <a:defRPr>
                <a:solidFill>
                  <a:schemeClr val="tx1"/>
                </a:solidFill>
                <a:latin typeface="Arial" pitchFamily="34" charset="0"/>
                <a:cs typeface="Arial" pitchFamily="34" charset="0"/>
              </a:defRPr>
            </a:lvl7pPr>
            <a:lvl8pPr marL="3714293" indent="-247620" eaLnBrk="0" fontAlgn="base" hangingPunct="0">
              <a:spcBef>
                <a:spcPct val="0"/>
              </a:spcBef>
              <a:spcAft>
                <a:spcPct val="0"/>
              </a:spcAft>
              <a:defRPr>
                <a:solidFill>
                  <a:schemeClr val="tx1"/>
                </a:solidFill>
                <a:latin typeface="Arial" pitchFamily="34" charset="0"/>
                <a:cs typeface="Arial" pitchFamily="34" charset="0"/>
              </a:defRPr>
            </a:lvl8pPr>
            <a:lvl9pPr marL="4209532" indent="-24762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7BE02E61-24B7-4905-AEC4-272386C42F99}" type="slidenum">
              <a:rPr lang="en-US" altLang="zh-CN">
                <a:latin typeface="Calibri" pitchFamily="34" charset="0"/>
              </a:rPr>
              <a:pPr eaLnBrk="1" hangingPunct="1"/>
              <a:t>28</a:t>
            </a:fld>
            <a:endParaRPr lang="en-US" altLang="zh-CN">
              <a:latin typeface="Calibri" pitchFamily="34" charset="0"/>
            </a:endParaRPr>
          </a:p>
        </p:txBody>
      </p:sp>
      <p:sp>
        <p:nvSpPr>
          <p:cNvPr id="74755" name="Rectangle 2"/>
          <p:cNvSpPr>
            <a:spLocks noGrp="1" noRot="1" noChangeAspect="1" noChangeArrowheads="1" noTextEdit="1"/>
          </p:cNvSpPr>
          <p:nvPr>
            <p:ph type="sldImg"/>
          </p:nvPr>
        </p:nvSpPr>
        <p:spPr bwMode="auto">
          <a:xfrm>
            <a:off x="1000125" y="774700"/>
            <a:ext cx="5099050" cy="38242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itchFamily="34" charset="0"/>
                <a:cs typeface="Arial" pitchFamily="34" charset="0"/>
              </a:defRPr>
            </a:lvl1pPr>
            <a:lvl2pPr marL="804763" indent="-309524" eaLnBrk="0" hangingPunct="0">
              <a:defRPr>
                <a:solidFill>
                  <a:schemeClr val="tx1"/>
                </a:solidFill>
                <a:latin typeface="Arial" pitchFamily="34" charset="0"/>
                <a:cs typeface="Arial" pitchFamily="34" charset="0"/>
              </a:defRPr>
            </a:lvl2pPr>
            <a:lvl3pPr marL="1238098" indent="-247620" eaLnBrk="0" hangingPunct="0">
              <a:defRPr>
                <a:solidFill>
                  <a:schemeClr val="tx1"/>
                </a:solidFill>
                <a:latin typeface="Arial" pitchFamily="34" charset="0"/>
                <a:cs typeface="Arial" pitchFamily="34" charset="0"/>
              </a:defRPr>
            </a:lvl3pPr>
            <a:lvl4pPr marL="1733337" indent="-247620" eaLnBrk="0" hangingPunct="0">
              <a:defRPr>
                <a:solidFill>
                  <a:schemeClr val="tx1"/>
                </a:solidFill>
                <a:latin typeface="Arial" pitchFamily="34" charset="0"/>
                <a:cs typeface="Arial" pitchFamily="34" charset="0"/>
              </a:defRPr>
            </a:lvl4pPr>
            <a:lvl5pPr marL="2228576" indent="-247620" eaLnBrk="0" hangingPunct="0">
              <a:defRPr>
                <a:solidFill>
                  <a:schemeClr val="tx1"/>
                </a:solidFill>
                <a:latin typeface="Arial" pitchFamily="34" charset="0"/>
                <a:cs typeface="Arial" pitchFamily="34" charset="0"/>
              </a:defRPr>
            </a:lvl5pPr>
            <a:lvl6pPr marL="2723815" indent="-247620" eaLnBrk="0" fontAlgn="base" hangingPunct="0">
              <a:spcBef>
                <a:spcPct val="0"/>
              </a:spcBef>
              <a:spcAft>
                <a:spcPct val="0"/>
              </a:spcAft>
              <a:defRPr>
                <a:solidFill>
                  <a:schemeClr val="tx1"/>
                </a:solidFill>
                <a:latin typeface="Arial" pitchFamily="34" charset="0"/>
                <a:cs typeface="Arial" pitchFamily="34" charset="0"/>
              </a:defRPr>
            </a:lvl6pPr>
            <a:lvl7pPr marL="3219054" indent="-247620" eaLnBrk="0" fontAlgn="base" hangingPunct="0">
              <a:spcBef>
                <a:spcPct val="0"/>
              </a:spcBef>
              <a:spcAft>
                <a:spcPct val="0"/>
              </a:spcAft>
              <a:defRPr>
                <a:solidFill>
                  <a:schemeClr val="tx1"/>
                </a:solidFill>
                <a:latin typeface="Arial" pitchFamily="34" charset="0"/>
                <a:cs typeface="Arial" pitchFamily="34" charset="0"/>
              </a:defRPr>
            </a:lvl7pPr>
            <a:lvl8pPr marL="3714293" indent="-247620" eaLnBrk="0" fontAlgn="base" hangingPunct="0">
              <a:spcBef>
                <a:spcPct val="0"/>
              </a:spcBef>
              <a:spcAft>
                <a:spcPct val="0"/>
              </a:spcAft>
              <a:defRPr>
                <a:solidFill>
                  <a:schemeClr val="tx1"/>
                </a:solidFill>
                <a:latin typeface="Arial" pitchFamily="34" charset="0"/>
                <a:cs typeface="Arial" pitchFamily="34" charset="0"/>
              </a:defRPr>
            </a:lvl8pPr>
            <a:lvl9pPr marL="4209532" indent="-24762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6969970D-55A7-475C-96CB-3C73F822E8C7}" type="slidenum">
              <a:rPr lang="en-US" altLang="zh-CN">
                <a:latin typeface="Calibri" pitchFamily="34" charset="0"/>
              </a:rPr>
              <a:pPr eaLnBrk="1" hangingPunct="1"/>
              <a:t>29</a:t>
            </a:fld>
            <a:endParaRPr lang="en-US" altLang="zh-CN">
              <a:latin typeface="Calibri" pitchFamily="34" charset="0"/>
            </a:endParaRPr>
          </a:p>
        </p:txBody>
      </p:sp>
      <p:sp>
        <p:nvSpPr>
          <p:cNvPr id="75779" name="Rectangle 2"/>
          <p:cNvSpPr>
            <a:spLocks noGrp="1" noRot="1" noChangeAspect="1" noChangeArrowheads="1" noTextEdit="1"/>
          </p:cNvSpPr>
          <p:nvPr>
            <p:ph type="sldImg"/>
          </p:nvPr>
        </p:nvSpPr>
        <p:spPr bwMode="auto">
          <a:xfrm>
            <a:off x="1000125" y="774700"/>
            <a:ext cx="5099050" cy="38242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8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itchFamily="34" charset="0"/>
                <a:cs typeface="Arial" pitchFamily="34" charset="0"/>
              </a:defRPr>
            </a:lvl1pPr>
            <a:lvl2pPr marL="804763" indent="-309524" eaLnBrk="0" hangingPunct="0">
              <a:defRPr>
                <a:solidFill>
                  <a:schemeClr val="tx1"/>
                </a:solidFill>
                <a:latin typeface="Arial" pitchFamily="34" charset="0"/>
                <a:cs typeface="Arial" pitchFamily="34" charset="0"/>
              </a:defRPr>
            </a:lvl2pPr>
            <a:lvl3pPr marL="1238098" indent="-247620" eaLnBrk="0" hangingPunct="0">
              <a:defRPr>
                <a:solidFill>
                  <a:schemeClr val="tx1"/>
                </a:solidFill>
                <a:latin typeface="Arial" pitchFamily="34" charset="0"/>
                <a:cs typeface="Arial" pitchFamily="34" charset="0"/>
              </a:defRPr>
            </a:lvl3pPr>
            <a:lvl4pPr marL="1733337" indent="-247620" eaLnBrk="0" hangingPunct="0">
              <a:defRPr>
                <a:solidFill>
                  <a:schemeClr val="tx1"/>
                </a:solidFill>
                <a:latin typeface="Arial" pitchFamily="34" charset="0"/>
                <a:cs typeface="Arial" pitchFamily="34" charset="0"/>
              </a:defRPr>
            </a:lvl4pPr>
            <a:lvl5pPr marL="2228576" indent="-247620" eaLnBrk="0" hangingPunct="0">
              <a:defRPr>
                <a:solidFill>
                  <a:schemeClr val="tx1"/>
                </a:solidFill>
                <a:latin typeface="Arial" pitchFamily="34" charset="0"/>
                <a:cs typeface="Arial" pitchFamily="34" charset="0"/>
              </a:defRPr>
            </a:lvl5pPr>
            <a:lvl6pPr marL="2723815" indent="-247620" eaLnBrk="0" fontAlgn="base" hangingPunct="0">
              <a:spcBef>
                <a:spcPct val="0"/>
              </a:spcBef>
              <a:spcAft>
                <a:spcPct val="0"/>
              </a:spcAft>
              <a:defRPr>
                <a:solidFill>
                  <a:schemeClr val="tx1"/>
                </a:solidFill>
                <a:latin typeface="Arial" pitchFamily="34" charset="0"/>
                <a:cs typeface="Arial" pitchFamily="34" charset="0"/>
              </a:defRPr>
            </a:lvl6pPr>
            <a:lvl7pPr marL="3219054" indent="-247620" eaLnBrk="0" fontAlgn="base" hangingPunct="0">
              <a:spcBef>
                <a:spcPct val="0"/>
              </a:spcBef>
              <a:spcAft>
                <a:spcPct val="0"/>
              </a:spcAft>
              <a:defRPr>
                <a:solidFill>
                  <a:schemeClr val="tx1"/>
                </a:solidFill>
                <a:latin typeface="Arial" pitchFamily="34" charset="0"/>
                <a:cs typeface="Arial" pitchFamily="34" charset="0"/>
              </a:defRPr>
            </a:lvl7pPr>
            <a:lvl8pPr marL="3714293" indent="-247620" eaLnBrk="0" fontAlgn="base" hangingPunct="0">
              <a:spcBef>
                <a:spcPct val="0"/>
              </a:spcBef>
              <a:spcAft>
                <a:spcPct val="0"/>
              </a:spcAft>
              <a:defRPr>
                <a:solidFill>
                  <a:schemeClr val="tx1"/>
                </a:solidFill>
                <a:latin typeface="Arial" pitchFamily="34" charset="0"/>
                <a:cs typeface="Arial" pitchFamily="34" charset="0"/>
              </a:defRPr>
            </a:lvl8pPr>
            <a:lvl9pPr marL="4209532" indent="-24762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BF649109-E53C-4E8F-BB00-4D672123FA0C}" type="slidenum">
              <a:rPr lang="en-US" altLang="zh-CN">
                <a:latin typeface="Calibri" pitchFamily="34" charset="0"/>
              </a:rPr>
              <a:pPr eaLnBrk="1" hangingPunct="1"/>
              <a:t>30</a:t>
            </a:fld>
            <a:endParaRPr lang="en-US" altLang="zh-CN">
              <a:latin typeface="Calibri" pitchFamily="34" charset="0"/>
            </a:endParaRPr>
          </a:p>
        </p:txBody>
      </p:sp>
      <p:sp>
        <p:nvSpPr>
          <p:cNvPr id="76803" name="Rectangle 2"/>
          <p:cNvSpPr>
            <a:spLocks noGrp="1" noRot="1" noChangeAspect="1" noChangeArrowheads="1" noTextEdit="1"/>
          </p:cNvSpPr>
          <p:nvPr>
            <p:ph type="sldImg"/>
          </p:nvPr>
        </p:nvSpPr>
        <p:spPr bwMode="auto">
          <a:xfrm>
            <a:off x="1000125" y="774700"/>
            <a:ext cx="5099050" cy="38242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itchFamily="34" charset="0"/>
                <a:cs typeface="Arial" pitchFamily="34" charset="0"/>
              </a:defRPr>
            </a:lvl1pPr>
            <a:lvl2pPr marL="804763" indent="-309524" eaLnBrk="0" hangingPunct="0">
              <a:defRPr>
                <a:solidFill>
                  <a:schemeClr val="tx1"/>
                </a:solidFill>
                <a:latin typeface="Arial" pitchFamily="34" charset="0"/>
                <a:cs typeface="Arial" pitchFamily="34" charset="0"/>
              </a:defRPr>
            </a:lvl2pPr>
            <a:lvl3pPr marL="1238098" indent="-247620" eaLnBrk="0" hangingPunct="0">
              <a:defRPr>
                <a:solidFill>
                  <a:schemeClr val="tx1"/>
                </a:solidFill>
                <a:latin typeface="Arial" pitchFamily="34" charset="0"/>
                <a:cs typeface="Arial" pitchFamily="34" charset="0"/>
              </a:defRPr>
            </a:lvl3pPr>
            <a:lvl4pPr marL="1733337" indent="-247620" eaLnBrk="0" hangingPunct="0">
              <a:defRPr>
                <a:solidFill>
                  <a:schemeClr val="tx1"/>
                </a:solidFill>
                <a:latin typeface="Arial" pitchFamily="34" charset="0"/>
                <a:cs typeface="Arial" pitchFamily="34" charset="0"/>
              </a:defRPr>
            </a:lvl4pPr>
            <a:lvl5pPr marL="2228576" indent="-247620" eaLnBrk="0" hangingPunct="0">
              <a:defRPr>
                <a:solidFill>
                  <a:schemeClr val="tx1"/>
                </a:solidFill>
                <a:latin typeface="Arial" pitchFamily="34" charset="0"/>
                <a:cs typeface="Arial" pitchFamily="34" charset="0"/>
              </a:defRPr>
            </a:lvl5pPr>
            <a:lvl6pPr marL="2723815" indent="-247620" eaLnBrk="0" fontAlgn="base" hangingPunct="0">
              <a:spcBef>
                <a:spcPct val="0"/>
              </a:spcBef>
              <a:spcAft>
                <a:spcPct val="0"/>
              </a:spcAft>
              <a:defRPr>
                <a:solidFill>
                  <a:schemeClr val="tx1"/>
                </a:solidFill>
                <a:latin typeface="Arial" pitchFamily="34" charset="0"/>
                <a:cs typeface="Arial" pitchFamily="34" charset="0"/>
              </a:defRPr>
            </a:lvl6pPr>
            <a:lvl7pPr marL="3219054" indent="-247620" eaLnBrk="0" fontAlgn="base" hangingPunct="0">
              <a:spcBef>
                <a:spcPct val="0"/>
              </a:spcBef>
              <a:spcAft>
                <a:spcPct val="0"/>
              </a:spcAft>
              <a:defRPr>
                <a:solidFill>
                  <a:schemeClr val="tx1"/>
                </a:solidFill>
                <a:latin typeface="Arial" pitchFamily="34" charset="0"/>
                <a:cs typeface="Arial" pitchFamily="34" charset="0"/>
              </a:defRPr>
            </a:lvl7pPr>
            <a:lvl8pPr marL="3714293" indent="-247620" eaLnBrk="0" fontAlgn="base" hangingPunct="0">
              <a:spcBef>
                <a:spcPct val="0"/>
              </a:spcBef>
              <a:spcAft>
                <a:spcPct val="0"/>
              </a:spcAft>
              <a:defRPr>
                <a:solidFill>
                  <a:schemeClr val="tx1"/>
                </a:solidFill>
                <a:latin typeface="Arial" pitchFamily="34" charset="0"/>
                <a:cs typeface="Arial" pitchFamily="34" charset="0"/>
              </a:defRPr>
            </a:lvl8pPr>
            <a:lvl9pPr marL="4209532" indent="-24762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1D0E46F2-27FB-4316-BD56-6505D1DEDEE0}" type="slidenum">
              <a:rPr lang="en-US" altLang="zh-CN">
                <a:latin typeface="Calibri" pitchFamily="34" charset="0"/>
              </a:rPr>
              <a:pPr eaLnBrk="1" hangingPunct="1"/>
              <a:t>31</a:t>
            </a:fld>
            <a:endParaRPr lang="en-US" altLang="zh-CN">
              <a:latin typeface="Calibri" pitchFamily="34" charset="0"/>
            </a:endParaRPr>
          </a:p>
        </p:txBody>
      </p:sp>
      <p:sp>
        <p:nvSpPr>
          <p:cNvPr id="77827" name="Rectangle 2"/>
          <p:cNvSpPr>
            <a:spLocks noGrp="1" noRot="1" noChangeAspect="1" noChangeArrowheads="1" noTextEdit="1"/>
          </p:cNvSpPr>
          <p:nvPr>
            <p:ph type="sldImg"/>
          </p:nvPr>
        </p:nvSpPr>
        <p:spPr bwMode="auto">
          <a:xfrm>
            <a:off x="1000125" y="774700"/>
            <a:ext cx="5099050" cy="38242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itchFamily="34" charset="0"/>
                <a:cs typeface="Arial" pitchFamily="34" charset="0"/>
              </a:defRPr>
            </a:lvl1pPr>
            <a:lvl2pPr marL="804763" indent="-309524" eaLnBrk="0" hangingPunct="0">
              <a:defRPr>
                <a:solidFill>
                  <a:schemeClr val="tx1"/>
                </a:solidFill>
                <a:latin typeface="Arial" pitchFamily="34" charset="0"/>
                <a:cs typeface="Arial" pitchFamily="34" charset="0"/>
              </a:defRPr>
            </a:lvl2pPr>
            <a:lvl3pPr marL="1238098" indent="-247620" eaLnBrk="0" hangingPunct="0">
              <a:defRPr>
                <a:solidFill>
                  <a:schemeClr val="tx1"/>
                </a:solidFill>
                <a:latin typeface="Arial" pitchFamily="34" charset="0"/>
                <a:cs typeface="Arial" pitchFamily="34" charset="0"/>
              </a:defRPr>
            </a:lvl3pPr>
            <a:lvl4pPr marL="1733337" indent="-247620" eaLnBrk="0" hangingPunct="0">
              <a:defRPr>
                <a:solidFill>
                  <a:schemeClr val="tx1"/>
                </a:solidFill>
                <a:latin typeface="Arial" pitchFamily="34" charset="0"/>
                <a:cs typeface="Arial" pitchFamily="34" charset="0"/>
              </a:defRPr>
            </a:lvl4pPr>
            <a:lvl5pPr marL="2228576" indent="-247620" eaLnBrk="0" hangingPunct="0">
              <a:defRPr>
                <a:solidFill>
                  <a:schemeClr val="tx1"/>
                </a:solidFill>
                <a:latin typeface="Arial" pitchFamily="34" charset="0"/>
                <a:cs typeface="Arial" pitchFamily="34" charset="0"/>
              </a:defRPr>
            </a:lvl5pPr>
            <a:lvl6pPr marL="2723815" indent="-247620" eaLnBrk="0" fontAlgn="base" hangingPunct="0">
              <a:spcBef>
                <a:spcPct val="0"/>
              </a:spcBef>
              <a:spcAft>
                <a:spcPct val="0"/>
              </a:spcAft>
              <a:defRPr>
                <a:solidFill>
                  <a:schemeClr val="tx1"/>
                </a:solidFill>
                <a:latin typeface="Arial" pitchFamily="34" charset="0"/>
                <a:cs typeface="Arial" pitchFamily="34" charset="0"/>
              </a:defRPr>
            </a:lvl6pPr>
            <a:lvl7pPr marL="3219054" indent="-247620" eaLnBrk="0" fontAlgn="base" hangingPunct="0">
              <a:spcBef>
                <a:spcPct val="0"/>
              </a:spcBef>
              <a:spcAft>
                <a:spcPct val="0"/>
              </a:spcAft>
              <a:defRPr>
                <a:solidFill>
                  <a:schemeClr val="tx1"/>
                </a:solidFill>
                <a:latin typeface="Arial" pitchFamily="34" charset="0"/>
                <a:cs typeface="Arial" pitchFamily="34" charset="0"/>
              </a:defRPr>
            </a:lvl7pPr>
            <a:lvl8pPr marL="3714293" indent="-247620" eaLnBrk="0" fontAlgn="base" hangingPunct="0">
              <a:spcBef>
                <a:spcPct val="0"/>
              </a:spcBef>
              <a:spcAft>
                <a:spcPct val="0"/>
              </a:spcAft>
              <a:defRPr>
                <a:solidFill>
                  <a:schemeClr val="tx1"/>
                </a:solidFill>
                <a:latin typeface="Arial" pitchFamily="34" charset="0"/>
                <a:cs typeface="Arial" pitchFamily="34" charset="0"/>
              </a:defRPr>
            </a:lvl8pPr>
            <a:lvl9pPr marL="4209532" indent="-24762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66098FC2-D7EE-41DE-8920-4F584B2C77F8}" type="slidenum">
              <a:rPr lang="en-US" altLang="zh-CN">
                <a:latin typeface="Calibri" pitchFamily="34" charset="0"/>
              </a:rPr>
              <a:pPr eaLnBrk="1" hangingPunct="1"/>
              <a:t>32</a:t>
            </a:fld>
            <a:endParaRPr lang="en-US" altLang="zh-CN">
              <a:latin typeface="Calibri" pitchFamily="34" charset="0"/>
            </a:endParaRPr>
          </a:p>
        </p:txBody>
      </p:sp>
      <p:sp>
        <p:nvSpPr>
          <p:cNvPr id="78851" name="Rectangle 2"/>
          <p:cNvSpPr>
            <a:spLocks noGrp="1" noRot="1" noChangeAspect="1" noChangeArrowheads="1" noTextEdit="1"/>
          </p:cNvSpPr>
          <p:nvPr>
            <p:ph type="sldImg"/>
          </p:nvPr>
        </p:nvSpPr>
        <p:spPr bwMode="auto">
          <a:xfrm>
            <a:off x="1000125" y="774700"/>
            <a:ext cx="5099050" cy="38242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itchFamily="34" charset="0"/>
                <a:cs typeface="Arial" pitchFamily="34" charset="0"/>
              </a:defRPr>
            </a:lvl1pPr>
            <a:lvl2pPr marL="804763" indent="-309524" eaLnBrk="0" hangingPunct="0">
              <a:defRPr>
                <a:solidFill>
                  <a:schemeClr val="tx1"/>
                </a:solidFill>
                <a:latin typeface="Arial" pitchFamily="34" charset="0"/>
                <a:cs typeface="Arial" pitchFamily="34" charset="0"/>
              </a:defRPr>
            </a:lvl2pPr>
            <a:lvl3pPr marL="1238098" indent="-247620" eaLnBrk="0" hangingPunct="0">
              <a:defRPr>
                <a:solidFill>
                  <a:schemeClr val="tx1"/>
                </a:solidFill>
                <a:latin typeface="Arial" pitchFamily="34" charset="0"/>
                <a:cs typeface="Arial" pitchFamily="34" charset="0"/>
              </a:defRPr>
            </a:lvl3pPr>
            <a:lvl4pPr marL="1733337" indent="-247620" eaLnBrk="0" hangingPunct="0">
              <a:defRPr>
                <a:solidFill>
                  <a:schemeClr val="tx1"/>
                </a:solidFill>
                <a:latin typeface="Arial" pitchFamily="34" charset="0"/>
                <a:cs typeface="Arial" pitchFamily="34" charset="0"/>
              </a:defRPr>
            </a:lvl4pPr>
            <a:lvl5pPr marL="2228576" indent="-247620" eaLnBrk="0" hangingPunct="0">
              <a:defRPr>
                <a:solidFill>
                  <a:schemeClr val="tx1"/>
                </a:solidFill>
                <a:latin typeface="Arial" pitchFamily="34" charset="0"/>
                <a:cs typeface="Arial" pitchFamily="34" charset="0"/>
              </a:defRPr>
            </a:lvl5pPr>
            <a:lvl6pPr marL="2723815" indent="-247620" eaLnBrk="0" fontAlgn="base" hangingPunct="0">
              <a:spcBef>
                <a:spcPct val="0"/>
              </a:spcBef>
              <a:spcAft>
                <a:spcPct val="0"/>
              </a:spcAft>
              <a:defRPr>
                <a:solidFill>
                  <a:schemeClr val="tx1"/>
                </a:solidFill>
                <a:latin typeface="Arial" pitchFamily="34" charset="0"/>
                <a:cs typeface="Arial" pitchFamily="34" charset="0"/>
              </a:defRPr>
            </a:lvl6pPr>
            <a:lvl7pPr marL="3219054" indent="-247620" eaLnBrk="0" fontAlgn="base" hangingPunct="0">
              <a:spcBef>
                <a:spcPct val="0"/>
              </a:spcBef>
              <a:spcAft>
                <a:spcPct val="0"/>
              </a:spcAft>
              <a:defRPr>
                <a:solidFill>
                  <a:schemeClr val="tx1"/>
                </a:solidFill>
                <a:latin typeface="Arial" pitchFamily="34" charset="0"/>
                <a:cs typeface="Arial" pitchFamily="34" charset="0"/>
              </a:defRPr>
            </a:lvl7pPr>
            <a:lvl8pPr marL="3714293" indent="-247620" eaLnBrk="0" fontAlgn="base" hangingPunct="0">
              <a:spcBef>
                <a:spcPct val="0"/>
              </a:spcBef>
              <a:spcAft>
                <a:spcPct val="0"/>
              </a:spcAft>
              <a:defRPr>
                <a:solidFill>
                  <a:schemeClr val="tx1"/>
                </a:solidFill>
                <a:latin typeface="Arial" pitchFamily="34" charset="0"/>
                <a:cs typeface="Arial" pitchFamily="34" charset="0"/>
              </a:defRPr>
            </a:lvl8pPr>
            <a:lvl9pPr marL="4209532" indent="-24762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C83437D7-FB03-4E15-972F-705AC98D3305}" type="slidenum">
              <a:rPr lang="en-US" altLang="zh-CN">
                <a:latin typeface="Calibri" pitchFamily="34" charset="0"/>
              </a:rPr>
              <a:pPr eaLnBrk="1" hangingPunct="1"/>
              <a:t>33</a:t>
            </a:fld>
            <a:endParaRPr lang="en-US" altLang="zh-CN">
              <a:latin typeface="Calibri" pitchFamily="34" charset="0"/>
            </a:endParaRPr>
          </a:p>
        </p:txBody>
      </p:sp>
      <p:sp>
        <p:nvSpPr>
          <p:cNvPr id="79875" name="Rectangle 2"/>
          <p:cNvSpPr>
            <a:spLocks noGrp="1" noRot="1" noChangeAspect="1" noChangeArrowheads="1" noTextEdit="1"/>
          </p:cNvSpPr>
          <p:nvPr>
            <p:ph type="sldImg"/>
          </p:nvPr>
        </p:nvSpPr>
        <p:spPr bwMode="auto">
          <a:xfrm>
            <a:off x="1000125" y="774700"/>
            <a:ext cx="5099050" cy="38242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zh-CN"/>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hyperlink" Target="http://aronge.net/" TargetMode="External"/><Relationship Id="rId2" Type="http://schemas.openxmlformats.org/officeDocument/2006/relationships/hyperlink" Target="http://efinance.org.cn/" TargetMode="External"/><Relationship Id="rId1" Type="http://schemas.openxmlformats.org/officeDocument/2006/relationships/slideMaster" Target="../slideMasters/slideMaster1.xml"/><Relationship Id="rId4" Type="http://schemas.openxmlformats.org/officeDocument/2006/relationships/image" Target="../media/image1.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67544" y="908720"/>
            <a:ext cx="8229600" cy="1656183"/>
          </a:xfrm>
        </p:spPr>
        <p:txBody>
          <a:bodyPr/>
          <a:lstStyle>
            <a:lvl1pPr algn="ctr">
              <a:defRPr sz="3600" b="1">
                <a:solidFill>
                  <a:srgbClr val="006633"/>
                </a:solidFill>
                <a:latin typeface="Adobe Jenson Pro Capt" pitchFamily="18" charset="0"/>
                <a:ea typeface="楷体" pitchFamily="49" charset="-122"/>
              </a:defRPr>
            </a:lvl1pPr>
          </a:lstStyle>
          <a:p>
            <a:r>
              <a:rPr lang="zh-CN" altLang="en-US" dirty="0"/>
              <a:t>单击此处编辑母版标题样式</a:t>
            </a:r>
            <a:br>
              <a:rPr lang="en-US" altLang="zh-CN" dirty="0"/>
            </a:br>
            <a:endParaRPr lang="zh-CN" altLang="en-US" dirty="0"/>
          </a:p>
        </p:txBody>
      </p:sp>
      <p:cxnSp>
        <p:nvCxnSpPr>
          <p:cNvPr id="6" name="直接连接符 5"/>
          <p:cNvCxnSpPr/>
          <p:nvPr/>
        </p:nvCxnSpPr>
        <p:spPr>
          <a:xfrm>
            <a:off x="0" y="404664"/>
            <a:ext cx="9144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0" y="620688"/>
            <a:ext cx="9144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5496" y="6525344"/>
            <a:ext cx="9144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4" name="标题 1"/>
          <p:cNvSpPr txBox="1">
            <a:spLocks/>
          </p:cNvSpPr>
          <p:nvPr/>
        </p:nvSpPr>
        <p:spPr bwMode="auto">
          <a:xfrm>
            <a:off x="457200" y="2804595"/>
            <a:ext cx="8229600" cy="11398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3600" b="1">
                <a:latin typeface="楷体" pitchFamily="49" charset="-122"/>
                <a:ea typeface="楷体" pitchFamily="49" charset="-122"/>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200" b="0" i="0" u="none" strike="noStrike" kern="0" cap="none" spc="0" normalizeH="0" baseline="0" noProof="0" dirty="0">
                <a:ln>
                  <a:noFill/>
                </a:ln>
                <a:solidFill>
                  <a:srgbClr val="006633"/>
                </a:solidFill>
                <a:effectLst/>
                <a:uLnTx/>
                <a:uFillTx/>
                <a:latin typeface="Adobe Jenson Pro" pitchFamily="18" charset="0"/>
                <a:ea typeface="Adobe 黑体 Std R" pitchFamily="34" charset="-122"/>
                <a:cs typeface="+mn-cs"/>
              </a:rPr>
              <a:t>厦门大学财务学系 </a:t>
            </a:r>
            <a:endParaRPr kumimoji="0" lang="en-US" altLang="zh-CN" sz="2200" b="0" i="0" u="none" strike="noStrike" kern="0" cap="none" spc="0" normalizeH="0" baseline="0" noProof="0" dirty="0">
              <a:ln>
                <a:noFill/>
              </a:ln>
              <a:solidFill>
                <a:srgbClr val="006633"/>
              </a:solidFill>
              <a:effectLst/>
              <a:uLnTx/>
              <a:uFillTx/>
              <a:latin typeface="楷体" pitchFamily="49" charset="-122"/>
              <a:ea typeface="楷体" pitchFamily="49" charset="-122"/>
              <a:cs typeface="+mj-cs"/>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200" b="0" i="0" u="none" strike="noStrike" kern="0" cap="none" spc="0" normalizeH="0" baseline="0" noProof="0" dirty="0">
                <a:ln>
                  <a:noFill/>
                </a:ln>
                <a:solidFill>
                  <a:srgbClr val="006633"/>
                </a:solidFill>
                <a:effectLst/>
                <a:uLnTx/>
                <a:uFillTx/>
                <a:latin typeface="楷体" pitchFamily="49" charset="-122"/>
                <a:ea typeface="楷体" pitchFamily="49" charset="-122"/>
                <a:cs typeface="+mj-cs"/>
              </a:rPr>
              <a:t>郑振龙 陈蓉</a:t>
            </a:r>
            <a:endParaRPr kumimoji="0" lang="en-US" altLang="zh-CN" sz="2200" b="0" i="0" u="none" strike="noStrike" kern="0" cap="none" spc="0" normalizeH="0" baseline="0" noProof="0" dirty="0">
              <a:ln>
                <a:noFill/>
              </a:ln>
              <a:solidFill>
                <a:srgbClr val="006633"/>
              </a:solidFill>
              <a:effectLst/>
              <a:uLnTx/>
              <a:uFillTx/>
              <a:latin typeface="楷体" pitchFamily="49" charset="-122"/>
              <a:ea typeface="楷体" pitchFamily="49" charset="-122"/>
              <a:cs typeface="+mj-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altLang="zh-CN" sz="2200" b="0" i="0" u="none" strike="noStrike" kern="0" cap="none" spc="0" normalizeH="0" baseline="0" noProof="0" dirty="0">
              <a:ln>
                <a:noFill/>
              </a:ln>
              <a:solidFill>
                <a:srgbClr val="006633"/>
              </a:solidFill>
              <a:effectLst/>
              <a:uLnTx/>
              <a:uFillTx/>
              <a:latin typeface="楷体" pitchFamily="49" charset="-122"/>
              <a:ea typeface="楷体" pitchFamily="49" charset="-122"/>
              <a:cs typeface="+mj-cs"/>
            </a:endParaRPr>
          </a:p>
          <a:p>
            <a:pPr eaLnBrk="1" hangingPunct="1">
              <a:lnSpc>
                <a:spcPct val="90000"/>
              </a:lnSpc>
            </a:pPr>
            <a:r>
              <a:rPr lang="zh-CN" altLang="en-US" sz="1800" dirty="0">
                <a:solidFill>
                  <a:srgbClr val="1A3A15"/>
                </a:solidFill>
                <a:latin typeface="Adobe Jenson Pro Capt" pitchFamily="18" charset="0"/>
                <a:ea typeface="隶书" pitchFamily="49" charset="-122"/>
              </a:rPr>
              <a:t>课程网站</a:t>
            </a:r>
            <a:r>
              <a:rPr lang="zh-CN" altLang="en-US" sz="1800" dirty="0">
                <a:solidFill>
                  <a:srgbClr val="1A3A15"/>
                </a:solidFill>
                <a:latin typeface="Adobe Jenson Pro Capt" pitchFamily="18" charset="0"/>
              </a:rPr>
              <a:t>：</a:t>
            </a:r>
            <a:r>
              <a:rPr lang="en-US" altLang="zh-CN" sz="1800" dirty="0">
                <a:latin typeface="Adobe Jenson Pro Capt" pitchFamily="18" charset="0"/>
                <a:cs typeface="Times New Roman" pitchFamily="18" charset="0"/>
                <a:hlinkClick r:id="rId2"/>
              </a:rPr>
              <a:t>http://efinance.org.cn</a:t>
            </a:r>
            <a:endParaRPr lang="en-US" altLang="zh-CN" sz="1800" dirty="0">
              <a:latin typeface="Adobe Jenson Pro Capt" pitchFamily="18" charset="0"/>
              <a:cs typeface="Times New Roman" pitchFamily="18" charset="0"/>
            </a:endParaRPr>
          </a:p>
          <a:p>
            <a:pPr eaLnBrk="1" hangingPunct="1">
              <a:lnSpc>
                <a:spcPct val="90000"/>
              </a:lnSpc>
            </a:pPr>
            <a:r>
              <a:rPr lang="en-US" altLang="zh-CN" sz="1800" dirty="0">
                <a:latin typeface="Adobe Jenson Pro Capt" pitchFamily="18" charset="0"/>
                <a:cs typeface="Times New Roman" pitchFamily="18" charset="0"/>
              </a:rPr>
              <a:t>                </a:t>
            </a:r>
            <a:r>
              <a:rPr lang="en-US" altLang="zh-CN" sz="1800" b="1" kern="1200" dirty="0">
                <a:solidFill>
                  <a:schemeClr val="tx1"/>
                </a:solidFill>
                <a:latin typeface="Adobe Jenson Pro Capt" pitchFamily="18" charset="0"/>
                <a:ea typeface="楷体" pitchFamily="49" charset="-122"/>
                <a:cs typeface="Times New Roman" pitchFamily="18" charset="0"/>
                <a:hlinkClick r:id="rId3"/>
              </a:rPr>
              <a:t>http://aronge.net</a:t>
            </a:r>
            <a:endParaRPr lang="en-US" altLang="zh-CN" sz="1800" b="1" kern="1200" dirty="0">
              <a:solidFill>
                <a:schemeClr val="tx1"/>
              </a:solidFill>
              <a:latin typeface="Adobe Jenson Pro Capt" pitchFamily="18" charset="0"/>
              <a:ea typeface="楷体" pitchFamily="49" charset="-122"/>
              <a:cs typeface="Times New Roman" pitchFamily="18" charset="0"/>
            </a:endParaRPr>
          </a:p>
          <a:p>
            <a:pPr eaLnBrk="1" hangingPunct="1">
              <a:lnSpc>
                <a:spcPct val="90000"/>
              </a:lnSpc>
            </a:pPr>
            <a:endParaRPr lang="en-US" altLang="zh-CN" sz="1800" b="1" kern="1200" dirty="0">
              <a:solidFill>
                <a:schemeClr val="tx1"/>
              </a:solidFill>
              <a:latin typeface="Adobe Jenson Pro Capt" pitchFamily="18" charset="0"/>
              <a:ea typeface="楷体" pitchFamily="49" charset="-122"/>
              <a:cs typeface="Times New Roman" pitchFamily="18" charset="0"/>
            </a:endParaRPr>
          </a:p>
          <a:p>
            <a:pPr eaLnBrk="1" hangingPunct="1">
              <a:lnSpc>
                <a:spcPct val="90000"/>
              </a:lnSpc>
            </a:pPr>
            <a:endParaRPr lang="en-US" altLang="zh-CN" sz="1800" b="1" kern="1200" dirty="0">
              <a:solidFill>
                <a:schemeClr val="tx1"/>
              </a:solidFill>
              <a:latin typeface="Adobe Jenson Pro Capt" pitchFamily="18" charset="0"/>
              <a:ea typeface="楷体" pitchFamily="49" charset="-122"/>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altLang="zh-CN" sz="2200" b="0" i="0" u="none" strike="noStrike" kern="0" cap="none" spc="0" normalizeH="0" baseline="0" noProof="0" dirty="0">
              <a:ln>
                <a:noFill/>
              </a:ln>
              <a:solidFill>
                <a:srgbClr val="006633"/>
              </a:solidFill>
              <a:effectLst/>
              <a:uLnTx/>
              <a:uFillTx/>
              <a:latin typeface="楷体" pitchFamily="49" charset="-122"/>
              <a:ea typeface="楷体" pitchFamily="49" charset="-122"/>
              <a:cs typeface="+mj-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altLang="zh-CN" sz="1800" b="0" i="0" u="none" strike="noStrike" kern="0" cap="none" spc="0" normalizeH="0" baseline="0" noProof="0" dirty="0">
              <a:ln>
                <a:noFill/>
              </a:ln>
              <a:solidFill>
                <a:srgbClr val="006633"/>
              </a:solidFill>
              <a:effectLst/>
              <a:uLnTx/>
              <a:uFillTx/>
              <a:latin typeface="Adobe Jenson Pro" pitchFamily="18" charset="0"/>
              <a:ea typeface="Adobe 黑体 Std R" pitchFamily="34" charset="-122"/>
              <a:cs typeface="+mj-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altLang="zh-CN" sz="2400" b="0" i="0" u="none" strike="noStrike" kern="0" cap="none" spc="0" normalizeH="0" baseline="0" noProof="0" dirty="0">
              <a:ln>
                <a:noFill/>
              </a:ln>
              <a:solidFill>
                <a:schemeClr val="tx2"/>
              </a:solidFill>
              <a:effectLst/>
              <a:uLnTx/>
              <a:uFillTx/>
              <a:latin typeface="Adobe Jenson Pro" pitchFamily="18" charset="0"/>
              <a:ea typeface="Adobe 黑体 Std R" pitchFamily="34" charset="-122"/>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0" cap="none" spc="0" normalizeH="0" baseline="0" noProof="0" dirty="0">
              <a:ln>
                <a:noFill/>
              </a:ln>
              <a:solidFill>
                <a:schemeClr val="tx2"/>
              </a:solidFill>
              <a:effectLst/>
              <a:uLnTx/>
              <a:uFillTx/>
              <a:latin typeface="楷体" pitchFamily="49" charset="-122"/>
              <a:ea typeface="楷体" pitchFamily="49" charset="-122"/>
              <a:cs typeface="+mj-cs"/>
            </a:endParaRPr>
          </a:p>
        </p:txBody>
      </p:sp>
      <p:sp>
        <p:nvSpPr>
          <p:cNvPr id="16" name="标题 1"/>
          <p:cNvSpPr txBox="1">
            <a:spLocks/>
          </p:cNvSpPr>
          <p:nvPr/>
        </p:nvSpPr>
        <p:spPr bwMode="auto">
          <a:xfrm>
            <a:off x="467544" y="1916832"/>
            <a:ext cx="8229600" cy="99580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3600" b="1">
                <a:latin typeface="楷体" pitchFamily="49" charset="-122"/>
                <a:ea typeface="楷体" pitchFamily="49" charset="-122"/>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3600" b="0" i="0" u="none" strike="noStrike" kern="0" cap="none" spc="0" normalizeH="0" baseline="0" noProof="0" dirty="0">
              <a:ln>
                <a:noFill/>
              </a:ln>
              <a:solidFill>
                <a:schemeClr val="tx2"/>
              </a:solidFill>
              <a:effectLst/>
              <a:uLnTx/>
              <a:uFillTx/>
              <a:latin typeface="楷体" pitchFamily="49" charset="-122"/>
              <a:ea typeface="楷体" pitchFamily="49" charset="-122"/>
              <a:cs typeface="+mj-cs"/>
            </a:endParaRPr>
          </a:p>
        </p:txBody>
      </p:sp>
      <p:sp>
        <p:nvSpPr>
          <p:cNvPr id="26" name="TextBox 25"/>
          <p:cNvSpPr txBox="1"/>
          <p:nvPr/>
        </p:nvSpPr>
        <p:spPr>
          <a:xfrm>
            <a:off x="4355976" y="6596390"/>
            <a:ext cx="4608512" cy="261610"/>
          </a:xfrm>
          <a:prstGeom prst="rect">
            <a:avLst/>
          </a:prstGeom>
          <a:noFill/>
        </p:spPr>
        <p:txBody>
          <a:bodyPr wrap="square" rtlCol="0">
            <a:spAutoFit/>
          </a:bodyPr>
          <a:lstStyle/>
          <a:p>
            <a:pPr marL="0" marR="0" indent="0" algn="r" defTabSz="914400" rtl="0" eaLnBrk="1" fontAlgn="base" latinLnBrk="0" hangingPunct="1">
              <a:lnSpc>
                <a:spcPct val="100000"/>
              </a:lnSpc>
              <a:spcBef>
                <a:spcPct val="0"/>
              </a:spcBef>
              <a:spcAft>
                <a:spcPct val="0"/>
              </a:spcAft>
              <a:buClrTx/>
              <a:buSzTx/>
              <a:buFontTx/>
              <a:buNone/>
              <a:tabLst/>
              <a:defRPr/>
            </a:pPr>
            <a:r>
              <a:rPr lang="en-US" altLang="zh-CN" sz="1100" b="1" dirty="0">
                <a:solidFill>
                  <a:schemeClr val="accent6">
                    <a:lumMod val="50000"/>
                  </a:schemeClr>
                </a:solidFill>
                <a:latin typeface="Adobe Jenson Pro" pitchFamily="18" charset="0"/>
              </a:rPr>
              <a:t>Copyright © 2020 Zheng, </a:t>
            </a:r>
            <a:r>
              <a:rPr lang="en-US" altLang="zh-CN" sz="1100" b="1" dirty="0" err="1">
                <a:solidFill>
                  <a:schemeClr val="accent6">
                    <a:lumMod val="50000"/>
                  </a:schemeClr>
                </a:solidFill>
                <a:latin typeface="Adobe Jenson Pro" pitchFamily="18" charset="0"/>
              </a:rPr>
              <a:t>Zhenlong</a:t>
            </a:r>
            <a:r>
              <a:rPr lang="en-US" altLang="zh-CN" sz="1100" b="1" dirty="0">
                <a:solidFill>
                  <a:schemeClr val="accent6">
                    <a:lumMod val="50000"/>
                  </a:schemeClr>
                </a:solidFill>
                <a:latin typeface="Adobe Jenson Pro" pitchFamily="18" charset="0"/>
              </a:rPr>
              <a:t> &amp; Chen, Rong, XMU</a:t>
            </a:r>
            <a:endParaRPr lang="zh-CN" altLang="en-US" sz="1100" b="1" dirty="0">
              <a:solidFill>
                <a:schemeClr val="accent6">
                  <a:lumMod val="50000"/>
                </a:schemeClr>
              </a:solidFill>
              <a:latin typeface="Adobe Jenson Pro" pitchFamily="18" charset="0"/>
            </a:endParaRPr>
          </a:p>
        </p:txBody>
      </p:sp>
      <p:sp>
        <p:nvSpPr>
          <p:cNvPr id="27" name="TextBox 26"/>
          <p:cNvSpPr txBox="1"/>
          <p:nvPr/>
        </p:nvSpPr>
        <p:spPr>
          <a:xfrm>
            <a:off x="251520" y="6519446"/>
            <a:ext cx="3168352" cy="338554"/>
          </a:xfrm>
          <a:prstGeom prst="rect">
            <a:avLst/>
          </a:prstGeom>
          <a:noFill/>
        </p:spPr>
        <p:txBody>
          <a:bodyPr wrap="square" rtlCol="0">
            <a:spAutoFit/>
          </a:bodyPr>
          <a:lstStyle/>
          <a:p>
            <a:pPr algn="l"/>
            <a:r>
              <a:rPr lang="zh-CN" altLang="en-US" sz="1600" b="0" dirty="0">
                <a:solidFill>
                  <a:schemeClr val="accent6">
                    <a:lumMod val="50000"/>
                  </a:schemeClr>
                </a:solidFill>
                <a:latin typeface="Adobe 黑体 Std R" pitchFamily="34" charset="-122"/>
                <a:ea typeface="Adobe 黑体 Std R" pitchFamily="34" charset="-122"/>
              </a:rPr>
              <a:t>金融工程</a:t>
            </a:r>
            <a:endParaRPr lang="zh-CN" altLang="en-US" sz="1600" b="0" dirty="0">
              <a:solidFill>
                <a:schemeClr val="accent6">
                  <a:lumMod val="50000"/>
                </a:schemeClr>
              </a:solidFill>
              <a:latin typeface="Adobe Jenson Pro" pitchFamily="18" charset="0"/>
              <a:ea typeface="Adobe 黑体 Std R" pitchFamily="34" charset="-122"/>
            </a:endParaRPr>
          </a:p>
        </p:txBody>
      </p:sp>
      <p:pic>
        <p:nvPicPr>
          <p:cNvPr id="29" name="图片 28" descr="11824837100.jpg"/>
          <p:cNvPicPr>
            <a:picLocks noChangeAspect="1"/>
          </p:cNvPicPr>
          <p:nvPr/>
        </p:nvPicPr>
        <p:blipFill>
          <a:blip r:embed="rId4" cstate="print"/>
          <a:stretch>
            <a:fillRect/>
          </a:stretch>
        </p:blipFill>
        <p:spPr>
          <a:xfrm>
            <a:off x="3807296" y="4725144"/>
            <a:ext cx="1556792" cy="1556792"/>
          </a:xfrm>
          <a:prstGeom prst="rect">
            <a:avLst/>
          </a:prstGeom>
        </p:spPr>
      </p:pic>
    </p:spTree>
    <p:extLst>
      <p:ext uri="{BB962C8B-B14F-4D97-AF65-F5344CB8AC3E}">
        <p14:creationId xmlns:p14="http://schemas.microsoft.com/office/powerpoint/2010/main" val="2726468457"/>
      </p:ext>
    </p:extLst>
  </p:cSld>
  <p:clrMapOvr>
    <a:masterClrMapping/>
  </p:clrMapOvr>
  <p:transition spd="slow">
    <p:pull dir="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xfrm>
            <a:off x="457200" y="6243638"/>
            <a:ext cx="2133600" cy="457200"/>
          </a:xfrm>
          <a:prstGeom prst="rect">
            <a:avLst/>
          </a:prstGeom>
        </p:spPr>
        <p:txBody>
          <a:bodyPr/>
          <a:lstStyle>
            <a:lvl1pPr>
              <a:defRPr>
                <a:ea typeface="华文细黑" pitchFamily="2" charset="-122"/>
              </a:defRPr>
            </a:lvl1pPr>
          </a:lstStyle>
          <a:p>
            <a:endParaRPr lang="zh-CN" altLang="en-US"/>
          </a:p>
        </p:txBody>
      </p:sp>
      <p:sp>
        <p:nvSpPr>
          <p:cNvPr id="5" name="Rectangle 5"/>
          <p:cNvSpPr>
            <a:spLocks noGrp="1" noChangeArrowheads="1"/>
          </p:cNvSpPr>
          <p:nvPr>
            <p:ph type="ftr" sz="quarter" idx="11"/>
          </p:nvPr>
        </p:nvSpPr>
        <p:spPr/>
        <p:txBody>
          <a:bodyPr/>
          <a:lstStyle>
            <a:lvl1pPr>
              <a:defRPr/>
            </a:lvl1pPr>
          </a:lstStyle>
          <a:p>
            <a:r>
              <a:rPr lang="en-US" altLang="zh-CN"/>
              <a:t>Copyright © Zheng, Zhenlong &amp; Chen, Rong, 2013</a:t>
            </a:r>
            <a:endParaRPr lang="zh-CN" altLang="en-US"/>
          </a:p>
        </p:txBody>
      </p:sp>
      <p:sp>
        <p:nvSpPr>
          <p:cNvPr id="6" name="Rectangle 6"/>
          <p:cNvSpPr>
            <a:spLocks noGrp="1" noChangeArrowheads="1"/>
          </p:cNvSpPr>
          <p:nvPr>
            <p:ph type="sldNum" sz="quarter" idx="12"/>
          </p:nvPr>
        </p:nvSpPr>
        <p:spPr/>
        <p:txBody>
          <a:bodyPr/>
          <a:lstStyle>
            <a:lvl1pPr>
              <a:defRPr/>
            </a:lvl1pPr>
          </a:lstStyle>
          <a:p>
            <a:fld id="{7A0B34B9-D817-47F5-9B8C-94F2D5E9BE68}" type="slidenum">
              <a:rPr lang="zh-CN" altLang="en-US" smtClean="0"/>
              <a:pPr/>
              <a:t>‹#›</a:t>
            </a:fld>
            <a:endParaRPr lang="zh-CN" altLang="en-US"/>
          </a:p>
        </p:txBody>
      </p:sp>
    </p:spTree>
    <p:extLst>
      <p:ext uri="{BB962C8B-B14F-4D97-AF65-F5344CB8AC3E}">
        <p14:creationId xmlns:p14="http://schemas.microsoft.com/office/powerpoint/2010/main" val="3689333478"/>
      </p:ext>
    </p:extLst>
  </p:cSld>
  <p:clrMapOvr>
    <a:masterClrMapping/>
  </p:clrMapOvr>
  <p:transition spd="slow">
    <p:pull dir="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7813"/>
            <a:ext cx="2057400" cy="5853112"/>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7813"/>
            <a:ext cx="6019800" cy="5853112"/>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xfrm>
            <a:off x="457200" y="6243638"/>
            <a:ext cx="2133600" cy="457200"/>
          </a:xfrm>
          <a:prstGeom prst="rect">
            <a:avLst/>
          </a:prstGeom>
        </p:spPr>
        <p:txBody>
          <a:bodyPr/>
          <a:lstStyle>
            <a:lvl1pPr>
              <a:defRPr>
                <a:ea typeface="华文细黑" pitchFamily="2" charset="-122"/>
              </a:defRPr>
            </a:lvl1pPr>
          </a:lstStyle>
          <a:p>
            <a:endParaRPr lang="zh-CN" altLang="en-US"/>
          </a:p>
        </p:txBody>
      </p:sp>
      <p:sp>
        <p:nvSpPr>
          <p:cNvPr id="5" name="Rectangle 5"/>
          <p:cNvSpPr>
            <a:spLocks noGrp="1" noChangeArrowheads="1"/>
          </p:cNvSpPr>
          <p:nvPr>
            <p:ph type="ftr" sz="quarter" idx="11"/>
          </p:nvPr>
        </p:nvSpPr>
        <p:spPr/>
        <p:txBody>
          <a:bodyPr/>
          <a:lstStyle>
            <a:lvl1pPr>
              <a:defRPr/>
            </a:lvl1pPr>
          </a:lstStyle>
          <a:p>
            <a:r>
              <a:rPr lang="en-US" altLang="zh-CN"/>
              <a:t>Copyright © Zheng, Zhenlong &amp; Chen, Rong, 2013</a:t>
            </a:r>
            <a:endParaRPr lang="zh-CN" altLang="en-US"/>
          </a:p>
        </p:txBody>
      </p:sp>
      <p:sp>
        <p:nvSpPr>
          <p:cNvPr id="6" name="Rectangle 6"/>
          <p:cNvSpPr>
            <a:spLocks noGrp="1" noChangeArrowheads="1"/>
          </p:cNvSpPr>
          <p:nvPr>
            <p:ph type="sldNum" sz="quarter" idx="12"/>
          </p:nvPr>
        </p:nvSpPr>
        <p:spPr/>
        <p:txBody>
          <a:bodyPr/>
          <a:lstStyle>
            <a:lvl1pPr>
              <a:defRPr/>
            </a:lvl1pPr>
          </a:lstStyle>
          <a:p>
            <a:fld id="{7A0B34B9-D817-47F5-9B8C-94F2D5E9BE68}" type="slidenum">
              <a:rPr lang="zh-CN" altLang="en-US" smtClean="0"/>
              <a:pPr/>
              <a:t>‹#›</a:t>
            </a:fld>
            <a:endParaRPr lang="zh-CN" altLang="en-US"/>
          </a:p>
        </p:txBody>
      </p:sp>
    </p:spTree>
    <p:extLst>
      <p:ext uri="{BB962C8B-B14F-4D97-AF65-F5344CB8AC3E}">
        <p14:creationId xmlns:p14="http://schemas.microsoft.com/office/powerpoint/2010/main" val="3251982239"/>
      </p:ext>
    </p:extLst>
  </p:cSld>
  <p:clrMapOvr>
    <a:masterClrMapping/>
  </p:clrMapOvr>
  <p:transition spd="slow">
    <p:pull dir="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395288" y="476250"/>
            <a:ext cx="8229600" cy="1143000"/>
          </a:xfrm>
        </p:spPr>
        <p:txBody>
          <a:bodyPr/>
          <a:lstStyle/>
          <a:p>
            <a:r>
              <a:rPr lang="zh-CN" altLang="en-US"/>
              <a:t>单击此处编辑母版标题样式</a:t>
            </a:r>
          </a:p>
        </p:txBody>
      </p:sp>
      <p:sp>
        <p:nvSpPr>
          <p:cNvPr id="3" name="文本占位符 2"/>
          <p:cNvSpPr>
            <a:spLocks noGrp="1"/>
          </p:cNvSpPr>
          <p:nvPr>
            <p:ph type="body" sz="half" idx="1"/>
          </p:nvPr>
        </p:nvSpPr>
        <p:spPr>
          <a:xfrm>
            <a:off x="971550" y="1700213"/>
            <a:ext cx="3595688" cy="4525962"/>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719638" y="1700213"/>
            <a:ext cx="3597275" cy="4525962"/>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457200" y="6356350"/>
            <a:ext cx="2133600" cy="365125"/>
          </a:xfrm>
          <a:prstGeom prst="rect">
            <a:avLst/>
          </a:prstGeom>
        </p:spPr>
        <p:txBody>
          <a:bodyPr/>
          <a:lstStyle>
            <a:lvl1pPr>
              <a:defRPr/>
            </a:lvl1pPr>
          </a:lstStyle>
          <a:p>
            <a:endParaRPr lang="zh-CN" altLang="en-US" dirty="0"/>
          </a:p>
        </p:txBody>
      </p:sp>
      <p:sp>
        <p:nvSpPr>
          <p:cNvPr id="6" name="页脚占位符 5"/>
          <p:cNvSpPr>
            <a:spLocks noGrp="1"/>
          </p:cNvSpPr>
          <p:nvPr>
            <p:ph type="ftr" sz="quarter" idx="11"/>
          </p:nvPr>
        </p:nvSpPr>
        <p:spPr/>
        <p:txBody>
          <a:bodyPr/>
          <a:lstStyle>
            <a:lvl1pPr>
              <a:defRPr/>
            </a:lvl1pPr>
          </a:lstStyle>
          <a:p>
            <a:r>
              <a:rPr lang="en-US" altLang="zh-CN">
                <a:solidFill>
                  <a:srgbClr val="594A6F"/>
                </a:solidFill>
              </a:rPr>
              <a:t>Copyright © Zheng, Zhenlong &amp; Chen, Rong, 2013</a:t>
            </a:r>
            <a:endParaRPr lang="zh-CN" altLang="en-US" dirty="0"/>
          </a:p>
        </p:txBody>
      </p:sp>
      <p:sp>
        <p:nvSpPr>
          <p:cNvPr id="7" name="灯片编号占位符 6"/>
          <p:cNvSpPr>
            <a:spLocks noGrp="1"/>
          </p:cNvSpPr>
          <p:nvPr>
            <p:ph type="sldNum" sz="quarter" idx="12"/>
          </p:nvPr>
        </p:nvSpPr>
        <p:spPr/>
        <p:txBody>
          <a:bodyPr/>
          <a:lstStyle>
            <a:lvl1pPr>
              <a:defRPr/>
            </a:lvl1pPr>
          </a:lstStyle>
          <a:p>
            <a:r>
              <a:rPr lang="en-US" altLang="zh-CN"/>
              <a:t>1</a:t>
            </a:r>
            <a:endParaRPr lang="zh-CN" altLang="en-US" dirty="0"/>
          </a:p>
        </p:txBody>
      </p:sp>
    </p:spTree>
    <p:extLst>
      <p:ext uri="{BB962C8B-B14F-4D97-AF65-F5344CB8AC3E}">
        <p14:creationId xmlns:p14="http://schemas.microsoft.com/office/powerpoint/2010/main" val="4503605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1_标题幻灯片">
    <p:spTree>
      <p:nvGrpSpPr>
        <p:cNvPr id="1" name=""/>
        <p:cNvGrpSpPr/>
        <p:nvPr/>
      </p:nvGrpSpPr>
      <p:grpSpPr>
        <a:xfrm>
          <a:off x="0" y="0"/>
          <a:ext cx="0" cy="0"/>
          <a:chOff x="0" y="0"/>
          <a:chExt cx="0" cy="0"/>
        </a:xfrm>
      </p:grpSpPr>
      <p:sp>
        <p:nvSpPr>
          <p:cNvPr id="27650" name="Rectangle 2"/>
          <p:cNvSpPr>
            <a:spLocks noGrp="1" noChangeArrowheads="1"/>
          </p:cNvSpPr>
          <p:nvPr>
            <p:ph type="ctrTitle"/>
          </p:nvPr>
        </p:nvSpPr>
        <p:spPr>
          <a:xfrm>
            <a:off x="914400" y="1524000"/>
            <a:ext cx="7623175" cy="1752600"/>
          </a:xfrm>
        </p:spPr>
        <p:txBody>
          <a:bodyPr/>
          <a:lstStyle>
            <a:lvl1pPr>
              <a:defRPr sz="5000">
                <a:latin typeface="Adobe Jenson Pro Disp" pitchFamily="18" charset="0"/>
              </a:defRPr>
            </a:lvl1pPr>
          </a:lstStyle>
          <a:p>
            <a:r>
              <a:rPr lang="zh-CN" altLang="en-US" dirty="0"/>
              <a:t>单击此处编辑母版标题样式</a:t>
            </a:r>
          </a:p>
        </p:txBody>
      </p:sp>
      <p:sp>
        <p:nvSpPr>
          <p:cNvPr id="27651" name="Rectangle 3"/>
          <p:cNvSpPr>
            <a:spLocks noGrp="1" noChangeArrowheads="1"/>
          </p:cNvSpPr>
          <p:nvPr>
            <p:ph type="subTitle" idx="1"/>
          </p:nvPr>
        </p:nvSpPr>
        <p:spPr>
          <a:xfrm>
            <a:off x="1981200" y="3962400"/>
            <a:ext cx="6553200" cy="1752600"/>
          </a:xfrm>
        </p:spPr>
        <p:txBody>
          <a:bodyPr/>
          <a:lstStyle>
            <a:lvl1pPr marL="0" indent="0">
              <a:buFont typeface="Wingdings" pitchFamily="2" charset="2"/>
              <a:buNone/>
              <a:defRPr sz="2800">
                <a:latin typeface="Adobe Jenson Pro Disp" pitchFamily="18" charset="0"/>
              </a:defRPr>
            </a:lvl1pPr>
          </a:lstStyle>
          <a:p>
            <a:r>
              <a:rPr lang="zh-CN" altLang="en-US" dirty="0"/>
              <a:t>单击此处编辑母版副标题样式</a:t>
            </a:r>
          </a:p>
        </p:txBody>
      </p:sp>
      <p:sp>
        <p:nvSpPr>
          <p:cNvPr id="6" name="Rectangle 6"/>
          <p:cNvSpPr>
            <a:spLocks noGrp="1" noChangeArrowheads="1"/>
          </p:cNvSpPr>
          <p:nvPr>
            <p:ph type="sldNum" sz="quarter" idx="10"/>
          </p:nvPr>
        </p:nvSpPr>
        <p:spPr/>
        <p:txBody>
          <a:bodyPr/>
          <a:lstStyle>
            <a:lvl1pPr>
              <a:defRPr/>
            </a:lvl1pPr>
          </a:lstStyle>
          <a:p>
            <a:pPr>
              <a:defRPr/>
            </a:pPr>
            <a:fld id="{A80A7BD6-0756-4306-899B-D82EF9E81115}" type="slidenum">
              <a:rPr lang="en-US" altLang="zh-CN"/>
              <a:pPr>
                <a:defRPr/>
              </a:pPr>
              <a:t>‹#›</a:t>
            </a:fld>
            <a:endParaRPr lang="en-US" altLang="zh-CN" dirty="0"/>
          </a:p>
        </p:txBody>
      </p:sp>
    </p:spTree>
    <p:extLst>
      <p:ext uri="{BB962C8B-B14F-4D97-AF65-F5344CB8AC3E}">
        <p14:creationId xmlns:p14="http://schemas.microsoft.com/office/powerpoint/2010/main" val="14076254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lang="zh-CN" altLang="en-US" sz="3600" b="0" dirty="0">
                <a:solidFill>
                  <a:schemeClr val="tx2"/>
                </a:solidFill>
                <a:latin typeface="Adobe Jenson Pro" panose="020A0503050201030203" pitchFamily="18" charset="0"/>
                <a:ea typeface="Adobe 楷体 Std R" panose="02020400000000000000" pitchFamily="18" charset="-122"/>
                <a:cs typeface="+mj-cs"/>
              </a:defRPr>
            </a:lvl1pPr>
          </a:lstStyle>
          <a:p>
            <a:pPr lvl="0" algn="l" rtl="0" eaLnBrk="0" fontAlgn="base" hangingPunct="0">
              <a:spcBef>
                <a:spcPct val="0"/>
              </a:spcBef>
              <a:spcAft>
                <a:spcPct val="0"/>
              </a:spcAft>
            </a:pPr>
            <a:r>
              <a:rPr lang="zh-CN" altLang="en-US" dirty="0"/>
              <a:t>单击此处编辑母版标题样式</a:t>
            </a:r>
          </a:p>
        </p:txBody>
      </p:sp>
      <p:sp>
        <p:nvSpPr>
          <p:cNvPr id="3" name="内容占位符 2"/>
          <p:cNvSpPr>
            <a:spLocks noGrp="1"/>
          </p:cNvSpPr>
          <p:nvPr>
            <p:ph idx="1"/>
          </p:nvPr>
        </p:nvSpPr>
        <p:spPr/>
        <p:txBody>
          <a:bodyPr/>
          <a:lstStyle>
            <a:lvl1pPr>
              <a:defRPr>
                <a:latin typeface="Adobe Jenson Pro" panose="020A0503050201030203" pitchFamily="18" charset="0"/>
                <a:ea typeface="Adobe 楷体 Std R" panose="02020400000000000000" pitchFamily="18" charset="-122"/>
              </a:defRPr>
            </a:lvl1pPr>
            <a:lvl2pPr>
              <a:defRPr>
                <a:latin typeface="Adobe Jenson Pro" panose="020A0503050201030203" pitchFamily="18" charset="0"/>
                <a:ea typeface="Adobe 楷体 Std R" panose="02020400000000000000" pitchFamily="18" charset="-122"/>
              </a:defRPr>
            </a:lvl2pPr>
            <a:lvl3pPr>
              <a:defRPr>
                <a:latin typeface="Adobe Jenson Pro" panose="020A0503050201030203" pitchFamily="18" charset="0"/>
                <a:ea typeface="Adobe 楷体 Std R" panose="02020400000000000000" pitchFamily="18" charset="-122"/>
              </a:defRPr>
            </a:lvl3pPr>
            <a:lvl4pPr>
              <a:defRPr>
                <a:latin typeface="Adobe Jenson Pro" panose="020A0503050201030203" pitchFamily="18" charset="0"/>
                <a:ea typeface="Adobe 楷体 Std R" panose="02020400000000000000" pitchFamily="18" charset="-122"/>
              </a:defRPr>
            </a:lvl4pPr>
            <a:lvl5pPr>
              <a:defRPr>
                <a:latin typeface="Adobe Jenson Pro" panose="020A0503050201030203" pitchFamily="18" charset="0"/>
                <a:ea typeface="Adobe 楷体 Std R" panose="02020400000000000000" pitchFamily="18"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Rectangle 5"/>
          <p:cNvSpPr>
            <a:spLocks noGrp="1" noChangeArrowheads="1"/>
          </p:cNvSpPr>
          <p:nvPr>
            <p:ph type="ftr" sz="quarter" idx="11"/>
          </p:nvPr>
        </p:nvSpPr>
        <p:spPr>
          <a:xfrm>
            <a:off x="1807046" y="6284168"/>
            <a:ext cx="5429250" cy="457200"/>
          </a:xfrm>
        </p:spPr>
        <p:txBody>
          <a:bodyPr/>
          <a:lstStyle>
            <a:lvl1pPr>
              <a:defRPr/>
            </a:lvl1pPr>
          </a:lstStyle>
          <a:p>
            <a:r>
              <a:rPr lang="en-US" altLang="zh-CN" dirty="0"/>
              <a:t>Copyright © Zheng, </a:t>
            </a:r>
            <a:r>
              <a:rPr lang="en-US" altLang="zh-CN" dirty="0" err="1"/>
              <a:t>Zhenlong</a:t>
            </a:r>
            <a:r>
              <a:rPr lang="en-US" altLang="zh-CN" dirty="0"/>
              <a:t> &amp; Chen, Rong, 2020</a:t>
            </a:r>
            <a:endParaRPr lang="zh-CN" altLang="en-US" dirty="0"/>
          </a:p>
        </p:txBody>
      </p:sp>
      <p:sp>
        <p:nvSpPr>
          <p:cNvPr id="6" name="Rectangle 6"/>
          <p:cNvSpPr>
            <a:spLocks noGrp="1" noChangeArrowheads="1"/>
          </p:cNvSpPr>
          <p:nvPr>
            <p:ph type="sldNum" sz="quarter" idx="12"/>
          </p:nvPr>
        </p:nvSpPr>
        <p:spPr>
          <a:xfrm>
            <a:off x="6553200" y="6284168"/>
            <a:ext cx="2133600" cy="457200"/>
          </a:xfrm>
        </p:spPr>
        <p:txBody>
          <a:bodyPr/>
          <a:lstStyle>
            <a:lvl1pPr>
              <a:defRPr/>
            </a:lvl1pPr>
          </a:lstStyle>
          <a:p>
            <a:fld id="{7A0B34B9-D817-47F5-9B8C-94F2D5E9BE68}" type="slidenum">
              <a:rPr lang="zh-CN" altLang="en-US" smtClean="0"/>
              <a:pPr/>
              <a:t>‹#›</a:t>
            </a:fld>
            <a:endParaRPr lang="zh-CN" altLang="en-US" dirty="0"/>
          </a:p>
        </p:txBody>
      </p:sp>
    </p:spTree>
    <p:extLst>
      <p:ext uri="{BB962C8B-B14F-4D97-AF65-F5344CB8AC3E}">
        <p14:creationId xmlns:p14="http://schemas.microsoft.com/office/powerpoint/2010/main" val="3810660383"/>
      </p:ext>
    </p:extLst>
  </p:cSld>
  <p:clrMapOvr>
    <a:masterClrMapping/>
  </p:clrMapOvr>
  <p:transition spd="slow">
    <p:pull dir="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4"/>
          <p:cNvSpPr>
            <a:spLocks noGrp="1" noChangeArrowheads="1"/>
          </p:cNvSpPr>
          <p:nvPr>
            <p:ph type="dt" sz="half" idx="10"/>
          </p:nvPr>
        </p:nvSpPr>
        <p:spPr>
          <a:xfrm>
            <a:off x="457200" y="6243638"/>
            <a:ext cx="2133600" cy="457200"/>
          </a:xfrm>
          <a:prstGeom prst="rect">
            <a:avLst/>
          </a:prstGeom>
        </p:spPr>
        <p:txBody>
          <a:bodyPr/>
          <a:lstStyle>
            <a:lvl1pPr>
              <a:defRPr>
                <a:ea typeface="华文细黑" pitchFamily="2" charset="-122"/>
              </a:defRPr>
            </a:lvl1pPr>
          </a:lstStyle>
          <a:p>
            <a:endParaRPr lang="zh-CN" altLang="en-US"/>
          </a:p>
        </p:txBody>
      </p:sp>
      <p:sp>
        <p:nvSpPr>
          <p:cNvPr id="5" name="Rectangle 5"/>
          <p:cNvSpPr>
            <a:spLocks noGrp="1" noChangeArrowheads="1"/>
          </p:cNvSpPr>
          <p:nvPr>
            <p:ph type="ftr" sz="quarter" idx="11"/>
          </p:nvPr>
        </p:nvSpPr>
        <p:spPr/>
        <p:txBody>
          <a:bodyPr/>
          <a:lstStyle>
            <a:lvl1pPr>
              <a:defRPr/>
            </a:lvl1pPr>
          </a:lstStyle>
          <a:p>
            <a:r>
              <a:rPr lang="en-US" altLang="zh-CN"/>
              <a:t>Copyright © Zheng, Zhenlong &amp; Chen, Rong, 2013</a:t>
            </a:r>
            <a:endParaRPr lang="zh-CN" altLang="en-US" dirty="0"/>
          </a:p>
        </p:txBody>
      </p:sp>
      <p:sp>
        <p:nvSpPr>
          <p:cNvPr id="6" name="Rectangle 6"/>
          <p:cNvSpPr>
            <a:spLocks noGrp="1" noChangeArrowheads="1"/>
          </p:cNvSpPr>
          <p:nvPr>
            <p:ph type="sldNum" sz="quarter" idx="12"/>
          </p:nvPr>
        </p:nvSpPr>
        <p:spPr/>
        <p:txBody>
          <a:bodyPr/>
          <a:lstStyle>
            <a:lvl1pPr>
              <a:defRPr/>
            </a:lvl1pPr>
          </a:lstStyle>
          <a:p>
            <a:fld id="{7A0B34B9-D817-47F5-9B8C-94F2D5E9BE68}" type="slidenum">
              <a:rPr lang="zh-CN" altLang="en-US" smtClean="0"/>
              <a:pPr/>
              <a:t>‹#›</a:t>
            </a:fld>
            <a:endParaRPr lang="zh-CN" altLang="en-US"/>
          </a:p>
        </p:txBody>
      </p:sp>
    </p:spTree>
    <p:extLst>
      <p:ext uri="{BB962C8B-B14F-4D97-AF65-F5344CB8AC3E}">
        <p14:creationId xmlns:p14="http://schemas.microsoft.com/office/powerpoint/2010/main" val="4037876154"/>
      </p:ext>
    </p:extLst>
  </p:cSld>
  <p:clrMapOvr>
    <a:masterClrMapping/>
  </p:clrMapOvr>
  <p:transition spd="slow">
    <p:pull dir="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p:cNvSpPr>
            <a:spLocks noGrp="1" noChangeArrowheads="1"/>
          </p:cNvSpPr>
          <p:nvPr>
            <p:ph type="dt" sz="half" idx="10"/>
          </p:nvPr>
        </p:nvSpPr>
        <p:spPr>
          <a:xfrm>
            <a:off x="457200" y="6243638"/>
            <a:ext cx="2133600" cy="457200"/>
          </a:xfrm>
          <a:prstGeom prst="rect">
            <a:avLst/>
          </a:prstGeom>
        </p:spPr>
        <p:txBody>
          <a:bodyPr/>
          <a:lstStyle>
            <a:lvl1pPr>
              <a:defRPr>
                <a:ea typeface="华文细黑" pitchFamily="2" charset="-122"/>
              </a:defRPr>
            </a:lvl1pPr>
          </a:lstStyle>
          <a:p>
            <a:endParaRPr lang="zh-CN" altLang="en-US"/>
          </a:p>
        </p:txBody>
      </p:sp>
      <p:sp>
        <p:nvSpPr>
          <p:cNvPr id="6" name="Rectangle 5"/>
          <p:cNvSpPr>
            <a:spLocks noGrp="1" noChangeArrowheads="1"/>
          </p:cNvSpPr>
          <p:nvPr>
            <p:ph type="ftr" sz="quarter" idx="11"/>
          </p:nvPr>
        </p:nvSpPr>
        <p:spPr/>
        <p:txBody>
          <a:bodyPr/>
          <a:lstStyle>
            <a:lvl1pPr>
              <a:defRPr/>
            </a:lvl1pPr>
          </a:lstStyle>
          <a:p>
            <a:r>
              <a:rPr lang="en-US" altLang="zh-CN"/>
              <a:t>Copyright © Zheng, Zhenlong &amp; Chen, Rong, 2013</a:t>
            </a:r>
            <a:endParaRPr lang="zh-CN" altLang="en-US"/>
          </a:p>
        </p:txBody>
      </p:sp>
      <p:sp>
        <p:nvSpPr>
          <p:cNvPr id="7" name="Rectangle 6"/>
          <p:cNvSpPr>
            <a:spLocks noGrp="1" noChangeArrowheads="1"/>
          </p:cNvSpPr>
          <p:nvPr>
            <p:ph type="sldNum" sz="quarter" idx="12"/>
          </p:nvPr>
        </p:nvSpPr>
        <p:spPr/>
        <p:txBody>
          <a:bodyPr/>
          <a:lstStyle>
            <a:lvl1pPr>
              <a:defRPr/>
            </a:lvl1pPr>
          </a:lstStyle>
          <a:p>
            <a:fld id="{7A0B34B9-D817-47F5-9B8C-94F2D5E9BE68}" type="slidenum">
              <a:rPr lang="zh-CN" altLang="en-US" smtClean="0"/>
              <a:pPr/>
              <a:t>‹#›</a:t>
            </a:fld>
            <a:endParaRPr lang="zh-CN" altLang="en-US" dirty="0"/>
          </a:p>
        </p:txBody>
      </p:sp>
    </p:spTree>
    <p:extLst>
      <p:ext uri="{BB962C8B-B14F-4D97-AF65-F5344CB8AC3E}">
        <p14:creationId xmlns:p14="http://schemas.microsoft.com/office/powerpoint/2010/main" val="4126271296"/>
      </p:ext>
    </p:extLst>
  </p:cSld>
  <p:clrMapOvr>
    <a:masterClrMapping/>
  </p:clrMapOvr>
  <p:transition spd="slow">
    <p:pull dir="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4"/>
          <p:cNvSpPr>
            <a:spLocks noGrp="1" noChangeArrowheads="1"/>
          </p:cNvSpPr>
          <p:nvPr>
            <p:ph type="dt" sz="half" idx="10"/>
          </p:nvPr>
        </p:nvSpPr>
        <p:spPr>
          <a:xfrm>
            <a:off x="457200" y="6243638"/>
            <a:ext cx="2133600" cy="457200"/>
          </a:xfrm>
          <a:prstGeom prst="rect">
            <a:avLst/>
          </a:prstGeom>
        </p:spPr>
        <p:txBody>
          <a:bodyPr/>
          <a:lstStyle>
            <a:lvl1pPr>
              <a:defRPr>
                <a:ea typeface="华文细黑" pitchFamily="2" charset="-122"/>
              </a:defRPr>
            </a:lvl1pPr>
          </a:lstStyle>
          <a:p>
            <a:endParaRPr lang="zh-CN" altLang="en-US"/>
          </a:p>
        </p:txBody>
      </p:sp>
      <p:sp>
        <p:nvSpPr>
          <p:cNvPr id="8" name="Rectangle 5"/>
          <p:cNvSpPr>
            <a:spLocks noGrp="1" noChangeArrowheads="1"/>
          </p:cNvSpPr>
          <p:nvPr>
            <p:ph type="ftr" sz="quarter" idx="11"/>
          </p:nvPr>
        </p:nvSpPr>
        <p:spPr/>
        <p:txBody>
          <a:bodyPr/>
          <a:lstStyle>
            <a:lvl1pPr>
              <a:defRPr/>
            </a:lvl1pPr>
          </a:lstStyle>
          <a:p>
            <a:r>
              <a:rPr lang="en-US" altLang="zh-CN"/>
              <a:t>Copyright © Zheng, Zhenlong &amp; Chen, Rong, 2013</a:t>
            </a:r>
            <a:endParaRPr lang="zh-CN" altLang="en-US"/>
          </a:p>
        </p:txBody>
      </p:sp>
      <p:sp>
        <p:nvSpPr>
          <p:cNvPr id="9" name="Rectangle 6"/>
          <p:cNvSpPr>
            <a:spLocks noGrp="1" noChangeArrowheads="1"/>
          </p:cNvSpPr>
          <p:nvPr>
            <p:ph type="sldNum" sz="quarter" idx="12"/>
          </p:nvPr>
        </p:nvSpPr>
        <p:spPr/>
        <p:txBody>
          <a:bodyPr/>
          <a:lstStyle>
            <a:lvl1pPr>
              <a:defRPr/>
            </a:lvl1pPr>
          </a:lstStyle>
          <a:p>
            <a:fld id="{7A0B34B9-D817-47F5-9B8C-94F2D5E9BE68}" type="slidenum">
              <a:rPr lang="zh-CN" altLang="en-US" smtClean="0"/>
              <a:pPr/>
              <a:t>‹#›</a:t>
            </a:fld>
            <a:endParaRPr lang="zh-CN" altLang="en-US"/>
          </a:p>
        </p:txBody>
      </p:sp>
    </p:spTree>
    <p:extLst>
      <p:ext uri="{BB962C8B-B14F-4D97-AF65-F5344CB8AC3E}">
        <p14:creationId xmlns:p14="http://schemas.microsoft.com/office/powerpoint/2010/main" val="1813873666"/>
      </p:ext>
    </p:extLst>
  </p:cSld>
  <p:clrMapOvr>
    <a:masterClrMapping/>
  </p:clrMapOvr>
  <p:transition spd="slow">
    <p:pull dir="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4"/>
          <p:cNvSpPr>
            <a:spLocks noGrp="1" noChangeArrowheads="1"/>
          </p:cNvSpPr>
          <p:nvPr>
            <p:ph type="dt" sz="half" idx="10"/>
          </p:nvPr>
        </p:nvSpPr>
        <p:spPr>
          <a:xfrm>
            <a:off x="457200" y="6243638"/>
            <a:ext cx="2133600" cy="457200"/>
          </a:xfrm>
          <a:prstGeom prst="rect">
            <a:avLst/>
          </a:prstGeom>
        </p:spPr>
        <p:txBody>
          <a:bodyPr/>
          <a:lstStyle>
            <a:lvl1pPr>
              <a:defRPr>
                <a:ea typeface="华文细黑" pitchFamily="2" charset="-122"/>
              </a:defRPr>
            </a:lvl1pPr>
          </a:lstStyle>
          <a:p>
            <a:endParaRPr lang="zh-CN" altLang="en-US"/>
          </a:p>
        </p:txBody>
      </p:sp>
      <p:sp>
        <p:nvSpPr>
          <p:cNvPr id="4" name="Rectangle 5"/>
          <p:cNvSpPr>
            <a:spLocks noGrp="1" noChangeArrowheads="1"/>
          </p:cNvSpPr>
          <p:nvPr>
            <p:ph type="ftr" sz="quarter" idx="11"/>
          </p:nvPr>
        </p:nvSpPr>
        <p:spPr/>
        <p:txBody>
          <a:bodyPr/>
          <a:lstStyle>
            <a:lvl1pPr>
              <a:defRPr/>
            </a:lvl1pPr>
          </a:lstStyle>
          <a:p>
            <a:r>
              <a:rPr lang="en-US" altLang="zh-CN"/>
              <a:t>Copyright © Zheng, Zhenlong &amp; Chen, Rong, 2013</a:t>
            </a:r>
            <a:endParaRPr lang="zh-CN" altLang="en-US"/>
          </a:p>
        </p:txBody>
      </p:sp>
      <p:sp>
        <p:nvSpPr>
          <p:cNvPr id="5" name="Rectangle 6"/>
          <p:cNvSpPr>
            <a:spLocks noGrp="1" noChangeArrowheads="1"/>
          </p:cNvSpPr>
          <p:nvPr>
            <p:ph type="sldNum" sz="quarter" idx="12"/>
          </p:nvPr>
        </p:nvSpPr>
        <p:spPr/>
        <p:txBody>
          <a:bodyPr/>
          <a:lstStyle>
            <a:lvl1pPr>
              <a:defRPr/>
            </a:lvl1pPr>
          </a:lstStyle>
          <a:p>
            <a:fld id="{7A0B34B9-D817-47F5-9B8C-94F2D5E9BE68}" type="slidenum">
              <a:rPr lang="zh-CN" altLang="en-US" smtClean="0"/>
              <a:pPr/>
              <a:t>‹#›</a:t>
            </a:fld>
            <a:endParaRPr lang="zh-CN" altLang="en-US"/>
          </a:p>
        </p:txBody>
      </p:sp>
    </p:spTree>
    <p:extLst>
      <p:ext uri="{BB962C8B-B14F-4D97-AF65-F5344CB8AC3E}">
        <p14:creationId xmlns:p14="http://schemas.microsoft.com/office/powerpoint/2010/main" val="2745404485"/>
      </p:ext>
    </p:extLst>
  </p:cSld>
  <p:clrMapOvr>
    <a:masterClrMapping/>
  </p:clrMapOvr>
  <p:transition spd="slow">
    <p:pull dir="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ding">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p:txBody>
          <a:bodyPr/>
          <a:lstStyle>
            <a:lvl1pPr>
              <a:defRPr/>
            </a:lvl1pPr>
          </a:lstStyle>
          <a:p>
            <a:fld id="{7A0B34B9-D817-47F5-9B8C-94F2D5E9BE68}" type="slidenum">
              <a:rPr lang="zh-CN" altLang="en-US" smtClean="0"/>
              <a:pPr/>
              <a:t>‹#›</a:t>
            </a:fld>
            <a:endParaRPr lang="zh-CN" altLang="en-US"/>
          </a:p>
        </p:txBody>
      </p:sp>
      <p:pic>
        <p:nvPicPr>
          <p:cNvPr id="3" name="Picture 2"/>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矩形 1"/>
          <p:cNvSpPr/>
          <p:nvPr userDrawn="1"/>
        </p:nvSpPr>
        <p:spPr>
          <a:xfrm>
            <a:off x="2771800" y="3925483"/>
            <a:ext cx="4572000" cy="646331"/>
          </a:xfrm>
          <a:prstGeom prst="rect">
            <a:avLst/>
          </a:prstGeom>
        </p:spPr>
        <p:txBody>
          <a:bodyPr>
            <a:spAutoFit/>
          </a:bodyPr>
          <a:lstStyle/>
          <a:p>
            <a:r>
              <a:rPr lang="en-US" altLang="zh-CN" sz="1800" b="1" dirty="0">
                <a:latin typeface="Adobe Jenson Pro Capt" pitchFamily="18" charset="0"/>
              </a:rPr>
              <a:t>Email: zlzheng@xmu.edu.cn</a:t>
            </a:r>
          </a:p>
          <a:p>
            <a:r>
              <a:rPr lang="en-US" altLang="zh-CN" sz="1800" b="1" dirty="0">
                <a:latin typeface="Adobe Jenson Pro Capt" pitchFamily="18" charset="0"/>
              </a:rPr>
              <a:t>              aronge@xmu.edu.cn</a:t>
            </a:r>
            <a:endParaRPr lang="zh-CN" altLang="en-US" sz="1800" b="1" dirty="0">
              <a:latin typeface="Adobe Jenson Pro Capt" pitchFamily="18" charset="0"/>
            </a:endParaRPr>
          </a:p>
        </p:txBody>
      </p:sp>
    </p:spTree>
    <p:extLst>
      <p:ext uri="{BB962C8B-B14F-4D97-AF65-F5344CB8AC3E}">
        <p14:creationId xmlns:p14="http://schemas.microsoft.com/office/powerpoint/2010/main" val="24414816"/>
      </p:ext>
    </p:extLst>
  </p:cSld>
  <p:clrMapOvr>
    <a:masterClrMapping/>
  </p:clrMapOvr>
  <p:transition spd="slow">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xit" presetSubtype="0" fill="hold" nodeType="clickEffect">
                                  <p:stCondLst>
                                    <p:cond delay="0"/>
                                  </p:stCondLst>
                                  <p:childTnLst>
                                    <p:animEffect transition="out" filter="fade">
                                      <p:cBhvr>
                                        <p:cTn id="6" dur="2000"/>
                                        <p:tgtEl>
                                          <p:spTgt spid="3"/>
                                        </p:tgtEl>
                                      </p:cBhvr>
                                    </p:animEffect>
                                    <p:anim calcmode="lin" valueType="num">
                                      <p:cBhvr>
                                        <p:cTn id="7" dur="2000"/>
                                        <p:tgtEl>
                                          <p:spTgt spid="3"/>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2000"/>
                                        <p:tgtEl>
                                          <p:spTgt spid="3"/>
                                        </p:tgtEl>
                                        <p:attrNameLst>
                                          <p:attrName>ppt_h</p:attrName>
                                        </p:attrNameLst>
                                      </p:cBhvr>
                                      <p:tavLst>
                                        <p:tav tm="0">
                                          <p:val>
                                            <p:strVal val="ppt_h"/>
                                          </p:val>
                                        </p:tav>
                                        <p:tav tm="100000">
                                          <p:val>
                                            <p:strVal val="ppt_h"/>
                                          </p:val>
                                        </p:tav>
                                      </p:tavLst>
                                    </p:anim>
                                    <p:set>
                                      <p:cBhvr>
                                        <p:cTn id="9" dur="1" fill="hold">
                                          <p:stCondLst>
                                            <p:cond delay="19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xfrm>
            <a:off x="457200" y="6243638"/>
            <a:ext cx="2133600" cy="457200"/>
          </a:xfrm>
          <a:prstGeom prst="rect">
            <a:avLst/>
          </a:prstGeom>
        </p:spPr>
        <p:txBody>
          <a:bodyPr/>
          <a:lstStyle>
            <a:lvl1pPr>
              <a:defRPr>
                <a:ea typeface="华文细黑" pitchFamily="2" charset="-122"/>
              </a:defRPr>
            </a:lvl1pPr>
          </a:lstStyle>
          <a:p>
            <a:endParaRPr lang="zh-CN" altLang="en-US"/>
          </a:p>
        </p:txBody>
      </p:sp>
      <p:sp>
        <p:nvSpPr>
          <p:cNvPr id="6" name="Rectangle 5"/>
          <p:cNvSpPr>
            <a:spLocks noGrp="1" noChangeArrowheads="1"/>
          </p:cNvSpPr>
          <p:nvPr>
            <p:ph type="ftr" sz="quarter" idx="11"/>
          </p:nvPr>
        </p:nvSpPr>
        <p:spPr/>
        <p:txBody>
          <a:bodyPr/>
          <a:lstStyle>
            <a:lvl1pPr>
              <a:defRPr/>
            </a:lvl1pPr>
          </a:lstStyle>
          <a:p>
            <a:r>
              <a:rPr lang="en-US" altLang="zh-CN"/>
              <a:t>Copyright © Zheng, Zhenlong &amp; Chen, Rong, 2013</a:t>
            </a:r>
            <a:endParaRPr lang="zh-CN" altLang="en-US"/>
          </a:p>
        </p:txBody>
      </p:sp>
      <p:sp>
        <p:nvSpPr>
          <p:cNvPr id="7" name="Rectangle 6"/>
          <p:cNvSpPr>
            <a:spLocks noGrp="1" noChangeArrowheads="1"/>
          </p:cNvSpPr>
          <p:nvPr>
            <p:ph type="sldNum" sz="quarter" idx="12"/>
          </p:nvPr>
        </p:nvSpPr>
        <p:spPr/>
        <p:txBody>
          <a:bodyPr/>
          <a:lstStyle>
            <a:lvl1pPr>
              <a:defRPr/>
            </a:lvl1pPr>
          </a:lstStyle>
          <a:p>
            <a:fld id="{7A0B34B9-D817-47F5-9B8C-94F2D5E9BE68}" type="slidenum">
              <a:rPr lang="zh-CN" altLang="en-US" smtClean="0"/>
              <a:pPr/>
              <a:t>‹#›</a:t>
            </a:fld>
            <a:endParaRPr lang="zh-CN" altLang="en-US"/>
          </a:p>
        </p:txBody>
      </p:sp>
    </p:spTree>
    <p:extLst>
      <p:ext uri="{BB962C8B-B14F-4D97-AF65-F5344CB8AC3E}">
        <p14:creationId xmlns:p14="http://schemas.microsoft.com/office/powerpoint/2010/main" val="4238130710"/>
      </p:ext>
    </p:extLst>
  </p:cSld>
  <p:clrMapOvr>
    <a:masterClrMapping/>
  </p:clrMapOvr>
  <p:transition spd="slow">
    <p:pull dir="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xfrm>
            <a:off x="457200" y="6243638"/>
            <a:ext cx="2133600" cy="457200"/>
          </a:xfrm>
          <a:prstGeom prst="rect">
            <a:avLst/>
          </a:prstGeom>
        </p:spPr>
        <p:txBody>
          <a:bodyPr/>
          <a:lstStyle>
            <a:lvl1pPr>
              <a:defRPr>
                <a:ea typeface="华文细黑" pitchFamily="2" charset="-122"/>
              </a:defRPr>
            </a:lvl1pPr>
          </a:lstStyle>
          <a:p>
            <a:endParaRPr lang="zh-CN" altLang="en-US"/>
          </a:p>
        </p:txBody>
      </p:sp>
      <p:sp>
        <p:nvSpPr>
          <p:cNvPr id="6" name="Rectangle 5"/>
          <p:cNvSpPr>
            <a:spLocks noGrp="1" noChangeArrowheads="1"/>
          </p:cNvSpPr>
          <p:nvPr>
            <p:ph type="ftr" sz="quarter" idx="11"/>
          </p:nvPr>
        </p:nvSpPr>
        <p:spPr/>
        <p:txBody>
          <a:bodyPr/>
          <a:lstStyle>
            <a:lvl1pPr>
              <a:defRPr/>
            </a:lvl1pPr>
          </a:lstStyle>
          <a:p>
            <a:r>
              <a:rPr lang="en-US" altLang="zh-CN"/>
              <a:t>Copyright © Zheng, Zhenlong &amp; Chen, Rong, 2013</a:t>
            </a:r>
            <a:endParaRPr lang="zh-CN" altLang="en-US"/>
          </a:p>
        </p:txBody>
      </p:sp>
      <p:sp>
        <p:nvSpPr>
          <p:cNvPr id="7" name="Rectangle 6"/>
          <p:cNvSpPr>
            <a:spLocks noGrp="1" noChangeArrowheads="1"/>
          </p:cNvSpPr>
          <p:nvPr>
            <p:ph type="sldNum" sz="quarter" idx="12"/>
          </p:nvPr>
        </p:nvSpPr>
        <p:spPr/>
        <p:txBody>
          <a:bodyPr/>
          <a:lstStyle>
            <a:lvl1pPr>
              <a:defRPr/>
            </a:lvl1pPr>
          </a:lstStyle>
          <a:p>
            <a:fld id="{7A0B34B9-D817-47F5-9B8C-94F2D5E9BE68}" type="slidenum">
              <a:rPr lang="zh-CN" altLang="en-US" smtClean="0"/>
              <a:pPr/>
              <a:t>‹#›</a:t>
            </a:fld>
            <a:endParaRPr lang="zh-CN" altLang="en-US"/>
          </a:p>
        </p:txBody>
      </p:sp>
    </p:spTree>
    <p:extLst>
      <p:ext uri="{BB962C8B-B14F-4D97-AF65-F5344CB8AC3E}">
        <p14:creationId xmlns:p14="http://schemas.microsoft.com/office/powerpoint/2010/main" val="1240774992"/>
      </p:ext>
    </p:extLst>
  </p:cSld>
  <p:clrMapOvr>
    <a:masterClrMapping/>
  </p:clrMapOvr>
  <p:transition spd="slow">
    <p:pull dir="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7813"/>
            <a:ext cx="8229600" cy="11398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a:t>单击此处编辑母版标题样式</a:t>
            </a:r>
          </a:p>
        </p:txBody>
      </p:sp>
      <p:sp>
        <p:nvSpPr>
          <p:cNvPr id="2051" name="Rectangle 3"/>
          <p:cNvSpPr>
            <a:spLocks noGrp="1" noChangeArrowheads="1"/>
          </p:cNvSpPr>
          <p:nvPr>
            <p:ph type="body" idx="1"/>
          </p:nvPr>
        </p:nvSpPr>
        <p:spPr bwMode="auto">
          <a:xfrm>
            <a:off x="457200" y="1600200"/>
            <a:ext cx="8229600" cy="45307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6629" name="Rectangle 5"/>
          <p:cNvSpPr>
            <a:spLocks noGrp="1" noChangeArrowheads="1"/>
          </p:cNvSpPr>
          <p:nvPr>
            <p:ph type="ftr" sz="quarter" idx="3"/>
          </p:nvPr>
        </p:nvSpPr>
        <p:spPr bwMode="auto">
          <a:xfrm>
            <a:off x="1643063" y="6314082"/>
            <a:ext cx="542925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fontAlgn="auto">
              <a:spcBef>
                <a:spcPts val="0"/>
              </a:spcBef>
              <a:spcAft>
                <a:spcPts val="0"/>
              </a:spcAft>
              <a:defRPr sz="1200" b="1">
                <a:latin typeface="Adobe Jenson Pro" pitchFamily="18" charset="0"/>
                <a:ea typeface="+mn-ea"/>
              </a:defRPr>
            </a:lvl1pPr>
          </a:lstStyle>
          <a:p>
            <a:r>
              <a:rPr lang="en-US" altLang="zh-CN" dirty="0">
                <a:solidFill>
                  <a:srgbClr val="594A6F"/>
                </a:solidFill>
              </a:rPr>
              <a:t>Copyright © Zheng, </a:t>
            </a:r>
            <a:r>
              <a:rPr lang="en-US" altLang="zh-CN" dirty="0" err="1">
                <a:solidFill>
                  <a:srgbClr val="594A6F"/>
                </a:solidFill>
              </a:rPr>
              <a:t>Zhenlong</a:t>
            </a:r>
            <a:r>
              <a:rPr lang="en-US" altLang="zh-CN" dirty="0">
                <a:solidFill>
                  <a:srgbClr val="594A6F"/>
                </a:solidFill>
              </a:rPr>
              <a:t> &amp; Chen, Rong, 2020</a:t>
            </a:r>
            <a:endParaRPr lang="zh-CN" altLang="en-US" dirty="0"/>
          </a:p>
        </p:txBody>
      </p:sp>
      <p:sp>
        <p:nvSpPr>
          <p:cNvPr id="26630" name="Rectangle 6"/>
          <p:cNvSpPr>
            <a:spLocks noGrp="1" noChangeArrowheads="1"/>
          </p:cNvSpPr>
          <p:nvPr>
            <p:ph type="sldNum" sz="quarter" idx="4"/>
          </p:nvPr>
        </p:nvSpPr>
        <p:spPr bwMode="auto">
          <a:xfrm>
            <a:off x="6553200" y="630932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fontAlgn="auto">
              <a:spcBef>
                <a:spcPts val="0"/>
              </a:spcBef>
              <a:spcAft>
                <a:spcPts val="0"/>
              </a:spcAft>
              <a:defRPr sz="1200">
                <a:latin typeface="Adobe Jenson Pro" pitchFamily="18" charset="0"/>
                <a:ea typeface="+mn-ea"/>
              </a:defRPr>
            </a:lvl1pPr>
          </a:lstStyle>
          <a:p>
            <a:r>
              <a:rPr lang="en-US" altLang="zh-CN"/>
              <a:t>1</a:t>
            </a:r>
            <a:endParaRPr lang="zh-CN" altLang="en-US" dirty="0"/>
          </a:p>
        </p:txBody>
      </p:sp>
      <p:sp>
        <p:nvSpPr>
          <p:cNvPr id="1030" name="Freeform 7"/>
          <p:cNvSpPr>
            <a:spLocks noChangeArrowheads="1"/>
          </p:cNvSpPr>
          <p:nvPr/>
        </p:nvSpPr>
        <p:spPr bwMode="auto">
          <a:xfrm>
            <a:off x="381000" y="228600"/>
            <a:ext cx="8229600" cy="609600"/>
          </a:xfrm>
          <a:custGeom>
            <a:avLst/>
            <a:gdLst>
              <a:gd name="T0" fmla="*/ 0 w 1000"/>
              <a:gd name="T1" fmla="*/ 2147483647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19050" cap="flat" cmpd="sng">
            <a:solidFill>
              <a:schemeClr val="accent1"/>
            </a:solidFill>
            <a:prstDash val="solid"/>
            <a:miter lim="800000"/>
            <a:headEnd/>
            <a:tailEnd/>
          </a:ln>
        </p:spPr>
        <p:txBody>
          <a:bodyPr/>
          <a:lstStyle/>
          <a:p>
            <a:pPr>
              <a:defRPr/>
            </a:pPr>
            <a:endParaRPr lang="zh-CN" altLang="en-US"/>
          </a:p>
        </p:txBody>
      </p:sp>
      <p:sp>
        <p:nvSpPr>
          <p:cNvPr id="1031" name="Line 8"/>
          <p:cNvSpPr>
            <a:spLocks noChangeShapeType="1"/>
          </p:cNvSpPr>
          <p:nvPr/>
        </p:nvSpPr>
        <p:spPr bwMode="auto">
          <a:xfrm>
            <a:off x="467544" y="6453336"/>
            <a:ext cx="8229600" cy="0"/>
          </a:xfrm>
          <a:prstGeom prst="line">
            <a:avLst/>
          </a:prstGeom>
          <a:noFill/>
          <a:ln w="19050">
            <a:solidFill>
              <a:schemeClr val="accent1"/>
            </a:solidFill>
            <a:round/>
            <a:headEnd/>
            <a:tailEnd/>
          </a:ln>
        </p:spPr>
        <p:txBody>
          <a:bodyPr/>
          <a:lstStyle/>
          <a:p>
            <a:pPr>
              <a:defRPr/>
            </a:pPr>
            <a:endParaRPr lang="zh-CN" altLang="en-US"/>
          </a:p>
        </p:txBody>
      </p:sp>
      <p:sp>
        <p:nvSpPr>
          <p:cNvPr id="9" name="Rectangle 6"/>
          <p:cNvSpPr txBox="1">
            <a:spLocks noChangeArrowheads="1"/>
          </p:cNvSpPr>
          <p:nvPr userDrawn="1"/>
        </p:nvSpPr>
        <p:spPr bwMode="auto">
          <a:xfrm>
            <a:off x="-108520" y="6356176"/>
            <a:ext cx="1296144"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zh-CN"/>
            </a:defPPr>
            <a:lvl1pPr algn="r" rtl="0" fontAlgn="auto">
              <a:spcBef>
                <a:spcPts val="0"/>
              </a:spcBef>
              <a:spcAft>
                <a:spcPts val="0"/>
              </a:spcAft>
              <a:defRPr sz="1200" kern="1200">
                <a:solidFill>
                  <a:schemeClr val="tx1"/>
                </a:solidFill>
                <a:latin typeface="Adobe Jenson Pro" pitchFamily="18" charset="0"/>
                <a:ea typeface="+mn-ea"/>
                <a:cs typeface="+mn-cs"/>
              </a:defRPr>
            </a:lvl1pPr>
            <a:lvl2pPr marL="457200" algn="l" rtl="0" fontAlgn="base">
              <a:spcBef>
                <a:spcPct val="0"/>
              </a:spcBef>
              <a:spcAft>
                <a:spcPct val="0"/>
              </a:spcAft>
              <a:defRPr kern="1200">
                <a:solidFill>
                  <a:schemeClr val="tx1"/>
                </a:solidFill>
                <a:latin typeface="Tahoma" pitchFamily="34" charset="0"/>
                <a:ea typeface="宋体" charset="-122"/>
                <a:cs typeface="+mn-cs"/>
              </a:defRPr>
            </a:lvl2pPr>
            <a:lvl3pPr marL="914400" algn="l" rtl="0" fontAlgn="base">
              <a:spcBef>
                <a:spcPct val="0"/>
              </a:spcBef>
              <a:spcAft>
                <a:spcPct val="0"/>
              </a:spcAft>
              <a:defRPr kern="1200">
                <a:solidFill>
                  <a:schemeClr val="tx1"/>
                </a:solidFill>
                <a:latin typeface="Tahoma" pitchFamily="34" charset="0"/>
                <a:ea typeface="宋体" charset="-122"/>
                <a:cs typeface="+mn-cs"/>
              </a:defRPr>
            </a:lvl3pPr>
            <a:lvl4pPr marL="1371600" algn="l" rtl="0" fontAlgn="base">
              <a:spcBef>
                <a:spcPct val="0"/>
              </a:spcBef>
              <a:spcAft>
                <a:spcPct val="0"/>
              </a:spcAft>
              <a:defRPr kern="1200">
                <a:solidFill>
                  <a:schemeClr val="tx1"/>
                </a:solidFill>
                <a:latin typeface="Tahoma" pitchFamily="34" charset="0"/>
                <a:ea typeface="宋体" charset="-122"/>
                <a:cs typeface="+mn-cs"/>
              </a:defRPr>
            </a:lvl4pPr>
            <a:lvl5pPr marL="1828800" algn="l" rtl="0" fontAlgn="base">
              <a:spcBef>
                <a:spcPct val="0"/>
              </a:spcBef>
              <a:spcAft>
                <a:spcPct val="0"/>
              </a:spcAft>
              <a:defRPr kern="1200">
                <a:solidFill>
                  <a:schemeClr val="tx1"/>
                </a:solidFill>
                <a:latin typeface="Tahoma" pitchFamily="34" charset="0"/>
                <a:ea typeface="宋体" charset="-122"/>
                <a:cs typeface="+mn-cs"/>
              </a:defRPr>
            </a:lvl5pPr>
            <a:lvl6pPr marL="2286000" algn="l" defTabSz="914400" rtl="0" eaLnBrk="1" latinLnBrk="0" hangingPunct="1">
              <a:defRPr kern="1200">
                <a:solidFill>
                  <a:schemeClr val="tx1"/>
                </a:solidFill>
                <a:latin typeface="Tahoma" pitchFamily="34" charset="0"/>
                <a:ea typeface="宋体" charset="-122"/>
                <a:cs typeface="+mn-cs"/>
              </a:defRPr>
            </a:lvl6pPr>
            <a:lvl7pPr marL="2743200" algn="l" defTabSz="914400" rtl="0" eaLnBrk="1" latinLnBrk="0" hangingPunct="1">
              <a:defRPr kern="1200">
                <a:solidFill>
                  <a:schemeClr val="tx1"/>
                </a:solidFill>
                <a:latin typeface="Tahoma" pitchFamily="34" charset="0"/>
                <a:ea typeface="宋体" charset="-122"/>
                <a:cs typeface="+mn-cs"/>
              </a:defRPr>
            </a:lvl7pPr>
            <a:lvl8pPr marL="3200400" algn="l" defTabSz="914400" rtl="0" eaLnBrk="1" latinLnBrk="0" hangingPunct="1">
              <a:defRPr kern="1200">
                <a:solidFill>
                  <a:schemeClr val="tx1"/>
                </a:solidFill>
                <a:latin typeface="Tahoma" pitchFamily="34" charset="0"/>
                <a:ea typeface="宋体" charset="-122"/>
                <a:cs typeface="+mn-cs"/>
              </a:defRPr>
            </a:lvl8pPr>
            <a:lvl9pPr marL="3657600" algn="l" defTabSz="914400" rtl="0" eaLnBrk="1" latinLnBrk="0" hangingPunct="1">
              <a:defRPr kern="1200">
                <a:solidFill>
                  <a:schemeClr val="tx1"/>
                </a:solidFill>
                <a:latin typeface="Tahoma" pitchFamily="34" charset="0"/>
                <a:ea typeface="宋体" charset="-122"/>
                <a:cs typeface="+mn-cs"/>
              </a:defRPr>
            </a:lvl9pPr>
          </a:lstStyle>
          <a:p>
            <a:fld id="{43E22E12-0064-4B4D-B940-A704F73F8CE1}" type="datetime10">
              <a:rPr lang="en-US" altLang="zh-CN" sz="1800" smtClean="0"/>
              <a:t>09:31</a:t>
            </a:fld>
            <a:endParaRPr lang="zh-CN" altLang="en-US" sz="1800" dirty="0"/>
          </a:p>
        </p:txBody>
      </p:sp>
    </p:spTree>
    <p:extLst>
      <p:ext uri="{BB962C8B-B14F-4D97-AF65-F5344CB8AC3E}">
        <p14:creationId xmlns:p14="http://schemas.microsoft.com/office/powerpoint/2010/main" val="1522666046"/>
      </p:ext>
    </p:extLst>
  </p:cSld>
  <p:clrMap bg1="lt1" tx1="dk1" bg2="lt2" tx2="dk2" accent1="accent1" accent2="accent2" accent3="accent3" accent4="accent4" accent5="accent5" accent6="accent6" hlink="hlink" folHlink="folHlink"/>
  <p:sldLayoutIdLst>
    <p:sldLayoutId id="2147492136" r:id="rId1"/>
    <p:sldLayoutId id="2147492137" r:id="rId2"/>
    <p:sldLayoutId id="2147492138" r:id="rId3"/>
    <p:sldLayoutId id="2147492139" r:id="rId4"/>
    <p:sldLayoutId id="2147492140" r:id="rId5"/>
    <p:sldLayoutId id="2147492141" r:id="rId6"/>
    <p:sldLayoutId id="2147492142" r:id="rId7"/>
    <p:sldLayoutId id="2147492143" r:id="rId8"/>
    <p:sldLayoutId id="2147492144" r:id="rId9"/>
    <p:sldLayoutId id="2147492145" r:id="rId10"/>
    <p:sldLayoutId id="2147492146" r:id="rId11"/>
    <p:sldLayoutId id="2147492147" r:id="rId12"/>
    <p:sldLayoutId id="2147492148" r:id="rId13"/>
  </p:sldLayoutIdLst>
  <p:transition spd="slow">
    <p:pull dir="ru"/>
  </p:transition>
  <p:hf hdr="0" dt="0"/>
  <p:txStyles>
    <p:titleStyle>
      <a:lvl1pPr algn="l" rtl="0" eaLnBrk="1" fontAlgn="base" hangingPunct="1">
        <a:spcBef>
          <a:spcPct val="0"/>
        </a:spcBef>
        <a:spcAft>
          <a:spcPct val="0"/>
        </a:spcAft>
        <a:defRPr sz="3600" b="1">
          <a:solidFill>
            <a:schemeClr val="tx2"/>
          </a:solidFill>
          <a:latin typeface="Adobe Jenson Pro" pitchFamily="18" charset="0"/>
          <a:ea typeface="Adobe 仿宋 Std R" pitchFamily="18" charset="-122"/>
          <a:cs typeface="+mj-cs"/>
        </a:defRPr>
      </a:lvl1pPr>
      <a:lvl2pPr algn="l" rtl="0" eaLnBrk="1" fontAlgn="base" hangingPunct="1">
        <a:spcBef>
          <a:spcPct val="0"/>
        </a:spcBef>
        <a:spcAft>
          <a:spcPct val="0"/>
        </a:spcAft>
        <a:defRPr sz="4200" b="1">
          <a:solidFill>
            <a:schemeClr val="tx2"/>
          </a:solidFill>
          <a:latin typeface="Adobe 仿宋 Std R" pitchFamily="18" charset="-122"/>
          <a:ea typeface="Adobe 仿宋 Std R" pitchFamily="18" charset="-122"/>
        </a:defRPr>
      </a:lvl2pPr>
      <a:lvl3pPr algn="l" rtl="0" eaLnBrk="1" fontAlgn="base" hangingPunct="1">
        <a:spcBef>
          <a:spcPct val="0"/>
        </a:spcBef>
        <a:spcAft>
          <a:spcPct val="0"/>
        </a:spcAft>
        <a:defRPr sz="4200" b="1">
          <a:solidFill>
            <a:schemeClr val="tx2"/>
          </a:solidFill>
          <a:latin typeface="Adobe 仿宋 Std R" pitchFamily="18" charset="-122"/>
          <a:ea typeface="Adobe 仿宋 Std R" pitchFamily="18" charset="-122"/>
        </a:defRPr>
      </a:lvl3pPr>
      <a:lvl4pPr algn="l" rtl="0" eaLnBrk="1" fontAlgn="base" hangingPunct="1">
        <a:spcBef>
          <a:spcPct val="0"/>
        </a:spcBef>
        <a:spcAft>
          <a:spcPct val="0"/>
        </a:spcAft>
        <a:defRPr sz="4200" b="1">
          <a:solidFill>
            <a:schemeClr val="tx2"/>
          </a:solidFill>
          <a:latin typeface="Adobe 仿宋 Std R" pitchFamily="18" charset="-122"/>
          <a:ea typeface="Adobe 仿宋 Std R" pitchFamily="18" charset="-122"/>
        </a:defRPr>
      </a:lvl4pPr>
      <a:lvl5pPr algn="l" rtl="0" eaLnBrk="1" fontAlgn="base" hangingPunct="1">
        <a:spcBef>
          <a:spcPct val="0"/>
        </a:spcBef>
        <a:spcAft>
          <a:spcPct val="0"/>
        </a:spcAft>
        <a:defRPr sz="4200" b="1">
          <a:solidFill>
            <a:schemeClr val="tx2"/>
          </a:solidFill>
          <a:latin typeface="Adobe 仿宋 Std R" pitchFamily="18" charset="-122"/>
          <a:ea typeface="Adobe 仿宋 Std R" pitchFamily="18" charset="-122"/>
        </a:defRPr>
      </a:lvl5pPr>
      <a:lvl6pPr marL="457200" algn="l" rtl="0" eaLnBrk="1" fontAlgn="base" hangingPunct="1">
        <a:spcBef>
          <a:spcPct val="0"/>
        </a:spcBef>
        <a:spcAft>
          <a:spcPct val="0"/>
        </a:spcAft>
        <a:defRPr sz="4200">
          <a:solidFill>
            <a:schemeClr val="tx2"/>
          </a:solidFill>
          <a:latin typeface="Garamond" pitchFamily="18" charset="0"/>
          <a:ea typeface="宋体" charset="-122"/>
        </a:defRPr>
      </a:lvl6pPr>
      <a:lvl7pPr marL="914400" algn="l" rtl="0" eaLnBrk="1" fontAlgn="base" hangingPunct="1">
        <a:spcBef>
          <a:spcPct val="0"/>
        </a:spcBef>
        <a:spcAft>
          <a:spcPct val="0"/>
        </a:spcAft>
        <a:defRPr sz="4200">
          <a:solidFill>
            <a:schemeClr val="tx2"/>
          </a:solidFill>
          <a:latin typeface="Garamond" pitchFamily="18" charset="0"/>
          <a:ea typeface="宋体" charset="-122"/>
        </a:defRPr>
      </a:lvl7pPr>
      <a:lvl8pPr marL="1371600" algn="l" rtl="0" eaLnBrk="1" fontAlgn="base" hangingPunct="1">
        <a:spcBef>
          <a:spcPct val="0"/>
        </a:spcBef>
        <a:spcAft>
          <a:spcPct val="0"/>
        </a:spcAft>
        <a:defRPr sz="4200">
          <a:solidFill>
            <a:schemeClr val="tx2"/>
          </a:solidFill>
          <a:latin typeface="Garamond" pitchFamily="18" charset="0"/>
          <a:ea typeface="宋体" charset="-122"/>
        </a:defRPr>
      </a:lvl8pPr>
      <a:lvl9pPr marL="1828800" algn="l" rtl="0" eaLnBrk="1" fontAlgn="base" hangingPunct="1">
        <a:spcBef>
          <a:spcPct val="0"/>
        </a:spcBef>
        <a:spcAft>
          <a:spcPct val="0"/>
        </a:spcAft>
        <a:defRPr sz="4200">
          <a:solidFill>
            <a:schemeClr val="tx2"/>
          </a:solidFill>
          <a:latin typeface="Garamond" pitchFamily="18" charset="0"/>
          <a:ea typeface="宋体" charset="-122"/>
        </a:defRPr>
      </a:lvl9pPr>
    </p:titleStyle>
    <p:bodyStyle>
      <a:lvl1pPr marL="342900" indent="-342900" algn="l" rtl="0" eaLnBrk="1" fontAlgn="base" hangingPunct="1">
        <a:spcBef>
          <a:spcPct val="20000"/>
        </a:spcBef>
        <a:spcAft>
          <a:spcPct val="0"/>
        </a:spcAft>
        <a:buClr>
          <a:schemeClr val="accent1"/>
        </a:buClr>
        <a:buSzPct val="65000"/>
        <a:buFont typeface="Wingdings" pitchFamily="2" charset="2"/>
        <a:buChar char="n"/>
        <a:defRPr sz="2600">
          <a:solidFill>
            <a:schemeClr val="tx1"/>
          </a:solidFill>
          <a:latin typeface="Adobe Jenson Pro" pitchFamily="18" charset="0"/>
          <a:ea typeface="Adobe 黑体 Std R" pitchFamily="34" charset="-122"/>
          <a:cs typeface="+mn-cs"/>
        </a:defRPr>
      </a:lvl1pPr>
      <a:lvl2pPr marL="669925" indent="-325438" algn="l" rtl="0" eaLnBrk="1" fontAlgn="base" hangingPunct="1">
        <a:spcBef>
          <a:spcPct val="20000"/>
        </a:spcBef>
        <a:spcAft>
          <a:spcPct val="0"/>
        </a:spcAft>
        <a:buClr>
          <a:schemeClr val="accent2"/>
        </a:buClr>
        <a:buSzPct val="60000"/>
        <a:buFont typeface="Wingdings" pitchFamily="2" charset="2"/>
        <a:buChar char="Ø"/>
        <a:defRPr sz="2200">
          <a:solidFill>
            <a:schemeClr val="tx1"/>
          </a:solidFill>
          <a:latin typeface="Adobe Jenson Pro" pitchFamily="18" charset="0"/>
          <a:ea typeface="Adobe 黑体 Std R" pitchFamily="34" charset="-122"/>
        </a:defRPr>
      </a:lvl2pPr>
      <a:lvl3pPr marL="1022350" indent="-350838" algn="l" rtl="0" eaLnBrk="1" fontAlgn="base" hangingPunct="1">
        <a:spcBef>
          <a:spcPct val="20000"/>
        </a:spcBef>
        <a:spcAft>
          <a:spcPct val="0"/>
        </a:spcAft>
        <a:buClr>
          <a:schemeClr val="accent1"/>
        </a:buClr>
        <a:buSzPct val="65000"/>
        <a:buFont typeface="Wingdings" pitchFamily="2" charset="2"/>
        <a:buChar char="n"/>
        <a:defRPr sz="1900">
          <a:solidFill>
            <a:schemeClr val="tx1"/>
          </a:solidFill>
          <a:latin typeface="Adobe Jenson Pro" pitchFamily="18" charset="0"/>
          <a:ea typeface="Adobe 黑体 Std R" pitchFamily="34" charset="-122"/>
        </a:defRPr>
      </a:lvl3pPr>
      <a:lvl4pPr marL="1339850" indent="-315913" algn="l" rtl="0" eaLnBrk="1" fontAlgn="base" hangingPunct="1">
        <a:spcBef>
          <a:spcPct val="20000"/>
        </a:spcBef>
        <a:spcAft>
          <a:spcPct val="0"/>
        </a:spcAft>
        <a:buClr>
          <a:schemeClr val="accent2"/>
        </a:buClr>
        <a:buSzPct val="70000"/>
        <a:buFont typeface="Wingdings" pitchFamily="2" charset="2"/>
        <a:buChar char="q"/>
        <a:defRPr sz="1600">
          <a:solidFill>
            <a:schemeClr val="tx1"/>
          </a:solidFill>
          <a:latin typeface="Adobe Jenson Pro" pitchFamily="18" charset="0"/>
          <a:ea typeface="Adobe 黑体 Std R" pitchFamily="34" charset="-122"/>
        </a:defRPr>
      </a:lvl4pPr>
      <a:lvl5pPr marL="1681163" indent="-339725" algn="l" rtl="0" eaLnBrk="1" fontAlgn="base" hangingPunct="1">
        <a:spcBef>
          <a:spcPct val="20000"/>
        </a:spcBef>
        <a:spcAft>
          <a:spcPct val="0"/>
        </a:spcAft>
        <a:buClr>
          <a:schemeClr val="accent1"/>
        </a:buClr>
        <a:buSzPct val="75000"/>
        <a:buFont typeface="Wingdings" pitchFamily="2" charset="2"/>
        <a:buChar char="§"/>
        <a:defRPr sz="1400">
          <a:solidFill>
            <a:schemeClr val="tx1"/>
          </a:solidFill>
          <a:latin typeface="Adobe Jenson Pro" pitchFamily="18" charset="0"/>
          <a:ea typeface="Adobe 黑体 Std R" pitchFamily="34" charset="-122"/>
        </a:defRPr>
      </a:lvl5pPr>
      <a:lvl6pPr marL="2138363" indent="-339725" algn="l" rtl="0" eaLnBrk="1" fontAlgn="base" hangingPunct="1">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6pPr>
      <a:lvl7pPr marL="2595563" indent="-339725" algn="l" rtl="0" eaLnBrk="1" fontAlgn="base" hangingPunct="1">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7pPr>
      <a:lvl8pPr marL="3052763" indent="-339725" algn="l" rtl="0" eaLnBrk="1" fontAlgn="base" hangingPunct="1">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8pPr>
      <a:lvl9pPr marL="3509963" indent="-339725" algn="l" rtl="0" eaLnBrk="1" fontAlgn="base" hangingPunct="1">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oleObject" Target="../embeddings/oleObject1.bin"/><Relationship Id="rId1" Type="http://schemas.openxmlformats.org/officeDocument/2006/relationships/slideLayout" Target="../slideLayouts/slideLayout2.xml"/><Relationship Id="rId5" Type="http://schemas.openxmlformats.org/officeDocument/2006/relationships/image" Target="../media/image12.wmf"/><Relationship Id="rId4" Type="http://schemas.openxmlformats.org/officeDocument/2006/relationships/oleObject" Target="../embeddings/oleObject2.bin"/></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3.emf"/></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4.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6.emf"/><Relationship Id="rId5" Type="http://schemas.openxmlformats.org/officeDocument/2006/relationships/oleObject" Target="../embeddings/oleObject6.bin"/><Relationship Id="rId4" Type="http://schemas.openxmlformats.org/officeDocument/2006/relationships/image" Target="../media/image15.emf"/></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7.emf"/></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8.emf"/></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19.wmf"/></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0.wmf"/></Relationships>
</file>

<file path=ppt/slides/_rels/slide3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1.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2.emf"/></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4.emf"/><Relationship Id="rId5" Type="http://schemas.openxmlformats.org/officeDocument/2006/relationships/oleObject" Target="../embeddings/oleObject14.bin"/><Relationship Id="rId4" Type="http://schemas.openxmlformats.org/officeDocument/2006/relationships/image" Target="../media/image23.emf"/></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lstStyle/>
          <a:p>
            <a:br>
              <a:rPr lang="en-US" altLang="zh-CN" sz="4000" dirty="0"/>
            </a:br>
            <a:r>
              <a:rPr lang="zh-CN" altLang="en-US" sz="4000" dirty="0"/>
              <a:t>第十七章 风险管理</a:t>
            </a:r>
            <a:br>
              <a:rPr lang="zh-CN" altLang="en-US" sz="4000" dirty="0"/>
            </a:br>
            <a:br>
              <a:rPr lang="zh-CN" altLang="en-US" sz="4000" dirty="0"/>
            </a:br>
            <a:br>
              <a:rPr lang="zh-CN" altLang="en-US" sz="4000" dirty="0"/>
            </a:br>
            <a:br>
              <a:rPr lang="zh-CN" altLang="en-US" sz="4000" dirty="0"/>
            </a:br>
            <a:br>
              <a:rPr lang="en-US" altLang="zh-CN" dirty="0"/>
            </a:br>
            <a:endParaRPr lang="zh-CN" altLang="en-US" dirty="0"/>
          </a:p>
        </p:txBody>
      </p:sp>
    </p:spTree>
    <p:extLst>
      <p:ext uri="{BB962C8B-B14F-4D97-AF65-F5344CB8AC3E}">
        <p14:creationId xmlns:p14="http://schemas.microsoft.com/office/powerpoint/2010/main" val="203177000"/>
      </p:ext>
    </p:extLst>
  </p:cSld>
  <p:clrMapOvr>
    <a:masterClrMapping/>
  </p:clrMapOvr>
  <p:transition spd="slow">
    <p:pull dir="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市场风险度量</a:t>
            </a:r>
          </a:p>
        </p:txBody>
      </p:sp>
      <p:sp>
        <p:nvSpPr>
          <p:cNvPr id="3" name="内容占位符 2"/>
          <p:cNvSpPr>
            <a:spLocks noGrp="1"/>
          </p:cNvSpPr>
          <p:nvPr>
            <p:ph idx="1"/>
          </p:nvPr>
        </p:nvSpPr>
        <p:spPr/>
        <p:txBody>
          <a:bodyPr/>
          <a:lstStyle/>
          <a:p>
            <a:pPr>
              <a:buNone/>
            </a:pPr>
            <a:endParaRPr lang="en-US" altLang="zh-CN" dirty="0"/>
          </a:p>
          <a:p>
            <a:r>
              <a:rPr lang="zh-CN" altLang="en-US" dirty="0"/>
              <a:t>一般来说，一个较为完整的市场风险度量体系至少包括三个组成部分：</a:t>
            </a:r>
          </a:p>
          <a:p>
            <a:pPr lvl="1"/>
            <a:r>
              <a:rPr lang="zh-CN" altLang="en-US" dirty="0"/>
              <a:t>敏感性分析（</a:t>
            </a:r>
            <a:r>
              <a:rPr lang="en-US" altLang="zh-CN" dirty="0"/>
              <a:t>Sensitivity Analysis</a:t>
            </a:r>
            <a:r>
              <a:rPr lang="zh-CN" altLang="en-US" dirty="0"/>
              <a:t>）</a:t>
            </a:r>
          </a:p>
          <a:p>
            <a:pPr lvl="1"/>
            <a:r>
              <a:rPr lang="zh-CN" altLang="en-US" dirty="0"/>
              <a:t>在险值（</a:t>
            </a:r>
            <a:r>
              <a:rPr lang="en-US" altLang="zh-CN" dirty="0"/>
              <a:t>Value at Risk</a:t>
            </a:r>
            <a:r>
              <a:rPr lang="zh-CN" altLang="en-US" dirty="0"/>
              <a:t>，</a:t>
            </a:r>
            <a:r>
              <a:rPr lang="en-US" altLang="zh-CN" dirty="0" err="1"/>
              <a:t>VaR</a:t>
            </a:r>
            <a:r>
              <a:rPr lang="zh-CN" altLang="en-US" dirty="0"/>
              <a:t>）</a:t>
            </a:r>
          </a:p>
          <a:p>
            <a:pPr lvl="1"/>
            <a:r>
              <a:rPr lang="zh-CN" altLang="en-US" dirty="0"/>
              <a:t>情景分析（</a:t>
            </a:r>
            <a:r>
              <a:rPr lang="en-US" altLang="zh-CN" dirty="0"/>
              <a:t>Scenario Analysis</a:t>
            </a:r>
            <a:r>
              <a:rPr lang="zh-CN" altLang="en-US" dirty="0"/>
              <a:t>）与压力测试（</a:t>
            </a:r>
            <a:r>
              <a:rPr lang="en-US" altLang="zh-CN" dirty="0"/>
              <a:t>Stress Test</a:t>
            </a:r>
            <a:r>
              <a:rPr lang="zh-CN" altLang="en-US" dirty="0"/>
              <a:t>）。</a:t>
            </a:r>
          </a:p>
        </p:txBody>
      </p:sp>
      <p:sp>
        <p:nvSpPr>
          <p:cNvPr id="5" name="页脚占位符 4"/>
          <p:cNvSpPr>
            <a:spLocks noGrp="1"/>
          </p:cNvSpPr>
          <p:nvPr>
            <p:ph type="ftr" sz="quarter" idx="11"/>
          </p:nvPr>
        </p:nvSpPr>
        <p:spPr/>
        <p:txBody>
          <a:bodyPr/>
          <a:lstStyle/>
          <a:p>
            <a:r>
              <a:rPr lang="en-US" altLang="zh-CN"/>
              <a:t>Copyright © Zheng, Zhenlong &amp; Chen, Rong, 2013</a:t>
            </a:r>
            <a:endParaRPr lang="zh-CN" altLang="en-US"/>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10</a:t>
            </a:fld>
            <a:endParaRPr lang="zh-CN" altLang="en-US" dirty="0"/>
          </a:p>
        </p:txBody>
      </p:sp>
    </p:spTree>
    <p:extLst>
      <p:ext uri="{BB962C8B-B14F-4D97-AF65-F5344CB8AC3E}">
        <p14:creationId xmlns:p14="http://schemas.microsoft.com/office/powerpoint/2010/main" val="189073350"/>
      </p:ext>
    </p:extLst>
  </p:cSld>
  <p:clrMapOvr>
    <a:masterClrMapping/>
  </p:clrMapOvr>
  <p:transition spd="slow">
    <p:pull dir="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敏感性分析</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pPr marL="0" indent="0">
                  <a:buNone/>
                </a:pPr>
                <a:endParaRPr lang="en-US" altLang="zh-CN" dirty="0"/>
              </a:p>
              <a:p>
                <a:r>
                  <a:rPr lang="zh-CN" altLang="en-US" dirty="0"/>
                  <a:t>在保持其他条件不变的前提下，研究单个市场风险因子的变化对金融产品或资产组合的收益或经济价值产生的可能影响。</a:t>
                </a:r>
              </a:p>
              <a:p>
                <a:r>
                  <a:rPr lang="zh-CN" altLang="en-US" dirty="0"/>
                  <a:t>最常见的敏感性指标包括衡量股票价格系统性风险的</a:t>
                </a:r>
                <a14:m>
                  <m:oMath xmlns:m="http://schemas.openxmlformats.org/officeDocument/2006/math">
                    <m:r>
                      <a:rPr lang="zh-CN" altLang="en-US" i="1" smtClean="0">
                        <a:latin typeface="Cambria Math"/>
                      </a:rPr>
                      <m:t>𝛽</m:t>
                    </m:r>
                  </m:oMath>
                </a14:m>
                <a:r>
                  <a:rPr lang="zh-CN" altLang="en-US" dirty="0"/>
                  <a:t>系数、衡量利率风险的久期和凸性以及衡量衍生产品风险的希腊字母等。</a:t>
                </a:r>
              </a:p>
              <a:p>
                <a:r>
                  <a:rPr lang="zh-CN" altLang="en-US" dirty="0"/>
                  <a:t>特点：计算简单、便于理解、应用广泛；一般使用线性近似处理，无法反映整体风险。</a:t>
                </a:r>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l="-296"/>
                </a:stretch>
              </a:blipFill>
            </p:spPr>
            <p:txBody>
              <a:bodyPr/>
              <a:lstStyle/>
              <a:p>
                <a:r>
                  <a:rPr lang="zh-CN" altLang="en-US">
                    <a:noFill/>
                  </a:rPr>
                  <a:t> </a:t>
                </a:r>
              </a:p>
            </p:txBody>
          </p:sp>
        </mc:Fallback>
      </mc:AlternateContent>
      <p:sp>
        <p:nvSpPr>
          <p:cNvPr id="5" name="页脚占位符 4"/>
          <p:cNvSpPr>
            <a:spLocks noGrp="1"/>
          </p:cNvSpPr>
          <p:nvPr>
            <p:ph type="ftr" sz="quarter" idx="11"/>
          </p:nvPr>
        </p:nvSpPr>
        <p:spPr/>
        <p:txBody>
          <a:bodyPr/>
          <a:lstStyle/>
          <a:p>
            <a:r>
              <a:rPr lang="en-US" altLang="zh-CN"/>
              <a:t>Copyright © Zheng, Zhenlong &amp; Chen, Rong, 2013</a:t>
            </a:r>
            <a:endParaRPr lang="zh-CN" altLang="en-US"/>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11</a:t>
            </a:fld>
            <a:endParaRPr lang="zh-CN" altLang="en-US" dirty="0"/>
          </a:p>
        </p:txBody>
      </p:sp>
    </p:spTree>
    <p:extLst>
      <p:ext uri="{BB962C8B-B14F-4D97-AF65-F5344CB8AC3E}">
        <p14:creationId xmlns:p14="http://schemas.microsoft.com/office/powerpoint/2010/main" val="1353062850"/>
      </p:ext>
    </p:extLst>
  </p:cSld>
  <p:clrMapOvr>
    <a:masterClrMapping/>
  </p:clrMapOvr>
  <p:transition spd="slow">
    <p:pull dir="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在险值</a:t>
            </a:r>
          </a:p>
        </p:txBody>
      </p:sp>
      <p:sp>
        <p:nvSpPr>
          <p:cNvPr id="3" name="内容占位符 2"/>
          <p:cNvSpPr>
            <a:spLocks noGrp="1"/>
          </p:cNvSpPr>
          <p:nvPr>
            <p:ph idx="1"/>
          </p:nvPr>
        </p:nvSpPr>
        <p:spPr>
          <a:xfrm>
            <a:off x="467544" y="1124744"/>
            <a:ext cx="8229600" cy="4530725"/>
          </a:xfrm>
        </p:spPr>
        <p:txBody>
          <a:bodyPr/>
          <a:lstStyle/>
          <a:p>
            <a:pPr>
              <a:buNone/>
            </a:pPr>
            <a:endParaRPr lang="en-US" altLang="zh-CN" dirty="0"/>
          </a:p>
          <a:p>
            <a:r>
              <a:rPr lang="zh-CN" altLang="en-US" dirty="0"/>
              <a:t>在险值（</a:t>
            </a:r>
            <a:r>
              <a:rPr lang="en-US" altLang="zh-CN" dirty="0" err="1"/>
              <a:t>VaR</a:t>
            </a:r>
            <a:r>
              <a:rPr lang="zh-CN" altLang="en-US" dirty="0"/>
              <a:t>）是指在一定概率水平（置信水平）下，某一金融资产或证券组合价值在未来特定时期内的最大可能损失。</a:t>
            </a:r>
          </a:p>
          <a:p>
            <a:r>
              <a:rPr lang="en-US" altLang="zh-CN" dirty="0" err="1"/>
              <a:t>VaR</a:t>
            </a:r>
            <a:r>
              <a:rPr lang="en-US" altLang="zh-CN" dirty="0"/>
              <a:t> </a:t>
            </a:r>
            <a:r>
              <a:rPr lang="zh-CN" altLang="en-US" dirty="0"/>
              <a:t>为金融市场风险管理中的主流方法和主要指标，是市场风险管理中最重要的方法之一。</a:t>
            </a:r>
          </a:p>
        </p:txBody>
      </p:sp>
      <p:sp>
        <p:nvSpPr>
          <p:cNvPr id="5" name="页脚占位符 4"/>
          <p:cNvSpPr>
            <a:spLocks noGrp="1"/>
          </p:cNvSpPr>
          <p:nvPr>
            <p:ph type="ftr" sz="quarter" idx="11"/>
          </p:nvPr>
        </p:nvSpPr>
        <p:spPr/>
        <p:txBody>
          <a:bodyPr/>
          <a:lstStyle/>
          <a:p>
            <a:r>
              <a:rPr lang="en-US" altLang="zh-CN"/>
              <a:t>Copyright © Zheng, Zhenlong &amp; Chen, Rong, 2013</a:t>
            </a:r>
            <a:endParaRPr lang="zh-CN" altLang="en-US"/>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12</a:t>
            </a:fld>
            <a:endParaRPr lang="zh-CN" altLang="en-US" dirty="0"/>
          </a:p>
        </p:txBody>
      </p:sp>
    </p:spTree>
    <p:extLst>
      <p:ext uri="{BB962C8B-B14F-4D97-AF65-F5344CB8AC3E}">
        <p14:creationId xmlns:p14="http://schemas.microsoft.com/office/powerpoint/2010/main" val="2049974322"/>
      </p:ext>
    </p:extLst>
  </p:cSld>
  <p:clrMapOvr>
    <a:masterClrMapping/>
  </p:clrMapOvr>
  <p:transition spd="slow">
    <p:pull dir="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情景分析与压力测试</a:t>
            </a:r>
          </a:p>
        </p:txBody>
      </p:sp>
      <p:sp>
        <p:nvSpPr>
          <p:cNvPr id="3" name="内容占位符 2"/>
          <p:cNvSpPr>
            <a:spLocks noGrp="1"/>
          </p:cNvSpPr>
          <p:nvPr>
            <p:ph idx="1"/>
          </p:nvPr>
        </p:nvSpPr>
        <p:spPr>
          <a:xfrm>
            <a:off x="755576" y="1600200"/>
            <a:ext cx="7931224" cy="4530725"/>
          </a:xfrm>
        </p:spPr>
        <p:txBody>
          <a:bodyPr/>
          <a:lstStyle/>
          <a:p>
            <a:r>
              <a:rPr lang="zh-CN" altLang="en-US" dirty="0"/>
              <a:t>情景分析：假设多种风险因子同时发生特定变化的不同情景，计算这些特定情景下的可能结果，分析正常市况下金融机构所承受的市场风险。</a:t>
            </a:r>
          </a:p>
          <a:p>
            <a:r>
              <a:rPr lang="zh-CN" altLang="en-US" dirty="0"/>
              <a:t>压力测试：一些风险因子发生极端不利变化情况下的极端情景分析。在这些极端情景下计算金融产品的损失，是对金融机构极端风险承受力的一种估计。</a:t>
            </a:r>
          </a:p>
          <a:p>
            <a:r>
              <a:rPr lang="zh-CN" altLang="en-US" dirty="0"/>
              <a:t>情景分析与压力测试是</a:t>
            </a:r>
            <a:r>
              <a:rPr lang="en-US" altLang="zh-CN" dirty="0" err="1"/>
              <a:t>VaR</a:t>
            </a:r>
            <a:r>
              <a:rPr lang="en-US" altLang="zh-CN" dirty="0"/>
              <a:t> </a:t>
            </a:r>
            <a:r>
              <a:rPr lang="zh-CN" altLang="en-US" dirty="0"/>
              <a:t>的重要补充，能够帮助金融机构更全面地了解市场风险状况。</a:t>
            </a:r>
          </a:p>
        </p:txBody>
      </p:sp>
      <p:sp>
        <p:nvSpPr>
          <p:cNvPr id="5" name="页脚占位符 4"/>
          <p:cNvSpPr>
            <a:spLocks noGrp="1"/>
          </p:cNvSpPr>
          <p:nvPr>
            <p:ph type="ftr" sz="quarter" idx="11"/>
          </p:nvPr>
        </p:nvSpPr>
        <p:spPr/>
        <p:txBody>
          <a:bodyPr/>
          <a:lstStyle/>
          <a:p>
            <a:r>
              <a:rPr lang="en-US" altLang="zh-CN"/>
              <a:t>Copyright © Zheng, Zhenlong &amp; Chen, Rong, 2013</a:t>
            </a:r>
            <a:endParaRPr lang="zh-CN" altLang="en-US"/>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13</a:t>
            </a:fld>
            <a:endParaRPr lang="zh-CN" altLang="en-US" dirty="0"/>
          </a:p>
        </p:txBody>
      </p:sp>
    </p:spTree>
    <p:extLst>
      <p:ext uri="{BB962C8B-B14F-4D97-AF65-F5344CB8AC3E}">
        <p14:creationId xmlns:p14="http://schemas.microsoft.com/office/powerpoint/2010/main" val="2042701125"/>
      </p:ext>
    </p:extLst>
  </p:cSld>
  <p:clrMapOvr>
    <a:masterClrMapping/>
  </p:clrMapOvr>
  <p:transition spd="slow">
    <p:pull dir="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信用风险度量</a:t>
            </a:r>
          </a:p>
        </p:txBody>
      </p:sp>
      <p:sp>
        <p:nvSpPr>
          <p:cNvPr id="3" name="内容占位符 2"/>
          <p:cNvSpPr>
            <a:spLocks noGrp="1"/>
          </p:cNvSpPr>
          <p:nvPr>
            <p:ph idx="1"/>
          </p:nvPr>
        </p:nvSpPr>
        <p:spPr>
          <a:xfrm>
            <a:off x="467544" y="1124744"/>
            <a:ext cx="8229600" cy="4530725"/>
          </a:xfrm>
        </p:spPr>
        <p:txBody>
          <a:bodyPr/>
          <a:lstStyle/>
          <a:p>
            <a:pPr>
              <a:buNone/>
            </a:pPr>
            <a:endParaRPr lang="en-US" altLang="zh-CN" dirty="0"/>
          </a:p>
          <a:p>
            <a:r>
              <a:rPr lang="zh-CN" altLang="en-US" dirty="0"/>
              <a:t>信用风险度量</a:t>
            </a:r>
          </a:p>
          <a:p>
            <a:pPr lvl="1"/>
            <a:r>
              <a:rPr lang="zh-CN" altLang="en-US" dirty="0"/>
              <a:t>违约概率（</a:t>
            </a:r>
            <a:r>
              <a:rPr lang="en-US" altLang="zh-CN" dirty="0"/>
              <a:t>Probabilities of Default</a:t>
            </a:r>
            <a:r>
              <a:rPr lang="zh-CN" altLang="en-US" dirty="0"/>
              <a:t>，</a:t>
            </a:r>
            <a:r>
              <a:rPr lang="en-US" altLang="zh-CN" dirty="0"/>
              <a:t>PD</a:t>
            </a:r>
            <a:r>
              <a:rPr lang="zh-CN" altLang="en-US" dirty="0"/>
              <a:t>）和信用状况发生变化的概率，其中以违约概率的度量为主</a:t>
            </a:r>
          </a:p>
          <a:p>
            <a:pPr lvl="1"/>
            <a:r>
              <a:rPr lang="zh-CN" altLang="en-US" dirty="0"/>
              <a:t>违约损失率（</a:t>
            </a:r>
            <a:r>
              <a:rPr lang="en-US" altLang="zh-CN" dirty="0"/>
              <a:t>Loss Given Default</a:t>
            </a:r>
            <a:r>
              <a:rPr lang="zh-CN" altLang="en-US" dirty="0"/>
              <a:t>，</a:t>
            </a:r>
            <a:r>
              <a:rPr lang="en-US" altLang="zh-CN" dirty="0"/>
              <a:t>LGD</a:t>
            </a:r>
            <a:r>
              <a:rPr lang="zh-CN" altLang="en-US" dirty="0"/>
              <a:t>）的估计</a:t>
            </a:r>
          </a:p>
        </p:txBody>
      </p:sp>
      <p:sp>
        <p:nvSpPr>
          <p:cNvPr id="5" name="页脚占位符 4"/>
          <p:cNvSpPr>
            <a:spLocks noGrp="1"/>
          </p:cNvSpPr>
          <p:nvPr>
            <p:ph type="ftr" sz="quarter" idx="11"/>
          </p:nvPr>
        </p:nvSpPr>
        <p:spPr/>
        <p:txBody>
          <a:bodyPr/>
          <a:lstStyle/>
          <a:p>
            <a:r>
              <a:rPr lang="en-US" altLang="zh-CN"/>
              <a:t>Copyright © Zheng, Zhenlong &amp; Chen, Rong, 2013</a:t>
            </a:r>
            <a:endParaRPr lang="zh-CN" altLang="en-US"/>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14</a:t>
            </a:fld>
            <a:endParaRPr lang="zh-CN" altLang="en-US" dirty="0"/>
          </a:p>
        </p:txBody>
      </p:sp>
    </p:spTree>
    <p:extLst>
      <p:ext uri="{BB962C8B-B14F-4D97-AF65-F5344CB8AC3E}">
        <p14:creationId xmlns:p14="http://schemas.microsoft.com/office/powerpoint/2010/main" val="234037539"/>
      </p:ext>
    </p:extLst>
  </p:cSld>
  <p:clrMapOvr>
    <a:masterClrMapping/>
  </p:clrMapOvr>
  <p:transition spd="slow">
    <p:pull dir="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市场流动性风险的度量</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467544" y="1268760"/>
                <a:ext cx="8229600" cy="4530725"/>
              </a:xfrm>
            </p:spPr>
            <p:txBody>
              <a:bodyPr>
                <a:normAutofit/>
              </a:bodyPr>
              <a:lstStyle/>
              <a:p>
                <a:endParaRPr lang="en-US" altLang="zh-CN" dirty="0"/>
              </a:p>
              <a:p>
                <a:r>
                  <a:rPr lang="zh-CN" altLang="en-US" dirty="0"/>
                  <a:t>根据金融资产实现流动性的价格（即交易成本）、数量、时间等性质，可以把市场流动性测度方法分为</a:t>
                </a:r>
              </a:p>
              <a:p>
                <a:pPr lvl="1"/>
                <a:r>
                  <a:rPr lang="zh-CN" altLang="en-US" dirty="0"/>
                  <a:t>价格度量法：买卖价差</a:t>
                </a:r>
              </a:p>
              <a:p>
                <a:pPr lvl="1"/>
                <a:r>
                  <a:rPr lang="zh-CN" altLang="en-US" dirty="0"/>
                  <a:t>交易量度量法：换手率</a:t>
                </a:r>
              </a:p>
              <a:p>
                <a:pPr lvl="1"/>
                <a:r>
                  <a:rPr lang="zh-CN" altLang="en-US" dirty="0"/>
                  <a:t>价量结合度量法：</a:t>
                </a:r>
                <a:r>
                  <a:rPr lang="en-US" altLang="zh-CN" dirty="0" err="1"/>
                  <a:t>Amihud</a:t>
                </a:r>
                <a:r>
                  <a:rPr lang="en-US" altLang="zh-CN" dirty="0"/>
                  <a:t> </a:t>
                </a:r>
                <a:r>
                  <a:rPr lang="zh-CN" altLang="en-US" dirty="0"/>
                  <a:t>指标  </a:t>
                </a:r>
                <a14:m>
                  <m:oMath xmlns:m="http://schemas.openxmlformats.org/officeDocument/2006/math">
                    <m:f>
                      <m:fPr>
                        <m:ctrlPr>
                          <a:rPr lang="en-US" altLang="zh-CN" i="1" smtClean="0">
                            <a:latin typeface="Cambria Math" panose="02040503050406030204" pitchFamily="18" charset="0"/>
                          </a:rPr>
                        </m:ctrlPr>
                      </m:fPr>
                      <m:num>
                        <m:d>
                          <m:dPr>
                            <m:begChr m:val="|"/>
                            <m:endChr m:val="|"/>
                            <m:ctrlPr>
                              <a:rPr lang="en-US" altLang="zh-CN" i="1" smtClean="0">
                                <a:latin typeface="Cambria Math" panose="02040503050406030204" pitchFamily="18" charset="0"/>
                              </a:rPr>
                            </m:ctrlPr>
                          </m:dPr>
                          <m:e>
                            <m:sSub>
                              <m:sSubPr>
                                <m:ctrlPr>
                                  <a:rPr lang="en-US" altLang="zh-CN" i="1" smtClean="0">
                                    <a:latin typeface="Cambria Math" panose="02040503050406030204" pitchFamily="18" charset="0"/>
                                  </a:rPr>
                                </m:ctrlPr>
                              </m:sSubPr>
                              <m:e>
                                <m:r>
                                  <a:rPr lang="en-US" altLang="zh-CN" b="0" i="1" smtClean="0">
                                    <a:latin typeface="Cambria Math"/>
                                  </a:rPr>
                                  <m:t>𝑟</m:t>
                                </m:r>
                              </m:e>
                              <m:sub>
                                <m:r>
                                  <a:rPr lang="en-US" altLang="zh-CN" b="0" i="1" smtClean="0">
                                    <a:latin typeface="Cambria Math"/>
                                  </a:rPr>
                                  <m:t>𝑖</m:t>
                                </m:r>
                                <m:r>
                                  <a:rPr lang="en-US" altLang="zh-CN" b="0" i="1" smtClean="0">
                                    <a:latin typeface="Cambria Math"/>
                                  </a:rPr>
                                  <m:t>,</m:t>
                                </m:r>
                                <m:r>
                                  <a:rPr lang="en-US" altLang="zh-CN" b="0" i="1" smtClean="0">
                                    <a:latin typeface="Cambria Math"/>
                                  </a:rPr>
                                  <m:t>𝑡</m:t>
                                </m:r>
                              </m:sub>
                            </m:sSub>
                          </m:e>
                        </m:d>
                      </m:num>
                      <m:den>
                        <m:sSub>
                          <m:sSubPr>
                            <m:ctrlPr>
                              <a:rPr lang="en-US" altLang="zh-CN" i="1" smtClean="0">
                                <a:latin typeface="Cambria Math" panose="02040503050406030204" pitchFamily="18" charset="0"/>
                              </a:rPr>
                            </m:ctrlPr>
                          </m:sSubPr>
                          <m:e>
                            <m:r>
                              <a:rPr lang="en-US" altLang="zh-CN" b="0" i="1" smtClean="0">
                                <a:latin typeface="Cambria Math"/>
                              </a:rPr>
                              <m:t>𝑀</m:t>
                            </m:r>
                          </m:e>
                          <m:sub>
                            <m:r>
                              <a:rPr lang="en-US" altLang="zh-CN" b="0" i="1" smtClean="0">
                                <a:latin typeface="Cambria Math"/>
                              </a:rPr>
                              <m:t>𝑖</m:t>
                            </m:r>
                            <m:r>
                              <a:rPr lang="en-US" altLang="zh-CN" b="0" i="1" smtClean="0">
                                <a:latin typeface="Cambria Math"/>
                              </a:rPr>
                              <m:t>,</m:t>
                            </m:r>
                            <m:r>
                              <a:rPr lang="en-US" altLang="zh-CN" b="0" i="1" smtClean="0">
                                <a:latin typeface="Cambria Math"/>
                              </a:rPr>
                              <m:t>𝑡</m:t>
                            </m:r>
                          </m:sub>
                        </m:sSub>
                      </m:den>
                    </m:f>
                  </m:oMath>
                </a14:m>
                <a:endParaRPr lang="zh-CN" altLang="en-US" dirty="0"/>
              </a:p>
              <a:p>
                <a:r>
                  <a:rPr lang="zh-CN" altLang="en-US" dirty="0"/>
                  <a:t>时间度量法：执行时间、交易频率、两次相邻交易的价差</a:t>
                </a:r>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467544" y="1268760"/>
                <a:ext cx="8229600" cy="4530725"/>
              </a:xfrm>
              <a:blipFill rotWithShape="1">
                <a:blip r:embed="rId2"/>
                <a:stretch>
                  <a:fillRect l="-370"/>
                </a:stretch>
              </a:blipFill>
            </p:spPr>
            <p:txBody>
              <a:bodyPr/>
              <a:lstStyle/>
              <a:p>
                <a:r>
                  <a:rPr lang="zh-CN" altLang="en-US">
                    <a:noFill/>
                  </a:rPr>
                  <a:t> </a:t>
                </a:r>
              </a:p>
            </p:txBody>
          </p:sp>
        </mc:Fallback>
      </mc:AlternateContent>
      <p:sp>
        <p:nvSpPr>
          <p:cNvPr id="5" name="页脚占位符 4"/>
          <p:cNvSpPr>
            <a:spLocks noGrp="1"/>
          </p:cNvSpPr>
          <p:nvPr>
            <p:ph type="ftr" sz="quarter" idx="11"/>
          </p:nvPr>
        </p:nvSpPr>
        <p:spPr/>
        <p:txBody>
          <a:bodyPr/>
          <a:lstStyle/>
          <a:p>
            <a:r>
              <a:rPr lang="en-US" altLang="zh-CN"/>
              <a:t>Copyright © Zheng, Zhenlong &amp; Chen, Rong, 2013</a:t>
            </a:r>
            <a:endParaRPr lang="zh-CN" altLang="en-US"/>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15</a:t>
            </a:fld>
            <a:endParaRPr lang="zh-CN" altLang="en-US" dirty="0"/>
          </a:p>
        </p:txBody>
      </p:sp>
    </p:spTree>
    <p:extLst>
      <p:ext uri="{BB962C8B-B14F-4D97-AF65-F5344CB8AC3E}">
        <p14:creationId xmlns:p14="http://schemas.microsoft.com/office/powerpoint/2010/main" val="2036676953"/>
      </p:ext>
    </p:extLst>
  </p:cSld>
  <p:clrMapOvr>
    <a:masterClrMapping/>
  </p:clrMapOvr>
  <p:transition spd="slow">
    <p:pull dir="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资金流动性风险的度量</a:t>
            </a:r>
            <a:r>
              <a:rPr lang="en-US" altLang="zh-CN" dirty="0"/>
              <a:t>I</a:t>
            </a:r>
            <a:endParaRPr lang="zh-CN" altLang="en-US" dirty="0"/>
          </a:p>
        </p:txBody>
      </p:sp>
      <p:sp>
        <p:nvSpPr>
          <p:cNvPr id="3" name="内容占位符 2"/>
          <p:cNvSpPr>
            <a:spLocks noGrp="1"/>
          </p:cNvSpPr>
          <p:nvPr>
            <p:ph idx="1"/>
          </p:nvPr>
        </p:nvSpPr>
        <p:spPr>
          <a:xfrm>
            <a:off x="457200" y="1052736"/>
            <a:ext cx="8229600" cy="5078189"/>
          </a:xfrm>
        </p:spPr>
        <p:txBody>
          <a:bodyPr/>
          <a:lstStyle/>
          <a:p>
            <a:r>
              <a:rPr lang="zh-CN" altLang="en-US" dirty="0"/>
              <a:t>流动性比率</a:t>
            </a:r>
            <a:r>
              <a:rPr lang="en-US" altLang="zh-CN" dirty="0"/>
              <a:t>/</a:t>
            </a:r>
            <a:r>
              <a:rPr lang="zh-CN" altLang="en-US" dirty="0"/>
              <a:t>指标</a:t>
            </a:r>
          </a:p>
          <a:p>
            <a:r>
              <a:rPr lang="zh-CN" altLang="en-US" dirty="0"/>
              <a:t>流动性缺口分析</a:t>
            </a:r>
            <a:endParaRPr lang="en-US" altLang="zh-CN" dirty="0"/>
          </a:p>
          <a:p>
            <a:endParaRPr lang="en-US" altLang="zh-CN" dirty="0"/>
          </a:p>
          <a:p>
            <a:endParaRPr lang="en-US" altLang="zh-CN" dirty="0"/>
          </a:p>
          <a:p>
            <a:endParaRPr lang="en-US" altLang="zh-CN" dirty="0"/>
          </a:p>
          <a:p>
            <a:endParaRPr lang="en-US" altLang="zh-CN" dirty="0"/>
          </a:p>
          <a:p>
            <a:endParaRPr lang="en-US" altLang="zh-CN" dirty="0"/>
          </a:p>
          <a:p>
            <a:endParaRPr lang="en-US" altLang="zh-CN" dirty="0"/>
          </a:p>
          <a:p>
            <a:endParaRPr lang="en-US" altLang="zh-CN" dirty="0"/>
          </a:p>
          <a:p>
            <a:endParaRPr lang="en-US" altLang="zh-CN" dirty="0"/>
          </a:p>
          <a:p>
            <a:r>
              <a:rPr lang="zh-CN" altLang="en-US" dirty="0"/>
              <a:t>现金流预测</a:t>
            </a:r>
          </a:p>
        </p:txBody>
      </p:sp>
      <p:sp>
        <p:nvSpPr>
          <p:cNvPr id="5" name="页脚占位符 4"/>
          <p:cNvSpPr>
            <a:spLocks noGrp="1"/>
          </p:cNvSpPr>
          <p:nvPr>
            <p:ph type="ftr" sz="quarter" idx="11"/>
          </p:nvPr>
        </p:nvSpPr>
        <p:spPr/>
        <p:txBody>
          <a:bodyPr/>
          <a:lstStyle/>
          <a:p>
            <a:r>
              <a:rPr lang="en-US" altLang="zh-CN"/>
              <a:t>Copyright © Zheng, Zhenlong &amp; Chen, Rong, 2013</a:t>
            </a:r>
            <a:endParaRPr lang="zh-CN" altLang="en-US"/>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16</a:t>
            </a:fld>
            <a:endParaRPr lang="zh-CN" altLang="en-US" dirty="0"/>
          </a:p>
        </p:txBody>
      </p:sp>
      <p:pic>
        <p:nvPicPr>
          <p:cNvPr id="737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2833" y="2276872"/>
            <a:ext cx="8191500" cy="3371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58250102"/>
      </p:ext>
    </p:extLst>
  </p:cSld>
  <p:clrMapOvr>
    <a:masterClrMapping/>
  </p:clrMapOvr>
  <p:transition spd="slow">
    <p:pull dir="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风险管理</a:t>
            </a:r>
          </a:p>
        </p:txBody>
      </p:sp>
      <p:sp>
        <p:nvSpPr>
          <p:cNvPr id="3" name="内容占位符 2"/>
          <p:cNvSpPr>
            <a:spLocks noGrp="1"/>
          </p:cNvSpPr>
          <p:nvPr>
            <p:ph idx="1"/>
          </p:nvPr>
        </p:nvSpPr>
        <p:spPr>
          <a:xfrm>
            <a:off x="457200" y="1196752"/>
            <a:ext cx="8229600" cy="4934173"/>
          </a:xfrm>
        </p:spPr>
        <p:txBody>
          <a:bodyPr/>
          <a:lstStyle/>
          <a:p>
            <a:r>
              <a:rPr lang="zh-CN" altLang="en-US" dirty="0"/>
              <a:t>风险分散：非系统性风险</a:t>
            </a:r>
          </a:p>
          <a:p>
            <a:r>
              <a:rPr lang="zh-CN" altLang="en-US" dirty="0"/>
              <a:t>风险对冲：系统性风险与非系统性风险</a:t>
            </a:r>
          </a:p>
          <a:p>
            <a:r>
              <a:rPr lang="zh-CN" altLang="en-US" dirty="0"/>
              <a:t>风险转移：通过购买保险、担保和信用证等工具转移风险</a:t>
            </a:r>
          </a:p>
          <a:p>
            <a:r>
              <a:rPr lang="zh-CN" altLang="en-US" dirty="0"/>
              <a:t>风险规避：风险头寸限额管理</a:t>
            </a:r>
          </a:p>
          <a:p>
            <a:r>
              <a:rPr lang="zh-CN" altLang="en-US" dirty="0"/>
              <a:t>风险补偿与准备</a:t>
            </a:r>
          </a:p>
        </p:txBody>
      </p:sp>
      <p:sp>
        <p:nvSpPr>
          <p:cNvPr id="5" name="页脚占位符 4"/>
          <p:cNvSpPr>
            <a:spLocks noGrp="1"/>
          </p:cNvSpPr>
          <p:nvPr>
            <p:ph type="ftr" sz="quarter" idx="11"/>
          </p:nvPr>
        </p:nvSpPr>
        <p:spPr/>
        <p:txBody>
          <a:bodyPr/>
          <a:lstStyle/>
          <a:p>
            <a:r>
              <a:rPr lang="en-US" altLang="zh-CN"/>
              <a:t>Copyright © Zheng, Zhenlong &amp; Chen, Rong, 2013</a:t>
            </a:r>
            <a:endParaRPr lang="zh-CN" altLang="en-US"/>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17</a:t>
            </a:fld>
            <a:endParaRPr lang="zh-CN" altLang="en-US" dirty="0"/>
          </a:p>
        </p:txBody>
      </p:sp>
    </p:spTree>
    <p:extLst>
      <p:ext uri="{BB962C8B-B14F-4D97-AF65-F5344CB8AC3E}">
        <p14:creationId xmlns:p14="http://schemas.microsoft.com/office/powerpoint/2010/main" val="3016675601"/>
      </p:ext>
    </p:extLst>
  </p:cSld>
  <p:clrMapOvr>
    <a:masterClrMapping/>
  </p:clrMapOvr>
  <p:transition spd="slow">
    <p:pull dir="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风险管理效果评价</a:t>
            </a:r>
          </a:p>
        </p:txBody>
      </p:sp>
      <p:sp>
        <p:nvSpPr>
          <p:cNvPr id="3" name="内容占位符 2"/>
          <p:cNvSpPr>
            <a:spLocks noGrp="1"/>
          </p:cNvSpPr>
          <p:nvPr>
            <p:ph idx="1"/>
          </p:nvPr>
        </p:nvSpPr>
        <p:spPr>
          <a:xfrm>
            <a:off x="467544" y="1052736"/>
            <a:ext cx="8229600" cy="4530725"/>
          </a:xfrm>
        </p:spPr>
        <p:txBody>
          <a:bodyPr/>
          <a:lstStyle/>
          <a:p>
            <a:endParaRPr lang="en-US" altLang="zh-CN" dirty="0"/>
          </a:p>
          <a:p>
            <a:r>
              <a:rPr lang="en-US" altLang="zh-CN" dirty="0" err="1"/>
              <a:t>VaR</a:t>
            </a:r>
            <a:r>
              <a:rPr lang="en-US" altLang="zh-CN" dirty="0"/>
              <a:t> </a:t>
            </a:r>
            <a:r>
              <a:rPr lang="zh-CN" altLang="en-US" dirty="0"/>
              <a:t>回溯测试</a:t>
            </a:r>
          </a:p>
        </p:txBody>
      </p:sp>
      <p:sp>
        <p:nvSpPr>
          <p:cNvPr id="5" name="页脚占位符 4"/>
          <p:cNvSpPr>
            <a:spLocks noGrp="1"/>
          </p:cNvSpPr>
          <p:nvPr>
            <p:ph type="ftr" sz="quarter" idx="11"/>
          </p:nvPr>
        </p:nvSpPr>
        <p:spPr/>
        <p:txBody>
          <a:bodyPr/>
          <a:lstStyle/>
          <a:p>
            <a:r>
              <a:rPr lang="en-US" altLang="zh-CN"/>
              <a:t>Copyright © Zheng, Zhenlong &amp; Chen, Rong, 2013</a:t>
            </a:r>
            <a:endParaRPr lang="zh-CN" altLang="en-US"/>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18</a:t>
            </a:fld>
            <a:endParaRPr lang="zh-CN" altLang="en-US" dirty="0"/>
          </a:p>
        </p:txBody>
      </p:sp>
      <p:pic>
        <p:nvPicPr>
          <p:cNvPr id="7475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1916833"/>
            <a:ext cx="8640960" cy="42267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27180537"/>
      </p:ext>
    </p:extLst>
  </p:cSld>
  <p:clrMapOvr>
    <a:masterClrMapping/>
  </p:clrMapOvr>
  <p:transition spd="slow">
    <p:pull dir="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在险值的定义</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467544" y="1124744"/>
                <a:ext cx="8229600" cy="4530725"/>
              </a:xfrm>
            </p:spPr>
            <p:txBody>
              <a:bodyPr/>
              <a:lstStyle/>
              <a:p>
                <a:r>
                  <a:rPr lang="zh-CN" altLang="en-US" dirty="0"/>
                  <a:t>在险值（</a:t>
                </a:r>
                <a:r>
                  <a:rPr lang="en-US" altLang="zh-CN" dirty="0" err="1"/>
                  <a:t>VaR</a:t>
                </a:r>
                <a:r>
                  <a:rPr lang="zh-CN" altLang="en-US" dirty="0"/>
                  <a:t>）是指在一定概率水平（置信水平）下，某一金融资产或证券组合价值在未来特定时期内的最大可能损失。</a:t>
                </a:r>
              </a:p>
              <a:p>
                <a:pPr marL="0" indent="0">
                  <a:buNone/>
                </a:pPr>
                <a:r>
                  <a:rPr lang="en-US" altLang="zh-CN" dirty="0"/>
                  <a:t>                       </a:t>
                </a:r>
                <a:r>
                  <a:rPr lang="en-US" altLang="zh-CN" dirty="0" err="1"/>
                  <a:t>Prob</a:t>
                </a:r>
                <a:r>
                  <a:rPr lang="en-US" altLang="zh-CN" dirty="0"/>
                  <a:t>(ΔΠ &lt; −</a:t>
                </a:r>
                <a:r>
                  <a:rPr lang="en-US" altLang="zh-CN" dirty="0" err="1"/>
                  <a:t>VaR</a:t>
                </a:r>
                <a:r>
                  <a:rPr lang="en-US" altLang="zh-CN" dirty="0"/>
                  <a:t>) = (100 −α )% </a:t>
                </a:r>
                <a:endParaRPr lang="zh-CN" altLang="en-US" dirty="0"/>
              </a:p>
              <a:p>
                <a:pPr marL="0" indent="0">
                  <a:buNone/>
                </a:pPr>
                <a:r>
                  <a:rPr lang="en-US" altLang="zh-CN" dirty="0"/>
                  <a:t>     </a:t>
                </a:r>
                <a:r>
                  <a:rPr lang="en-US" altLang="zh-CN" dirty="0" err="1"/>
                  <a:t>VaR</a:t>
                </a:r>
                <a:r>
                  <a:rPr lang="zh-CN" altLang="en-US" dirty="0"/>
                  <a:t>实际上是</a:t>
                </a:r>
                <a14:m>
                  <m:oMath xmlns:m="http://schemas.openxmlformats.org/officeDocument/2006/math">
                    <m:r>
                      <a:rPr lang="zh-CN" altLang="en-US" i="1" smtClean="0">
                        <a:latin typeface="Cambria Math"/>
                      </a:rPr>
                      <m:t>∆</m:t>
                    </m:r>
                    <m:r>
                      <m:rPr>
                        <m:sty m:val="p"/>
                      </m:rPr>
                      <a:rPr lang="el-GR" altLang="zh-CN" i="1" smtClean="0">
                        <a:latin typeface="Cambria Math"/>
                        <a:ea typeface="Cambria Math"/>
                      </a:rPr>
                      <m:t>Π</m:t>
                    </m:r>
                    <m:r>
                      <a:rPr lang="zh-CN" altLang="en-US" b="0" i="1" smtClean="0">
                        <a:latin typeface="Cambria Math"/>
                        <a:ea typeface="Cambria Math"/>
                      </a:rPr>
                      <m:t>的</m:t>
                    </m:r>
                  </m:oMath>
                </a14:m>
                <a:r>
                  <a:rPr lang="en-US" altLang="zh-CN" dirty="0"/>
                  <a:t>(100 −α )%</a:t>
                </a:r>
                <a:r>
                  <a:rPr lang="zh-CN" altLang="en-US" dirty="0"/>
                  <a:t>分位数</a:t>
                </a:r>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467544" y="1124744"/>
                <a:ext cx="8229600" cy="4530725"/>
              </a:xfrm>
              <a:blipFill rotWithShape="1">
                <a:blip r:embed="rId2"/>
                <a:stretch>
                  <a:fillRect l="-370" t="-1346" r="-3333"/>
                </a:stretch>
              </a:blipFill>
            </p:spPr>
            <p:txBody>
              <a:bodyPr/>
              <a:lstStyle/>
              <a:p>
                <a:r>
                  <a:rPr lang="zh-CN" altLang="en-US">
                    <a:noFill/>
                  </a:rPr>
                  <a:t> </a:t>
                </a:r>
              </a:p>
            </p:txBody>
          </p:sp>
        </mc:Fallback>
      </mc:AlternateContent>
      <p:sp>
        <p:nvSpPr>
          <p:cNvPr id="5" name="页脚占位符 4"/>
          <p:cNvSpPr>
            <a:spLocks noGrp="1"/>
          </p:cNvSpPr>
          <p:nvPr>
            <p:ph type="ftr" sz="quarter" idx="11"/>
          </p:nvPr>
        </p:nvSpPr>
        <p:spPr/>
        <p:txBody>
          <a:bodyPr/>
          <a:lstStyle/>
          <a:p>
            <a:r>
              <a:rPr lang="en-US" altLang="zh-CN"/>
              <a:t>Copyright © Zheng, Zhenlong &amp; Chen, Rong, 2013</a:t>
            </a:r>
            <a:endParaRPr lang="zh-CN" altLang="en-US"/>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19</a:t>
            </a:fld>
            <a:endParaRPr lang="zh-CN" altLang="en-US" dirty="0"/>
          </a:p>
        </p:txBody>
      </p:sp>
      <p:pic>
        <p:nvPicPr>
          <p:cNvPr id="7577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7624" y="3403270"/>
            <a:ext cx="7200800" cy="289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24755351"/>
      </p:ext>
    </p:extLst>
  </p:cSld>
  <p:clrMapOvr>
    <a:masterClrMapping/>
  </p:clrMapOvr>
  <p:transition spd="slow">
    <p:pull dir="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目录</a:t>
            </a:r>
          </a:p>
        </p:txBody>
      </p:sp>
      <p:sp>
        <p:nvSpPr>
          <p:cNvPr id="3" name="内容占位符 2"/>
          <p:cNvSpPr>
            <a:spLocks noGrp="1"/>
          </p:cNvSpPr>
          <p:nvPr>
            <p:ph idx="1"/>
          </p:nvPr>
        </p:nvSpPr>
        <p:spPr/>
        <p:txBody>
          <a:bodyPr/>
          <a:lstStyle/>
          <a:p>
            <a:pPr marL="0" indent="0">
              <a:buNone/>
            </a:pPr>
            <a:endParaRPr lang="en-US" altLang="zh-CN" dirty="0"/>
          </a:p>
          <a:p>
            <a:r>
              <a:rPr lang="zh-CN" altLang="en-US" dirty="0"/>
              <a:t>风险管理概述</a:t>
            </a:r>
          </a:p>
          <a:p>
            <a:r>
              <a:rPr lang="zh-CN" altLang="en-US" dirty="0"/>
              <a:t>在险值</a:t>
            </a:r>
          </a:p>
        </p:txBody>
      </p:sp>
      <p:sp>
        <p:nvSpPr>
          <p:cNvPr id="6" name="页脚占位符 5"/>
          <p:cNvSpPr>
            <a:spLocks noGrp="1"/>
          </p:cNvSpPr>
          <p:nvPr>
            <p:ph type="ftr" sz="quarter" idx="11"/>
          </p:nvPr>
        </p:nvSpPr>
        <p:spPr/>
        <p:txBody>
          <a:bodyPr/>
          <a:lstStyle/>
          <a:p>
            <a:r>
              <a:rPr lang="en-US" altLang="zh-CN"/>
              <a:t>Copyright © Zheng, Zhenlong &amp; Chen, Rong, 2013</a:t>
            </a:r>
            <a:endParaRPr lang="zh-CN" altLang="en-US"/>
          </a:p>
        </p:txBody>
      </p:sp>
      <p:sp>
        <p:nvSpPr>
          <p:cNvPr id="8" name="灯片编号占位符 7"/>
          <p:cNvSpPr>
            <a:spLocks noGrp="1"/>
          </p:cNvSpPr>
          <p:nvPr>
            <p:ph type="sldNum" sz="quarter" idx="12"/>
          </p:nvPr>
        </p:nvSpPr>
        <p:spPr/>
        <p:txBody>
          <a:bodyPr/>
          <a:lstStyle/>
          <a:p>
            <a:fld id="{7A0B34B9-D817-47F5-9B8C-94F2D5E9BE68}" type="slidenum">
              <a:rPr lang="zh-CN" altLang="en-US" smtClean="0"/>
              <a:pPr/>
              <a:t>2</a:t>
            </a:fld>
            <a:endParaRPr lang="zh-CN" altLang="en-US" dirty="0"/>
          </a:p>
        </p:txBody>
      </p:sp>
    </p:spTree>
    <p:extLst>
      <p:ext uri="{BB962C8B-B14F-4D97-AF65-F5344CB8AC3E}">
        <p14:creationId xmlns:p14="http://schemas.microsoft.com/office/powerpoint/2010/main" val="270861980"/>
      </p:ext>
    </p:extLst>
  </p:cSld>
  <p:clrMapOvr>
    <a:masterClrMapping/>
  </p:clrMapOvr>
  <p:transition spd="slow">
    <p:pull dir="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在险值的参数</a:t>
            </a:r>
          </a:p>
        </p:txBody>
      </p:sp>
      <p:sp>
        <p:nvSpPr>
          <p:cNvPr id="3" name="内容占位符 2"/>
          <p:cNvSpPr>
            <a:spLocks noGrp="1"/>
          </p:cNvSpPr>
          <p:nvPr>
            <p:ph idx="1"/>
          </p:nvPr>
        </p:nvSpPr>
        <p:spPr/>
        <p:txBody>
          <a:bodyPr/>
          <a:lstStyle/>
          <a:p>
            <a:pPr marL="0" indent="0">
              <a:buNone/>
            </a:pPr>
            <a:endParaRPr lang="en-US" altLang="zh-CN" dirty="0"/>
          </a:p>
          <a:p>
            <a:r>
              <a:rPr lang="zh-CN" altLang="en-US" dirty="0"/>
              <a:t>时间长度</a:t>
            </a:r>
            <a:r>
              <a:rPr lang="en-US" altLang="zh-CN" dirty="0"/>
              <a:t>N </a:t>
            </a:r>
            <a:r>
              <a:rPr lang="zh-CN" altLang="en-US" dirty="0"/>
              <a:t>的选择：</a:t>
            </a:r>
            <a:r>
              <a:rPr lang="en-US" altLang="zh-CN" dirty="0"/>
              <a:t>1 </a:t>
            </a:r>
            <a:r>
              <a:rPr lang="zh-CN" altLang="en-US" dirty="0"/>
              <a:t>天</a:t>
            </a:r>
            <a:r>
              <a:rPr lang="en-US" altLang="zh-CN" dirty="0"/>
              <a:t>/ 10 </a:t>
            </a:r>
            <a:r>
              <a:rPr lang="zh-CN" altLang="en-US" dirty="0"/>
              <a:t>天</a:t>
            </a:r>
            <a:r>
              <a:rPr lang="en-US" altLang="zh-CN" dirty="0"/>
              <a:t>/ 1 </a:t>
            </a:r>
            <a:r>
              <a:rPr lang="zh-CN" altLang="en-US" dirty="0"/>
              <a:t>个月</a:t>
            </a:r>
          </a:p>
          <a:p>
            <a:r>
              <a:rPr lang="zh-CN" altLang="en-US" dirty="0"/>
              <a:t>置信水平的选择</a:t>
            </a:r>
            <a:r>
              <a:rPr lang="en-US" altLang="zh-CN" dirty="0"/>
              <a:t>: 99% / 95% / 90%</a:t>
            </a:r>
          </a:p>
          <a:p>
            <a:r>
              <a:rPr lang="zh-CN" altLang="en-US" dirty="0"/>
              <a:t>投资组合未来价值变动的分布特征</a:t>
            </a:r>
          </a:p>
          <a:p>
            <a:pPr lvl="1"/>
            <a:r>
              <a:rPr lang="zh-CN" altLang="en-US" dirty="0"/>
              <a:t>历史模拟法（</a:t>
            </a:r>
            <a:r>
              <a:rPr lang="en-US" altLang="zh-CN" dirty="0"/>
              <a:t>Historical Simulation Method</a:t>
            </a:r>
            <a:r>
              <a:rPr lang="zh-CN" altLang="en-US" dirty="0"/>
              <a:t>）</a:t>
            </a:r>
            <a:endParaRPr lang="en-US" altLang="zh-CN" dirty="0"/>
          </a:p>
          <a:p>
            <a:pPr lvl="1"/>
            <a:r>
              <a:rPr lang="zh-CN" altLang="en-US" dirty="0"/>
              <a:t>模型设定法（</a:t>
            </a:r>
            <a:r>
              <a:rPr lang="en-US" altLang="zh-CN" dirty="0"/>
              <a:t>Model Building Method</a:t>
            </a:r>
            <a:r>
              <a:rPr lang="zh-CN" altLang="en-US" dirty="0"/>
              <a:t>）</a:t>
            </a:r>
            <a:r>
              <a:rPr lang="en-US" altLang="zh-CN" dirty="0"/>
              <a:t>:</a:t>
            </a:r>
          </a:p>
          <a:p>
            <a:pPr lvl="2"/>
            <a:r>
              <a:rPr lang="zh-CN" altLang="en-US" dirty="0"/>
              <a:t>参数正态法</a:t>
            </a:r>
          </a:p>
          <a:p>
            <a:pPr lvl="2"/>
            <a:r>
              <a:rPr lang="zh-CN" altLang="en-US" dirty="0"/>
              <a:t>蒙特卡罗模拟法</a:t>
            </a:r>
          </a:p>
        </p:txBody>
      </p:sp>
      <p:sp>
        <p:nvSpPr>
          <p:cNvPr id="5" name="页脚占位符 4"/>
          <p:cNvSpPr>
            <a:spLocks noGrp="1"/>
          </p:cNvSpPr>
          <p:nvPr>
            <p:ph type="ftr" sz="quarter" idx="11"/>
          </p:nvPr>
        </p:nvSpPr>
        <p:spPr/>
        <p:txBody>
          <a:bodyPr/>
          <a:lstStyle/>
          <a:p>
            <a:r>
              <a:rPr lang="en-US" altLang="zh-CN"/>
              <a:t>Copyright © Zheng, Zhenlong &amp; Chen, Rong, 2013</a:t>
            </a:r>
            <a:endParaRPr lang="zh-CN" altLang="en-US"/>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20</a:t>
            </a:fld>
            <a:endParaRPr lang="zh-CN" altLang="en-US" dirty="0"/>
          </a:p>
        </p:txBody>
      </p:sp>
    </p:spTree>
    <p:extLst>
      <p:ext uri="{BB962C8B-B14F-4D97-AF65-F5344CB8AC3E}">
        <p14:creationId xmlns:p14="http://schemas.microsoft.com/office/powerpoint/2010/main" val="2443338339"/>
      </p:ext>
    </p:extLst>
  </p:cSld>
  <p:clrMapOvr>
    <a:masterClrMapping/>
  </p:clrMapOvr>
  <p:transition spd="slow">
    <p:pull dir="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历史模拟法</a:t>
            </a:r>
          </a:p>
        </p:txBody>
      </p:sp>
      <p:sp>
        <p:nvSpPr>
          <p:cNvPr id="3" name="内容占位符 2"/>
          <p:cNvSpPr>
            <a:spLocks noGrp="1"/>
          </p:cNvSpPr>
          <p:nvPr>
            <p:ph idx="1"/>
          </p:nvPr>
        </p:nvSpPr>
        <p:spPr/>
        <p:txBody>
          <a:bodyPr>
            <a:normAutofit/>
          </a:bodyPr>
          <a:lstStyle/>
          <a:p>
            <a:r>
              <a:rPr lang="zh-CN" altLang="en-US" dirty="0"/>
              <a:t>确定影响目标投资组合价值的市场因子。</a:t>
            </a:r>
          </a:p>
          <a:p>
            <a:r>
              <a:rPr lang="zh-CN" altLang="en-US" dirty="0"/>
              <a:t>收集这些因子在过去一定天数内（如</a:t>
            </a:r>
            <a:r>
              <a:rPr lang="en-US" altLang="zh-CN" dirty="0"/>
              <a:t>250</a:t>
            </a:r>
            <a:r>
              <a:rPr lang="zh-CN" altLang="en-US" dirty="0"/>
              <a:t>天或</a:t>
            </a:r>
            <a:r>
              <a:rPr lang="en-US" altLang="zh-CN" dirty="0"/>
              <a:t>500</a:t>
            </a:r>
            <a:r>
              <a:rPr lang="zh-CN" altLang="en-US" dirty="0"/>
              <a:t>天）</a:t>
            </a:r>
          </a:p>
          <a:p>
            <a:r>
              <a:rPr lang="zh-CN" altLang="en-US" dirty="0"/>
              <a:t>的变动信息。</a:t>
            </a:r>
          </a:p>
          <a:p>
            <a:r>
              <a:rPr lang="zh-CN" altLang="en-US" dirty="0"/>
              <a:t>以各因子的当前值与第二步中得到的变动率为基础，计算</a:t>
            </a:r>
            <a:r>
              <a:rPr lang="en-US" altLang="zh-CN" dirty="0"/>
              <a:t>250 </a:t>
            </a:r>
            <a:r>
              <a:rPr lang="zh-CN" altLang="en-US" dirty="0"/>
              <a:t>种或</a:t>
            </a:r>
            <a:r>
              <a:rPr lang="en-US" altLang="zh-CN" dirty="0"/>
              <a:t>500 </a:t>
            </a:r>
            <a:r>
              <a:rPr lang="zh-CN" altLang="en-US" dirty="0"/>
              <a:t>种可能场景下的因子变化后的值，并据此计算出目标投资组合的价值变化。</a:t>
            </a:r>
          </a:p>
          <a:p>
            <a:r>
              <a:rPr lang="zh-CN" altLang="en-US" dirty="0"/>
              <a:t>将第三步中得到的组合价值变化从小到大排序，得到的频度分布，然后通过给定置信水平下的分位数求出</a:t>
            </a:r>
            <a:r>
              <a:rPr lang="en-US" altLang="zh-CN" dirty="0" err="1"/>
              <a:t>VaR</a:t>
            </a:r>
            <a:r>
              <a:rPr lang="en-US" altLang="zh-CN" dirty="0"/>
              <a:t> </a:t>
            </a:r>
            <a:r>
              <a:rPr lang="zh-CN" altLang="en-US" dirty="0"/>
              <a:t>值。</a:t>
            </a:r>
          </a:p>
        </p:txBody>
      </p:sp>
      <p:sp>
        <p:nvSpPr>
          <p:cNvPr id="5" name="页脚占位符 4"/>
          <p:cNvSpPr>
            <a:spLocks noGrp="1"/>
          </p:cNvSpPr>
          <p:nvPr>
            <p:ph type="ftr" sz="quarter" idx="11"/>
          </p:nvPr>
        </p:nvSpPr>
        <p:spPr/>
        <p:txBody>
          <a:bodyPr/>
          <a:lstStyle/>
          <a:p>
            <a:r>
              <a:rPr lang="en-US" altLang="zh-CN"/>
              <a:t>Copyright © Zheng, Zhenlong &amp; Chen, Rong, 2013</a:t>
            </a:r>
            <a:endParaRPr lang="zh-CN" altLang="en-US"/>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21</a:t>
            </a:fld>
            <a:endParaRPr lang="zh-CN" altLang="en-US" dirty="0"/>
          </a:p>
        </p:txBody>
      </p:sp>
    </p:spTree>
    <p:extLst>
      <p:ext uri="{BB962C8B-B14F-4D97-AF65-F5344CB8AC3E}">
        <p14:creationId xmlns:p14="http://schemas.microsoft.com/office/powerpoint/2010/main" val="954849580"/>
      </p:ext>
    </p:extLst>
  </p:cSld>
  <p:clrMapOvr>
    <a:masterClrMapping/>
  </p:clrMapOvr>
  <p:transition spd="slow">
    <p:pull dir="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历史模拟法示例（</a:t>
            </a:r>
            <a:r>
              <a:rPr lang="en-US" altLang="zh-CN" dirty="0"/>
              <a:t>1 </a:t>
            </a:r>
            <a:r>
              <a:rPr lang="zh-CN" altLang="en-US" dirty="0"/>
              <a:t>天</a:t>
            </a:r>
            <a:r>
              <a:rPr lang="en-US" altLang="zh-CN" dirty="0" err="1"/>
              <a:t>VaR</a:t>
            </a:r>
            <a:r>
              <a:rPr lang="zh-CN" altLang="en-US" dirty="0"/>
              <a:t>，置信水平</a:t>
            </a:r>
            <a:r>
              <a:rPr lang="en-US" altLang="zh-CN" dirty="0"/>
              <a:t>99%</a:t>
            </a:r>
            <a:r>
              <a:rPr lang="zh-CN" altLang="en-US" dirty="0"/>
              <a:t>） </a:t>
            </a:r>
            <a:r>
              <a:rPr lang="en-US" altLang="zh-CN" dirty="0"/>
              <a:t>I</a:t>
            </a:r>
            <a:endParaRPr lang="zh-CN" altLang="en-US" dirty="0"/>
          </a:p>
        </p:txBody>
      </p:sp>
      <p:sp>
        <p:nvSpPr>
          <p:cNvPr id="3" name="内容占位符 2"/>
          <p:cNvSpPr>
            <a:spLocks noGrp="1"/>
          </p:cNvSpPr>
          <p:nvPr>
            <p:ph idx="1"/>
          </p:nvPr>
        </p:nvSpPr>
        <p:spPr/>
        <p:txBody>
          <a:bodyPr/>
          <a:lstStyle/>
          <a:p>
            <a:pPr marL="0" indent="0">
              <a:buNone/>
            </a:pPr>
            <a:endParaRPr lang="en-US" altLang="zh-CN" dirty="0"/>
          </a:p>
        </p:txBody>
      </p:sp>
      <p:sp>
        <p:nvSpPr>
          <p:cNvPr id="5" name="页脚占位符 4"/>
          <p:cNvSpPr>
            <a:spLocks noGrp="1"/>
          </p:cNvSpPr>
          <p:nvPr>
            <p:ph type="ftr" sz="quarter" idx="11"/>
          </p:nvPr>
        </p:nvSpPr>
        <p:spPr/>
        <p:txBody>
          <a:bodyPr/>
          <a:lstStyle/>
          <a:p>
            <a:r>
              <a:rPr lang="en-US" altLang="zh-CN"/>
              <a:t>Copyright © Zheng, Zhenlong &amp; Chen, Rong, 2013</a:t>
            </a:r>
            <a:endParaRPr lang="zh-CN" altLang="en-US"/>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22</a:t>
            </a:fld>
            <a:endParaRPr lang="zh-CN" altLang="en-US" dirty="0"/>
          </a:p>
        </p:txBody>
      </p:sp>
      <p:pic>
        <p:nvPicPr>
          <p:cNvPr id="768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1484784"/>
            <a:ext cx="6858000" cy="4680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95728052"/>
      </p:ext>
    </p:extLst>
  </p:cSld>
  <p:clrMapOvr>
    <a:masterClrMapping/>
  </p:clrMapOvr>
  <p:transition spd="slow">
    <p:pull dir="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历史模拟法示例（</a:t>
            </a:r>
            <a:r>
              <a:rPr lang="en-US" altLang="zh-CN" dirty="0"/>
              <a:t>1 </a:t>
            </a:r>
            <a:r>
              <a:rPr lang="zh-CN" altLang="en-US" dirty="0"/>
              <a:t>天</a:t>
            </a:r>
            <a:r>
              <a:rPr lang="en-US" altLang="zh-CN" dirty="0" err="1"/>
              <a:t>VaR</a:t>
            </a:r>
            <a:r>
              <a:rPr lang="zh-CN" altLang="en-US" dirty="0"/>
              <a:t>，置信水平</a:t>
            </a:r>
            <a:r>
              <a:rPr lang="en-US" altLang="zh-CN" dirty="0"/>
              <a:t>99%</a:t>
            </a:r>
            <a:r>
              <a:rPr lang="zh-CN" altLang="en-US" dirty="0"/>
              <a:t>） </a:t>
            </a:r>
            <a:r>
              <a:rPr lang="en-US" altLang="zh-CN" dirty="0"/>
              <a:t>II</a:t>
            </a:r>
            <a:endParaRPr lang="zh-CN" altLang="en-US" dirty="0"/>
          </a:p>
        </p:txBody>
      </p:sp>
      <p:sp>
        <p:nvSpPr>
          <p:cNvPr id="3" name="内容占位符 2"/>
          <p:cNvSpPr>
            <a:spLocks noGrp="1"/>
          </p:cNvSpPr>
          <p:nvPr>
            <p:ph idx="1"/>
          </p:nvPr>
        </p:nvSpPr>
        <p:spPr>
          <a:xfrm>
            <a:off x="467544" y="1124744"/>
            <a:ext cx="8229600" cy="4530725"/>
          </a:xfrm>
        </p:spPr>
        <p:txBody>
          <a:bodyPr/>
          <a:lstStyle/>
          <a:p>
            <a:endParaRPr lang="zh-CN" altLang="en-US" dirty="0"/>
          </a:p>
        </p:txBody>
      </p:sp>
      <p:sp>
        <p:nvSpPr>
          <p:cNvPr id="5" name="页脚占位符 4"/>
          <p:cNvSpPr>
            <a:spLocks noGrp="1"/>
          </p:cNvSpPr>
          <p:nvPr>
            <p:ph type="ftr" sz="quarter" idx="11"/>
          </p:nvPr>
        </p:nvSpPr>
        <p:spPr/>
        <p:txBody>
          <a:bodyPr/>
          <a:lstStyle/>
          <a:p>
            <a:r>
              <a:rPr lang="en-US" altLang="zh-CN"/>
              <a:t>Copyright © Zheng, Zhenlong &amp; Chen, Rong, 2013</a:t>
            </a:r>
            <a:endParaRPr lang="zh-CN" altLang="en-US"/>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23</a:t>
            </a:fld>
            <a:endParaRPr lang="zh-CN" altLang="en-US" dirty="0"/>
          </a:p>
        </p:txBody>
      </p:sp>
      <p:pic>
        <p:nvPicPr>
          <p:cNvPr id="778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484784"/>
            <a:ext cx="8424936" cy="49792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86190346"/>
      </p:ext>
    </p:extLst>
  </p:cSld>
  <p:clrMapOvr>
    <a:masterClrMapping/>
  </p:clrMapOvr>
  <p:transition spd="slow">
    <p:pull dir="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3"/>
          <p:cNvSpPr>
            <a:spLocks noGrp="1"/>
          </p:cNvSpPr>
          <p:nvPr>
            <p:ph type="title"/>
          </p:nvPr>
        </p:nvSpPr>
        <p:spPr/>
        <p:txBody>
          <a:bodyPr/>
          <a:lstStyle/>
          <a:p>
            <a:pPr eaLnBrk="1" hangingPunct="1"/>
            <a:r>
              <a:rPr lang="zh-CN" altLang="en-US" dirty="0">
                <a:ea typeface="宋体" pitchFamily="2" charset="-122"/>
              </a:rPr>
              <a:t>损失排序</a:t>
            </a:r>
            <a:endParaRPr lang="en-US" altLang="zh-CN" sz="2000" dirty="0">
              <a:ea typeface="宋体" pitchFamily="2" charset="-122"/>
            </a:endParaRPr>
          </a:p>
        </p:txBody>
      </p:sp>
      <p:sp>
        <p:nvSpPr>
          <p:cNvPr id="33795" name="Footer Placeholder 1"/>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zh-CN">
                <a:ea typeface="宋体" pitchFamily="2" charset="-122"/>
              </a:rPr>
              <a:t>Copyright © Zheng, Zhenlong &amp; Chen, Rong, 2013</a:t>
            </a:r>
          </a:p>
        </p:txBody>
      </p:sp>
      <p:sp>
        <p:nvSpPr>
          <p:cNvPr id="33796" name="Slide Number Placeholder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C9DBDDAC-76E6-4A0C-9DBF-C3B1D3A80C6D}" type="slidenum">
              <a:rPr lang="en-US" altLang="zh-CN"/>
              <a:pPr eaLnBrk="1" hangingPunct="1"/>
              <a:t>24</a:t>
            </a:fld>
            <a:endParaRPr lang="en-US" altLang="zh-CN"/>
          </a:p>
        </p:txBody>
      </p:sp>
      <p:graphicFrame>
        <p:nvGraphicFramePr>
          <p:cNvPr id="5" name="Table 4"/>
          <p:cNvGraphicFramePr>
            <a:graphicFrameLocks noGrp="1"/>
          </p:cNvGraphicFramePr>
          <p:nvPr>
            <p:extLst>
              <p:ext uri="{D42A27DB-BD31-4B8C-83A1-F6EECF244321}">
                <p14:modId xmlns:p14="http://schemas.microsoft.com/office/powerpoint/2010/main" val="2377550408"/>
              </p:ext>
            </p:extLst>
          </p:nvPr>
        </p:nvGraphicFramePr>
        <p:xfrm>
          <a:off x="1143000" y="1556792"/>
          <a:ext cx="4038600" cy="3960440"/>
        </p:xfrm>
        <a:graphic>
          <a:graphicData uri="http://schemas.openxmlformats.org/drawingml/2006/table">
            <a:tbl>
              <a:tblPr firstRow="1" bandRow="1">
                <a:tableStyleId>{5940675A-B579-460E-94D1-54222C63F5DA}</a:tableStyleId>
              </a:tblPr>
              <a:tblGrid>
                <a:gridCol w="2286000">
                  <a:extLst>
                    <a:ext uri="{9D8B030D-6E8A-4147-A177-3AD203B41FA5}">
                      <a16:colId xmlns:a16="http://schemas.microsoft.com/office/drawing/2014/main" val="20000"/>
                    </a:ext>
                  </a:extLst>
                </a:gridCol>
                <a:gridCol w="1752600">
                  <a:extLst>
                    <a:ext uri="{9D8B030D-6E8A-4147-A177-3AD203B41FA5}">
                      <a16:colId xmlns:a16="http://schemas.microsoft.com/office/drawing/2014/main" val="20001"/>
                    </a:ext>
                  </a:extLst>
                </a:gridCol>
              </a:tblGrid>
              <a:tr h="495055">
                <a:tc>
                  <a:txBody>
                    <a:bodyPr/>
                    <a:lstStyle/>
                    <a:p>
                      <a:pPr algn="ctr"/>
                      <a:r>
                        <a:rPr lang="zh-CN" altLang="en-US" sz="1800" i="1" dirty="0">
                          <a:latin typeface="+mj-lt"/>
                          <a:cs typeface="Arial" pitchFamily="34" charset="0"/>
                        </a:rPr>
                        <a:t>情景序号</a:t>
                      </a:r>
                      <a:endParaRPr lang="en-US" sz="1800" i="1" dirty="0">
                        <a:latin typeface="+mj-lt"/>
                        <a:cs typeface="Arial" pitchFamily="34" charset="0"/>
                      </a:endParaRPr>
                    </a:p>
                  </a:txBody>
                  <a:tcPr marT="45725" marB="45725"/>
                </a:tc>
                <a:tc>
                  <a:txBody>
                    <a:bodyPr/>
                    <a:lstStyle/>
                    <a:p>
                      <a:pPr algn="ctr"/>
                      <a:r>
                        <a:rPr lang="zh-CN" altLang="en-US" sz="1800" i="1" dirty="0">
                          <a:latin typeface="+mj-lt"/>
                          <a:cs typeface="Arial" pitchFamily="34" charset="0"/>
                        </a:rPr>
                        <a:t>损失</a:t>
                      </a:r>
                      <a:endParaRPr lang="en-US" sz="1800" i="1" dirty="0">
                        <a:latin typeface="+mj-lt"/>
                        <a:cs typeface="Arial" pitchFamily="34" charset="0"/>
                      </a:endParaRPr>
                    </a:p>
                  </a:txBody>
                  <a:tcPr marT="45725" marB="45725"/>
                </a:tc>
                <a:extLst>
                  <a:ext uri="{0D108BD9-81ED-4DB2-BD59-A6C34878D82A}">
                    <a16:rowId xmlns:a16="http://schemas.microsoft.com/office/drawing/2014/main" val="10000"/>
                  </a:ext>
                </a:extLst>
              </a:tr>
              <a:tr h="495055">
                <a:tc>
                  <a:txBody>
                    <a:bodyPr/>
                    <a:lstStyle/>
                    <a:p>
                      <a:pPr algn="ctr"/>
                      <a:r>
                        <a:rPr lang="en-US" sz="1800" dirty="0"/>
                        <a:t>494</a:t>
                      </a:r>
                    </a:p>
                  </a:txBody>
                  <a:tcPr marT="45725" marB="45725"/>
                </a:tc>
                <a:tc>
                  <a:txBody>
                    <a:bodyPr/>
                    <a:lstStyle/>
                    <a:p>
                      <a:pPr algn="ctr"/>
                      <a:r>
                        <a:rPr lang="en-US" sz="1800" dirty="0"/>
                        <a:t>477.841</a:t>
                      </a:r>
                    </a:p>
                  </a:txBody>
                  <a:tcPr marT="45725" marB="45725"/>
                </a:tc>
                <a:extLst>
                  <a:ext uri="{0D108BD9-81ED-4DB2-BD59-A6C34878D82A}">
                    <a16:rowId xmlns:a16="http://schemas.microsoft.com/office/drawing/2014/main" val="10001"/>
                  </a:ext>
                </a:extLst>
              </a:tr>
              <a:tr h="495055">
                <a:tc>
                  <a:txBody>
                    <a:bodyPr/>
                    <a:lstStyle/>
                    <a:p>
                      <a:pPr algn="ctr"/>
                      <a:r>
                        <a:rPr lang="en-US" sz="1800" dirty="0"/>
                        <a:t>339</a:t>
                      </a:r>
                    </a:p>
                  </a:txBody>
                  <a:tcPr marT="45725" marB="45725"/>
                </a:tc>
                <a:tc>
                  <a:txBody>
                    <a:bodyPr/>
                    <a:lstStyle/>
                    <a:p>
                      <a:pPr algn="ctr"/>
                      <a:r>
                        <a:rPr lang="en-US" sz="1800" dirty="0"/>
                        <a:t>345.435</a:t>
                      </a:r>
                    </a:p>
                  </a:txBody>
                  <a:tcPr marT="45725" marB="45725"/>
                </a:tc>
                <a:extLst>
                  <a:ext uri="{0D108BD9-81ED-4DB2-BD59-A6C34878D82A}">
                    <a16:rowId xmlns:a16="http://schemas.microsoft.com/office/drawing/2014/main" val="10002"/>
                  </a:ext>
                </a:extLst>
              </a:tr>
              <a:tr h="495055">
                <a:tc>
                  <a:txBody>
                    <a:bodyPr/>
                    <a:lstStyle/>
                    <a:p>
                      <a:pPr algn="ctr"/>
                      <a:r>
                        <a:rPr lang="en-US" sz="1800" dirty="0"/>
                        <a:t>349</a:t>
                      </a:r>
                    </a:p>
                  </a:txBody>
                  <a:tcPr marT="45725" marB="45725"/>
                </a:tc>
                <a:tc>
                  <a:txBody>
                    <a:bodyPr/>
                    <a:lstStyle/>
                    <a:p>
                      <a:pPr algn="ctr"/>
                      <a:r>
                        <a:rPr lang="en-US" sz="1800" dirty="0"/>
                        <a:t>282.204</a:t>
                      </a:r>
                    </a:p>
                  </a:txBody>
                  <a:tcPr marT="45725" marB="45725"/>
                </a:tc>
                <a:extLst>
                  <a:ext uri="{0D108BD9-81ED-4DB2-BD59-A6C34878D82A}">
                    <a16:rowId xmlns:a16="http://schemas.microsoft.com/office/drawing/2014/main" val="10003"/>
                  </a:ext>
                </a:extLst>
              </a:tr>
              <a:tr h="495055">
                <a:tc>
                  <a:txBody>
                    <a:bodyPr/>
                    <a:lstStyle/>
                    <a:p>
                      <a:pPr algn="ctr"/>
                      <a:r>
                        <a:rPr lang="en-US" sz="1800" dirty="0"/>
                        <a:t>329</a:t>
                      </a:r>
                    </a:p>
                  </a:txBody>
                  <a:tcPr marT="45725" marB="45725"/>
                </a:tc>
                <a:tc>
                  <a:txBody>
                    <a:bodyPr/>
                    <a:lstStyle/>
                    <a:p>
                      <a:pPr algn="ctr"/>
                      <a:r>
                        <a:rPr lang="en-US" sz="1800" dirty="0"/>
                        <a:t>277.041</a:t>
                      </a:r>
                    </a:p>
                  </a:txBody>
                  <a:tcPr marT="45725" marB="45725"/>
                </a:tc>
                <a:extLst>
                  <a:ext uri="{0D108BD9-81ED-4DB2-BD59-A6C34878D82A}">
                    <a16:rowId xmlns:a16="http://schemas.microsoft.com/office/drawing/2014/main" val="10004"/>
                  </a:ext>
                </a:extLst>
              </a:tr>
              <a:tr h="495055">
                <a:tc>
                  <a:txBody>
                    <a:bodyPr/>
                    <a:lstStyle/>
                    <a:p>
                      <a:pPr algn="ctr"/>
                      <a:r>
                        <a:rPr lang="en-US" sz="1800" dirty="0"/>
                        <a:t>487</a:t>
                      </a:r>
                    </a:p>
                  </a:txBody>
                  <a:tcPr marT="45725" marB="45725"/>
                </a:tc>
                <a:tc>
                  <a:txBody>
                    <a:bodyPr/>
                    <a:lstStyle/>
                    <a:p>
                      <a:pPr algn="ctr"/>
                      <a:r>
                        <a:rPr lang="en-US" sz="1800" dirty="0"/>
                        <a:t>253.385</a:t>
                      </a:r>
                    </a:p>
                  </a:txBody>
                  <a:tcPr marT="45725" marB="45725"/>
                </a:tc>
                <a:extLst>
                  <a:ext uri="{0D108BD9-81ED-4DB2-BD59-A6C34878D82A}">
                    <a16:rowId xmlns:a16="http://schemas.microsoft.com/office/drawing/2014/main" val="10005"/>
                  </a:ext>
                </a:extLst>
              </a:tr>
              <a:tr h="495055">
                <a:tc>
                  <a:txBody>
                    <a:bodyPr/>
                    <a:lstStyle/>
                    <a:p>
                      <a:pPr algn="ctr"/>
                      <a:r>
                        <a:rPr lang="en-US" sz="1800" dirty="0"/>
                        <a:t>227</a:t>
                      </a:r>
                    </a:p>
                  </a:txBody>
                  <a:tcPr marT="45725" marB="45725"/>
                </a:tc>
                <a:tc>
                  <a:txBody>
                    <a:bodyPr/>
                    <a:lstStyle/>
                    <a:p>
                      <a:pPr algn="ctr"/>
                      <a:r>
                        <a:rPr lang="en-US" sz="1800" dirty="0"/>
                        <a:t>217.974</a:t>
                      </a:r>
                    </a:p>
                  </a:txBody>
                  <a:tcPr marT="45725" marB="45725"/>
                </a:tc>
                <a:extLst>
                  <a:ext uri="{0D108BD9-81ED-4DB2-BD59-A6C34878D82A}">
                    <a16:rowId xmlns:a16="http://schemas.microsoft.com/office/drawing/2014/main" val="10006"/>
                  </a:ext>
                </a:extLst>
              </a:tr>
              <a:tr h="495055">
                <a:tc>
                  <a:txBody>
                    <a:bodyPr/>
                    <a:lstStyle/>
                    <a:p>
                      <a:pPr algn="ctr"/>
                      <a:r>
                        <a:rPr lang="en-US" sz="1800" dirty="0"/>
                        <a:t>131</a:t>
                      </a:r>
                    </a:p>
                  </a:txBody>
                  <a:tcPr marT="45725" marB="45725"/>
                </a:tc>
                <a:tc>
                  <a:txBody>
                    <a:bodyPr/>
                    <a:lstStyle/>
                    <a:p>
                      <a:pPr algn="ctr"/>
                      <a:r>
                        <a:rPr lang="en-US" sz="1800" dirty="0"/>
                        <a:t>205.256</a:t>
                      </a:r>
                    </a:p>
                  </a:txBody>
                  <a:tcPr marT="45725" marB="45725"/>
                </a:tc>
                <a:extLst>
                  <a:ext uri="{0D108BD9-81ED-4DB2-BD59-A6C34878D82A}">
                    <a16:rowId xmlns:a16="http://schemas.microsoft.com/office/drawing/2014/main" val="10007"/>
                  </a:ext>
                </a:extLst>
              </a:tr>
            </a:tbl>
          </a:graphicData>
        </a:graphic>
      </p:graphicFrame>
      <p:sp>
        <p:nvSpPr>
          <p:cNvPr id="33826" name="TextBox 5"/>
          <p:cNvSpPr txBox="1">
            <a:spLocks noChangeArrowheads="1"/>
          </p:cNvSpPr>
          <p:nvPr/>
        </p:nvSpPr>
        <p:spPr bwMode="auto">
          <a:xfrm>
            <a:off x="7162800" y="2667000"/>
            <a:ext cx="1447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zh-CN">
                <a:ea typeface="宋体" pitchFamily="2" charset="-122"/>
              </a:rPr>
              <a:t>99% one-day VaR</a:t>
            </a:r>
          </a:p>
        </p:txBody>
      </p:sp>
      <p:cxnSp>
        <p:nvCxnSpPr>
          <p:cNvPr id="33827" name="Straight Arrow Connector 7"/>
          <p:cNvCxnSpPr>
            <a:cxnSpLocks noChangeShapeType="1"/>
          </p:cNvCxnSpPr>
          <p:nvPr/>
        </p:nvCxnSpPr>
        <p:spPr bwMode="auto">
          <a:xfrm rot="10800000" flipV="1">
            <a:off x="5181600" y="3276600"/>
            <a:ext cx="1981200" cy="838200"/>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24194502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参数解析法</a:t>
            </a:r>
          </a:p>
        </p:txBody>
      </p:sp>
      <p:sp>
        <p:nvSpPr>
          <p:cNvPr id="3" name="内容占位符 2"/>
          <p:cNvSpPr>
            <a:spLocks noGrp="1"/>
          </p:cNvSpPr>
          <p:nvPr>
            <p:ph idx="1"/>
          </p:nvPr>
        </p:nvSpPr>
        <p:spPr/>
        <p:txBody>
          <a:bodyPr/>
          <a:lstStyle/>
          <a:p>
            <a:pPr marL="0" indent="0">
              <a:buNone/>
            </a:pPr>
            <a:endParaRPr lang="en-US" altLang="zh-CN" dirty="0"/>
          </a:p>
          <a:p>
            <a:r>
              <a:rPr lang="zh-CN" altLang="en-US" dirty="0"/>
              <a:t>假设投资组合未来</a:t>
            </a:r>
            <a:r>
              <a:rPr lang="en-US" altLang="zh-CN" dirty="0"/>
              <a:t>1 </a:t>
            </a:r>
            <a:r>
              <a:rPr lang="zh-CN" altLang="en-US" dirty="0"/>
              <a:t>天内的价值变动服从均值为零的正态分布，利用历史数据计算出该分布的方差，运用正态分布分位数与标准差之间的关系估计出特定置信水平下的</a:t>
            </a:r>
            <a:r>
              <a:rPr lang="en-US" altLang="zh-CN" dirty="0" err="1"/>
              <a:t>VaR</a:t>
            </a:r>
            <a:r>
              <a:rPr lang="en-US" altLang="zh-CN" dirty="0"/>
              <a:t> </a:t>
            </a:r>
            <a:r>
              <a:rPr lang="zh-CN" altLang="en-US" dirty="0"/>
              <a:t>值。</a:t>
            </a:r>
          </a:p>
        </p:txBody>
      </p:sp>
      <p:sp>
        <p:nvSpPr>
          <p:cNvPr id="5" name="页脚占位符 4"/>
          <p:cNvSpPr>
            <a:spLocks noGrp="1"/>
          </p:cNvSpPr>
          <p:nvPr>
            <p:ph type="ftr" sz="quarter" idx="11"/>
          </p:nvPr>
        </p:nvSpPr>
        <p:spPr/>
        <p:txBody>
          <a:bodyPr/>
          <a:lstStyle/>
          <a:p>
            <a:r>
              <a:rPr lang="en-US" altLang="zh-CN"/>
              <a:t>Copyright © Zheng, Zhenlong &amp; Chen, Rong, 2013</a:t>
            </a:r>
            <a:endParaRPr lang="zh-CN" altLang="en-US"/>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25</a:t>
            </a:fld>
            <a:endParaRPr lang="zh-CN" altLang="en-US" dirty="0"/>
          </a:p>
        </p:txBody>
      </p:sp>
    </p:spTree>
    <p:extLst>
      <p:ext uri="{BB962C8B-B14F-4D97-AF65-F5344CB8AC3E}">
        <p14:creationId xmlns:p14="http://schemas.microsoft.com/office/powerpoint/2010/main" val="907505188"/>
      </p:ext>
    </p:extLst>
  </p:cSld>
  <p:clrMapOvr>
    <a:masterClrMapping/>
  </p:clrMapOvr>
  <p:transition spd="slow">
    <p:pull dir="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波动率的换算</a:t>
            </a:r>
          </a:p>
        </p:txBody>
      </p:sp>
      <p:sp>
        <p:nvSpPr>
          <p:cNvPr id="4" name="页脚占位符 3"/>
          <p:cNvSpPr>
            <a:spLocks noGrp="1"/>
          </p:cNvSpPr>
          <p:nvPr>
            <p:ph type="ftr" sz="quarter" idx="11"/>
          </p:nvPr>
        </p:nvSpPr>
        <p:spPr/>
        <p:txBody>
          <a:bodyPr/>
          <a:lstStyle/>
          <a:p>
            <a:r>
              <a:rPr lang="en-US" altLang="zh-CN"/>
              <a:t>Copyright © Zheng, Zhenlong &amp; Chen, Rong, 2013</a:t>
            </a:r>
            <a:endParaRPr lang="zh-CN" altLang="en-US" dirty="0"/>
          </a:p>
        </p:txBody>
      </p:sp>
      <p:sp>
        <p:nvSpPr>
          <p:cNvPr id="5" name="灯片编号占位符 4"/>
          <p:cNvSpPr>
            <a:spLocks noGrp="1"/>
          </p:cNvSpPr>
          <p:nvPr>
            <p:ph type="sldNum" sz="quarter" idx="12"/>
          </p:nvPr>
        </p:nvSpPr>
        <p:spPr/>
        <p:txBody>
          <a:bodyPr/>
          <a:lstStyle/>
          <a:p>
            <a:fld id="{7A0B34B9-D817-47F5-9B8C-94F2D5E9BE68}" type="slidenum">
              <a:rPr lang="zh-CN" altLang="en-US" smtClean="0"/>
              <a:pPr/>
              <a:t>26</a:t>
            </a:fld>
            <a:endParaRPr lang="zh-CN" altLang="en-US" dirty="0"/>
          </a:p>
        </p:txBody>
      </p:sp>
      <p:graphicFrame>
        <p:nvGraphicFramePr>
          <p:cNvPr id="6" name="内容占位符 5"/>
          <p:cNvGraphicFramePr>
            <a:graphicFrameLocks noGrp="1"/>
          </p:cNvGraphicFramePr>
          <p:nvPr>
            <p:ph idx="1"/>
            <p:extLst>
              <p:ext uri="{D42A27DB-BD31-4B8C-83A1-F6EECF244321}">
                <p14:modId xmlns:p14="http://schemas.microsoft.com/office/powerpoint/2010/main" val="2213248462"/>
              </p:ext>
            </p:extLst>
          </p:nvPr>
        </p:nvGraphicFramePr>
        <p:xfrm>
          <a:off x="1403350" y="1320800"/>
          <a:ext cx="2304554" cy="1028080"/>
        </p:xfrm>
        <a:graphic>
          <a:graphicData uri="http://schemas.openxmlformats.org/presentationml/2006/ole">
            <mc:AlternateContent xmlns:mc="http://schemas.openxmlformats.org/markup-compatibility/2006">
              <mc:Choice xmlns:v="urn:schemas-microsoft-com:vml" Requires="v">
                <p:oleObj name="Equation" r:id="rId2" imgW="1231560" imgH="507960" progId="Equation.DSMT4">
                  <p:embed/>
                </p:oleObj>
              </mc:Choice>
              <mc:Fallback>
                <p:oleObj name="Equation" r:id="rId2" imgW="1231560" imgH="507960" progId="Equation.DSMT4">
                  <p:embed/>
                  <p:pic>
                    <p:nvPicPr>
                      <p:cNvPr id="0" name="Object 4"/>
                      <p:cNvPicPr>
                        <a:picLocks noChangeArrowheads="1"/>
                      </p:cNvPicPr>
                      <p:nvPr/>
                    </p:nvPicPr>
                    <p:blipFill>
                      <a:blip r:embed="rId3"/>
                      <a:srcRect/>
                      <a:stretch>
                        <a:fillRect/>
                      </a:stretch>
                    </p:blipFill>
                    <p:spPr bwMode="auto">
                      <a:xfrm>
                        <a:off x="1403350" y="1320800"/>
                        <a:ext cx="2304554" cy="1028080"/>
                      </a:xfrm>
                      <a:prstGeom prst="rect">
                        <a:avLst/>
                      </a:prstGeom>
                      <a:noFill/>
                      <a:ln>
                        <a:noFill/>
                      </a:ln>
                      <a:effectLst/>
                    </p:spPr>
                  </p:pic>
                </p:oleObj>
              </mc:Fallback>
            </mc:AlternateContent>
          </a:graphicData>
        </a:graphic>
      </p:graphicFrame>
      <p:graphicFrame>
        <p:nvGraphicFramePr>
          <p:cNvPr id="7" name="对象 6"/>
          <p:cNvGraphicFramePr>
            <a:graphicFrameLocks/>
          </p:cNvGraphicFramePr>
          <p:nvPr>
            <p:extLst>
              <p:ext uri="{D42A27DB-BD31-4B8C-83A1-F6EECF244321}">
                <p14:modId xmlns:p14="http://schemas.microsoft.com/office/powerpoint/2010/main" val="39241260"/>
              </p:ext>
            </p:extLst>
          </p:nvPr>
        </p:nvGraphicFramePr>
        <p:xfrm>
          <a:off x="1403648" y="2564904"/>
          <a:ext cx="2770187" cy="864096"/>
        </p:xfrm>
        <a:graphic>
          <a:graphicData uri="http://schemas.openxmlformats.org/presentationml/2006/ole">
            <mc:AlternateContent xmlns:mc="http://schemas.openxmlformats.org/markup-compatibility/2006">
              <mc:Choice xmlns:v="urn:schemas-microsoft-com:vml" Requires="v">
                <p:oleObj name="Equation" r:id="rId4" imgW="1079280" imgH="304560" progId="Equation.DSMT4">
                  <p:embed/>
                </p:oleObj>
              </mc:Choice>
              <mc:Fallback>
                <p:oleObj name="Equation" r:id="rId4" imgW="1079280" imgH="304560" progId="Equation.DSMT4">
                  <p:embed/>
                  <p:pic>
                    <p:nvPicPr>
                      <p:cNvPr id="0" name="Object 4"/>
                      <p:cNvPicPr>
                        <a:picLocks noChangeArrowheads="1"/>
                      </p:cNvPicPr>
                      <p:nvPr/>
                    </p:nvPicPr>
                    <p:blipFill>
                      <a:blip r:embed="rId5"/>
                      <a:srcRect/>
                      <a:stretch>
                        <a:fillRect/>
                      </a:stretch>
                    </p:blipFill>
                    <p:spPr bwMode="auto">
                      <a:xfrm>
                        <a:off x="1403648" y="2564904"/>
                        <a:ext cx="2770187" cy="864096"/>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1345398040"/>
      </p:ext>
    </p:extLst>
  </p:cSld>
  <p:clrMapOvr>
    <a:masterClrMapping/>
  </p:clrMapOvr>
  <p:transition spd="slow">
    <p:pull dir="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lIns="92075" tIns="46038" rIns="92075" bIns="46038"/>
          <a:lstStyle/>
          <a:p>
            <a:pPr eaLnBrk="1" fontAlgn="auto" hangingPunct="1">
              <a:spcAft>
                <a:spcPts val="0"/>
              </a:spcAft>
              <a:defRPr/>
            </a:pPr>
            <a:r>
              <a:rPr lang="zh-CN" altLang="en-US" dirty="0">
                <a:solidFill>
                  <a:schemeClr val="tx2">
                    <a:satMod val="130000"/>
                  </a:schemeClr>
                </a:solidFill>
              </a:rPr>
              <a:t>单资产</a:t>
            </a:r>
            <a:r>
              <a:rPr lang="en-US" altLang="zh-CN" dirty="0">
                <a:solidFill>
                  <a:schemeClr val="tx2">
                    <a:satMod val="130000"/>
                  </a:schemeClr>
                </a:solidFill>
              </a:rPr>
              <a:t>VAR</a:t>
            </a:r>
            <a:r>
              <a:rPr lang="zh-CN" altLang="en-US" dirty="0">
                <a:solidFill>
                  <a:schemeClr val="tx2">
                    <a:satMod val="130000"/>
                  </a:schemeClr>
                </a:solidFill>
              </a:rPr>
              <a:t>的计算－微软</a:t>
            </a:r>
            <a:endParaRPr lang="en-US" altLang="zh-CN" sz="2400" dirty="0">
              <a:solidFill>
                <a:schemeClr val="tx2">
                  <a:satMod val="130000"/>
                </a:schemeClr>
              </a:solidFill>
            </a:endParaRPr>
          </a:p>
        </p:txBody>
      </p:sp>
      <p:sp>
        <p:nvSpPr>
          <p:cNvPr id="36867" name="Rectangle 3"/>
          <p:cNvSpPr>
            <a:spLocks noGrp="1" noChangeArrowheads="1"/>
          </p:cNvSpPr>
          <p:nvPr>
            <p:ph idx="1"/>
          </p:nvPr>
        </p:nvSpPr>
        <p:spPr/>
        <p:txBody>
          <a:bodyPr lIns="92075" tIns="46038" rIns="92075" bIns="46038"/>
          <a:lstStyle/>
          <a:p>
            <a:pPr eaLnBrk="1" hangingPunct="1"/>
            <a:r>
              <a:rPr lang="zh-CN" altLang="en-US" dirty="0">
                <a:ea typeface="宋体" pitchFamily="2" charset="-122"/>
              </a:rPr>
              <a:t>某基金持有</a:t>
            </a:r>
            <a:r>
              <a:rPr lang="en-US" altLang="zh-CN" dirty="0">
                <a:ea typeface="宋体" pitchFamily="2" charset="-122"/>
              </a:rPr>
              <a:t>1000</a:t>
            </a:r>
            <a:r>
              <a:rPr lang="zh-CN" altLang="en-US" dirty="0">
                <a:ea typeface="宋体" pitchFamily="2" charset="-122"/>
              </a:rPr>
              <a:t>万美元市值的微软股票</a:t>
            </a:r>
            <a:endParaRPr lang="en-US" altLang="zh-CN" dirty="0">
              <a:ea typeface="宋体" pitchFamily="2" charset="-122"/>
            </a:endParaRPr>
          </a:p>
          <a:p>
            <a:pPr eaLnBrk="1" hangingPunct="1"/>
            <a:r>
              <a:rPr lang="zh-CN" altLang="en-US" dirty="0">
                <a:ea typeface="宋体" pitchFamily="2" charset="-122"/>
              </a:rPr>
              <a:t>微软的波动率是每天</a:t>
            </a:r>
            <a:r>
              <a:rPr lang="en-US" altLang="zh-CN" dirty="0">
                <a:ea typeface="宋体" pitchFamily="2" charset="-122"/>
              </a:rPr>
              <a:t>2</a:t>
            </a:r>
            <a:r>
              <a:rPr lang="zh-CN" altLang="en-US" dirty="0">
                <a:ea typeface="宋体" pitchFamily="2" charset="-122"/>
              </a:rPr>
              <a:t>％（大约每年</a:t>
            </a:r>
            <a:r>
              <a:rPr lang="en-US" altLang="zh-CN" dirty="0">
                <a:ea typeface="宋体" pitchFamily="2" charset="-122"/>
              </a:rPr>
              <a:t>32</a:t>
            </a:r>
            <a:r>
              <a:rPr lang="zh-CN" altLang="en-US" dirty="0">
                <a:ea typeface="宋体" pitchFamily="2" charset="-122"/>
              </a:rPr>
              <a:t>％）</a:t>
            </a:r>
            <a:endParaRPr lang="en-US" altLang="zh-CN" dirty="0">
              <a:ea typeface="宋体" pitchFamily="2" charset="-122"/>
            </a:endParaRPr>
          </a:p>
          <a:p>
            <a:pPr eaLnBrk="1" hangingPunct="1"/>
            <a:r>
              <a:rPr lang="zh-CN" altLang="en-US" dirty="0">
                <a:ea typeface="宋体" pitchFamily="2" charset="-122"/>
              </a:rPr>
              <a:t>我们运用</a:t>
            </a:r>
            <a:r>
              <a:rPr lang="en-US" altLang="zh-CN" dirty="0">
                <a:ea typeface="宋体" pitchFamily="2" charset="-122"/>
              </a:rPr>
              <a:t> </a:t>
            </a:r>
            <a:r>
              <a:rPr lang="en-US" altLang="zh-CN" i="1" dirty="0">
                <a:latin typeface="Times New Roman" pitchFamily="18" charset="0"/>
                <a:ea typeface="宋体" pitchFamily="2" charset="-122"/>
              </a:rPr>
              <a:t>N</a:t>
            </a:r>
            <a:r>
              <a:rPr lang="en-US" altLang="zh-CN" dirty="0">
                <a:ea typeface="宋体" pitchFamily="2" charset="-122"/>
              </a:rPr>
              <a:t>=10 </a:t>
            </a:r>
            <a:r>
              <a:rPr lang="zh-CN" altLang="en-US" dirty="0">
                <a:ea typeface="宋体" pitchFamily="2" charset="-122"/>
              </a:rPr>
              <a:t>，</a:t>
            </a:r>
            <a:r>
              <a:rPr lang="en-US" altLang="zh-CN" dirty="0">
                <a:ea typeface="宋体" pitchFamily="2" charset="-122"/>
              </a:rPr>
              <a:t> </a:t>
            </a:r>
            <a:r>
              <a:rPr lang="en-US" altLang="zh-CN" i="1" dirty="0">
                <a:latin typeface="Times New Roman" pitchFamily="18" charset="0"/>
                <a:ea typeface="宋体" pitchFamily="2" charset="-122"/>
              </a:rPr>
              <a:t>X</a:t>
            </a:r>
            <a:r>
              <a:rPr lang="en-US" altLang="zh-CN" dirty="0">
                <a:ea typeface="宋体" pitchFamily="2" charset="-122"/>
              </a:rPr>
              <a:t>=99</a:t>
            </a:r>
          </a:p>
        </p:txBody>
      </p:sp>
      <p:sp>
        <p:nvSpPr>
          <p:cNvPr id="36868"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a:t>Copyright © Zheng, Zhenlong &amp; Chen, Rong, 2013</a:t>
            </a:r>
          </a:p>
        </p:txBody>
      </p:sp>
      <p:sp>
        <p:nvSpPr>
          <p:cNvPr id="36869"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0F56C42B-CDF8-4B4A-A1AA-58D66BC6D256}" type="slidenum">
              <a:rPr lang="en-US" altLang="en-US"/>
              <a:pPr eaLnBrk="1" hangingPunct="1"/>
              <a:t>27</a:t>
            </a:fld>
            <a:endParaRPr lang="en-US" altLang="en-US"/>
          </a:p>
        </p:txBody>
      </p:sp>
    </p:spTree>
    <p:extLst>
      <p:ext uri="{BB962C8B-B14F-4D97-AF65-F5344CB8AC3E}">
        <p14:creationId xmlns:p14="http://schemas.microsoft.com/office/powerpoint/2010/main" val="5637535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lIns="92075" tIns="46038" rIns="92075" bIns="46038"/>
          <a:lstStyle/>
          <a:p>
            <a:pPr fontAlgn="auto">
              <a:spcAft>
                <a:spcPts val="0"/>
              </a:spcAft>
              <a:defRPr/>
            </a:pPr>
            <a:r>
              <a:rPr lang="zh-CN" altLang="en-US" dirty="0">
                <a:solidFill>
                  <a:schemeClr val="tx2">
                    <a:satMod val="130000"/>
                  </a:schemeClr>
                </a:solidFill>
              </a:rPr>
              <a:t>单资产</a:t>
            </a:r>
            <a:r>
              <a:rPr lang="en-US" altLang="zh-CN" dirty="0">
                <a:solidFill>
                  <a:schemeClr val="tx2">
                    <a:satMod val="130000"/>
                  </a:schemeClr>
                </a:solidFill>
              </a:rPr>
              <a:t>VAR</a:t>
            </a:r>
            <a:r>
              <a:rPr lang="zh-CN" altLang="en-US" dirty="0">
                <a:solidFill>
                  <a:schemeClr val="tx2">
                    <a:satMod val="130000"/>
                  </a:schemeClr>
                </a:solidFill>
              </a:rPr>
              <a:t>的计算－微软</a:t>
            </a:r>
            <a:endParaRPr lang="en-US" sz="2400" dirty="0">
              <a:solidFill>
                <a:schemeClr val="tx2">
                  <a:satMod val="130000"/>
                </a:schemeClr>
              </a:solidFill>
            </a:endParaRPr>
          </a:p>
        </p:txBody>
      </p:sp>
      <p:sp>
        <p:nvSpPr>
          <p:cNvPr id="5124" name="Rectangle 3"/>
          <p:cNvSpPr>
            <a:spLocks noGrp="1" noChangeArrowheads="1"/>
          </p:cNvSpPr>
          <p:nvPr>
            <p:ph idx="1"/>
          </p:nvPr>
        </p:nvSpPr>
        <p:spPr/>
        <p:txBody>
          <a:bodyPr lIns="92075" tIns="46038" rIns="92075" bIns="46038"/>
          <a:lstStyle/>
          <a:p>
            <a:pPr eaLnBrk="1" hangingPunct="1"/>
            <a:r>
              <a:rPr lang="zh-CN" altLang="en-US" dirty="0">
                <a:ea typeface="宋体" pitchFamily="2" charset="-122"/>
              </a:rPr>
              <a:t>该组合在</a:t>
            </a:r>
            <a:r>
              <a:rPr lang="en-US" altLang="zh-CN" dirty="0">
                <a:ea typeface="宋体" pitchFamily="2" charset="-122"/>
              </a:rPr>
              <a:t>1</a:t>
            </a:r>
            <a:r>
              <a:rPr lang="zh-CN" altLang="en-US" dirty="0">
                <a:ea typeface="宋体" pitchFamily="2" charset="-122"/>
              </a:rPr>
              <a:t>天内变动的标准差为</a:t>
            </a:r>
            <a:r>
              <a:rPr lang="en-US" altLang="zh-CN" dirty="0">
                <a:ea typeface="宋体" pitchFamily="2" charset="-122"/>
              </a:rPr>
              <a:t>$200,000</a:t>
            </a:r>
          </a:p>
          <a:p>
            <a:r>
              <a:rPr lang="zh-CN" altLang="en-US" dirty="0">
                <a:ea typeface="宋体" pitchFamily="2" charset="-122"/>
              </a:rPr>
              <a:t>该组合在</a:t>
            </a:r>
            <a:r>
              <a:rPr lang="en-US" altLang="zh-CN" dirty="0">
                <a:ea typeface="宋体" pitchFamily="2" charset="-122"/>
              </a:rPr>
              <a:t>10</a:t>
            </a:r>
            <a:r>
              <a:rPr lang="zh-CN" altLang="en-US" dirty="0">
                <a:ea typeface="宋体" pitchFamily="2" charset="-122"/>
              </a:rPr>
              <a:t>天内变动的标准差为</a:t>
            </a:r>
            <a:endParaRPr lang="en-US" altLang="zh-CN" dirty="0">
              <a:ea typeface="宋体" pitchFamily="2" charset="-122"/>
            </a:endParaRPr>
          </a:p>
        </p:txBody>
      </p:sp>
      <p:sp>
        <p:nvSpPr>
          <p:cNvPr id="5125"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a:t>Copyright © Zheng, Zhenlong &amp; Chen, Rong, 2013</a:t>
            </a:r>
          </a:p>
        </p:txBody>
      </p:sp>
      <p:sp>
        <p:nvSpPr>
          <p:cNvPr id="5126"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CC1B05FC-05CE-43A8-B375-E40722E51890}" type="slidenum">
              <a:rPr lang="en-US" altLang="en-US"/>
              <a:pPr eaLnBrk="1" hangingPunct="1"/>
              <a:t>28</a:t>
            </a:fld>
            <a:endParaRPr lang="en-US" altLang="en-US"/>
          </a:p>
        </p:txBody>
      </p:sp>
      <p:graphicFrame>
        <p:nvGraphicFramePr>
          <p:cNvPr id="5122" name="Object 4"/>
          <p:cNvGraphicFramePr>
            <a:graphicFrameLocks/>
          </p:cNvGraphicFramePr>
          <p:nvPr>
            <p:extLst>
              <p:ext uri="{D42A27DB-BD31-4B8C-83A1-F6EECF244321}">
                <p14:modId xmlns:p14="http://schemas.microsoft.com/office/powerpoint/2010/main" val="1336689334"/>
              </p:ext>
            </p:extLst>
          </p:nvPr>
        </p:nvGraphicFramePr>
        <p:xfrm>
          <a:off x="2051720" y="3284984"/>
          <a:ext cx="4191000" cy="533400"/>
        </p:xfrm>
        <a:graphic>
          <a:graphicData uri="http://schemas.openxmlformats.org/presentationml/2006/ole">
            <mc:AlternateContent xmlns:mc="http://schemas.openxmlformats.org/markup-compatibility/2006">
              <mc:Choice xmlns:v="urn:schemas-microsoft-com:vml" Requires="v">
                <p:oleObj name="Equation" r:id="rId3" imgW="1511280" imgH="228600" progId="Equation.2">
                  <p:embed/>
                </p:oleObj>
              </mc:Choice>
              <mc:Fallback>
                <p:oleObj name="Equation" r:id="rId3" imgW="1511280" imgH="228600" progId="Equation.2">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51720" y="3284984"/>
                        <a:ext cx="41910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16011931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lIns="92075" tIns="46038" rIns="92075" bIns="46038"/>
          <a:lstStyle/>
          <a:p>
            <a:pPr fontAlgn="auto">
              <a:spcAft>
                <a:spcPts val="0"/>
              </a:spcAft>
              <a:defRPr/>
            </a:pPr>
            <a:r>
              <a:rPr lang="zh-CN" altLang="en-US" dirty="0">
                <a:solidFill>
                  <a:schemeClr val="tx2">
                    <a:satMod val="130000"/>
                  </a:schemeClr>
                </a:solidFill>
              </a:rPr>
              <a:t>单资产</a:t>
            </a:r>
            <a:r>
              <a:rPr lang="en-US" altLang="zh-CN" dirty="0">
                <a:solidFill>
                  <a:schemeClr val="tx2">
                    <a:satMod val="130000"/>
                  </a:schemeClr>
                </a:solidFill>
              </a:rPr>
              <a:t>VAR</a:t>
            </a:r>
            <a:r>
              <a:rPr lang="zh-CN" altLang="en-US" dirty="0">
                <a:solidFill>
                  <a:schemeClr val="tx2">
                    <a:satMod val="130000"/>
                  </a:schemeClr>
                </a:solidFill>
              </a:rPr>
              <a:t>的计算－微软</a:t>
            </a:r>
            <a:endParaRPr lang="en-US" sz="2400" dirty="0">
              <a:solidFill>
                <a:schemeClr val="tx2">
                  <a:satMod val="130000"/>
                </a:schemeClr>
              </a:solidFill>
            </a:endParaRPr>
          </a:p>
        </p:txBody>
      </p:sp>
      <p:sp>
        <p:nvSpPr>
          <p:cNvPr id="6148" name="Rectangle 3"/>
          <p:cNvSpPr>
            <a:spLocks noGrp="1" noChangeArrowheads="1"/>
          </p:cNvSpPr>
          <p:nvPr>
            <p:ph idx="1"/>
          </p:nvPr>
        </p:nvSpPr>
        <p:spPr/>
        <p:txBody>
          <a:bodyPr lIns="92075" tIns="46038" rIns="92075" bIns="46038"/>
          <a:lstStyle/>
          <a:p>
            <a:pPr eaLnBrk="1" hangingPunct="1"/>
            <a:r>
              <a:rPr lang="zh-CN" altLang="en-US" dirty="0">
                <a:ea typeface="宋体" pitchFamily="2" charset="-122"/>
              </a:rPr>
              <a:t>我们假定该组合的预期变动为</a:t>
            </a:r>
            <a:r>
              <a:rPr lang="en-US" altLang="zh-CN" dirty="0">
                <a:ea typeface="宋体" pitchFamily="2" charset="-122"/>
              </a:rPr>
              <a:t>0</a:t>
            </a:r>
            <a:r>
              <a:rPr lang="zh-CN" altLang="en-US" dirty="0">
                <a:ea typeface="宋体" pitchFamily="2" charset="-122"/>
              </a:rPr>
              <a:t>（这种假定在短期内是可以接受的）</a:t>
            </a:r>
            <a:endParaRPr lang="en-US" altLang="zh-CN" dirty="0">
              <a:ea typeface="宋体" pitchFamily="2" charset="-122"/>
            </a:endParaRPr>
          </a:p>
          <a:p>
            <a:pPr eaLnBrk="1" hangingPunct="1"/>
            <a:r>
              <a:rPr lang="zh-CN" altLang="en-US" dirty="0">
                <a:ea typeface="宋体" pitchFamily="2" charset="-122"/>
              </a:rPr>
              <a:t>我们还假定该组合的价值变动服从正态分布</a:t>
            </a:r>
            <a:endParaRPr lang="en-US" altLang="zh-CN" dirty="0">
              <a:ea typeface="宋体" pitchFamily="2" charset="-122"/>
            </a:endParaRPr>
          </a:p>
          <a:p>
            <a:pPr eaLnBrk="1" hangingPunct="1"/>
            <a:r>
              <a:rPr lang="zh-CN" altLang="en-US" dirty="0">
                <a:ea typeface="宋体" pitchFamily="2" charset="-122"/>
              </a:rPr>
              <a:t>由于</a:t>
            </a:r>
            <a:r>
              <a:rPr lang="en-US" altLang="zh-CN" dirty="0">
                <a:ea typeface="宋体" pitchFamily="2" charset="-122"/>
              </a:rPr>
              <a:t> </a:t>
            </a:r>
            <a:r>
              <a:rPr lang="en-US" altLang="zh-CN" i="1" dirty="0">
                <a:latin typeface="Times New Roman" pitchFamily="18" charset="0"/>
                <a:ea typeface="宋体" pitchFamily="2" charset="-122"/>
              </a:rPr>
              <a:t>N</a:t>
            </a:r>
            <a:r>
              <a:rPr lang="en-US" altLang="zh-CN" dirty="0">
                <a:ea typeface="宋体" pitchFamily="2" charset="-122"/>
              </a:rPr>
              <a:t>(–2.33)=0.01, </a:t>
            </a:r>
            <a:r>
              <a:rPr lang="zh-CN" altLang="en-US" dirty="0">
                <a:ea typeface="宋体" pitchFamily="2" charset="-122"/>
              </a:rPr>
              <a:t>因此</a:t>
            </a:r>
            <a:r>
              <a:rPr lang="en-US" altLang="zh-CN" dirty="0">
                <a:ea typeface="宋体" pitchFamily="2" charset="-122"/>
              </a:rPr>
              <a:t>10</a:t>
            </a:r>
            <a:r>
              <a:rPr lang="zh-CN" altLang="en-US" dirty="0">
                <a:ea typeface="宋体" pitchFamily="2" charset="-122"/>
              </a:rPr>
              <a:t>天</a:t>
            </a:r>
            <a:r>
              <a:rPr lang="en-US" altLang="zh-CN" dirty="0" err="1">
                <a:ea typeface="宋体" pitchFamily="2" charset="-122"/>
              </a:rPr>
              <a:t>VaR</a:t>
            </a:r>
            <a:r>
              <a:rPr lang="en-US" altLang="zh-CN" dirty="0">
                <a:ea typeface="宋体" pitchFamily="2" charset="-122"/>
              </a:rPr>
              <a:t> </a:t>
            </a:r>
            <a:r>
              <a:rPr lang="zh-CN" altLang="en-US" dirty="0">
                <a:ea typeface="宋体" pitchFamily="2" charset="-122"/>
              </a:rPr>
              <a:t>等于</a:t>
            </a:r>
            <a:r>
              <a:rPr lang="en-US" altLang="zh-CN" dirty="0">
                <a:ea typeface="宋体" pitchFamily="2" charset="-122"/>
              </a:rPr>
              <a:t> </a:t>
            </a:r>
          </a:p>
        </p:txBody>
      </p:sp>
      <p:sp>
        <p:nvSpPr>
          <p:cNvPr id="6149"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a:t>Copyright © Zheng, Zhenlong &amp; Chen, Rong, 2013</a:t>
            </a:r>
          </a:p>
        </p:txBody>
      </p:sp>
      <p:sp>
        <p:nvSpPr>
          <p:cNvPr id="6150"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F42800AC-6ABB-4A4C-BBB5-D03EED24CB11}" type="slidenum">
              <a:rPr lang="en-US" altLang="en-US"/>
              <a:pPr eaLnBrk="1" hangingPunct="1"/>
              <a:t>29</a:t>
            </a:fld>
            <a:endParaRPr lang="en-US" altLang="en-US"/>
          </a:p>
        </p:txBody>
      </p:sp>
      <p:graphicFrame>
        <p:nvGraphicFramePr>
          <p:cNvPr id="6146" name="Object 4"/>
          <p:cNvGraphicFramePr>
            <a:graphicFrameLocks/>
          </p:cNvGraphicFramePr>
          <p:nvPr>
            <p:extLst>
              <p:ext uri="{D42A27DB-BD31-4B8C-83A1-F6EECF244321}">
                <p14:modId xmlns:p14="http://schemas.microsoft.com/office/powerpoint/2010/main" val="405821196"/>
              </p:ext>
            </p:extLst>
          </p:nvPr>
        </p:nvGraphicFramePr>
        <p:xfrm>
          <a:off x="2123728" y="3861048"/>
          <a:ext cx="4343400" cy="457200"/>
        </p:xfrm>
        <a:graphic>
          <a:graphicData uri="http://schemas.openxmlformats.org/presentationml/2006/ole">
            <mc:AlternateContent xmlns:mc="http://schemas.openxmlformats.org/markup-compatibility/2006">
              <mc:Choice xmlns:v="urn:schemas-microsoft-com:vml" Requires="v">
                <p:oleObj name="Equation" r:id="rId3" imgW="1739880" imgH="190440" progId="Equation.2">
                  <p:embed/>
                </p:oleObj>
              </mc:Choice>
              <mc:Fallback>
                <p:oleObj name="Equation" r:id="rId3" imgW="1739880" imgH="190440" progId="Equation.2">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23728" y="3861048"/>
                        <a:ext cx="4343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4173173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金融中的风险</a:t>
            </a:r>
          </a:p>
        </p:txBody>
      </p:sp>
      <p:sp>
        <p:nvSpPr>
          <p:cNvPr id="3" name="内容占位符 2"/>
          <p:cNvSpPr>
            <a:spLocks noGrp="1"/>
          </p:cNvSpPr>
          <p:nvPr>
            <p:ph idx="1"/>
          </p:nvPr>
        </p:nvSpPr>
        <p:spPr/>
        <p:txBody>
          <a:bodyPr/>
          <a:lstStyle/>
          <a:p>
            <a:pPr marL="0" indent="0">
              <a:buNone/>
            </a:pPr>
            <a:endParaRPr lang="en-US" altLang="zh-CN" dirty="0"/>
          </a:p>
          <a:p>
            <a:r>
              <a:rPr lang="en-US" altLang="zh-CN" dirty="0"/>
              <a:t>" </a:t>
            </a:r>
            <a:r>
              <a:rPr lang="zh-CN" altLang="en-US" dirty="0"/>
              <a:t>金融学是一门研究人们在不确定环境下如何进行稀缺资源（资金）跨时间配置的学科”。</a:t>
            </a:r>
            <a:endParaRPr lang="zh-CN" altLang="en-US" dirty="0">
              <a:solidFill>
                <a:srgbClr val="FF0000"/>
              </a:solidFill>
            </a:endParaRPr>
          </a:p>
        </p:txBody>
      </p:sp>
      <p:sp>
        <p:nvSpPr>
          <p:cNvPr id="5" name="页脚占位符 4"/>
          <p:cNvSpPr>
            <a:spLocks noGrp="1"/>
          </p:cNvSpPr>
          <p:nvPr>
            <p:ph type="ftr" sz="quarter" idx="11"/>
          </p:nvPr>
        </p:nvSpPr>
        <p:spPr/>
        <p:txBody>
          <a:bodyPr/>
          <a:lstStyle/>
          <a:p>
            <a:r>
              <a:rPr lang="en-US" altLang="zh-CN"/>
              <a:t>Copyright © Zheng, Zhenlong &amp; Chen, Rong, 2013</a:t>
            </a:r>
            <a:endParaRPr lang="zh-CN" altLang="en-US"/>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3</a:t>
            </a:fld>
            <a:endParaRPr lang="zh-CN" altLang="en-US" dirty="0"/>
          </a:p>
        </p:txBody>
      </p:sp>
    </p:spTree>
    <p:extLst>
      <p:ext uri="{BB962C8B-B14F-4D97-AF65-F5344CB8AC3E}">
        <p14:creationId xmlns:p14="http://schemas.microsoft.com/office/powerpoint/2010/main" val="401994258"/>
      </p:ext>
    </p:extLst>
  </p:cSld>
  <p:clrMapOvr>
    <a:masterClrMapping/>
  </p:clrMapOvr>
  <p:transition spd="slow">
    <p:pull dir="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lIns="92075" tIns="46038" rIns="92075" bIns="46038"/>
          <a:lstStyle/>
          <a:p>
            <a:pPr fontAlgn="auto">
              <a:spcAft>
                <a:spcPts val="0"/>
              </a:spcAft>
              <a:defRPr/>
            </a:pPr>
            <a:r>
              <a:rPr lang="zh-CN" altLang="en-US" dirty="0">
                <a:solidFill>
                  <a:schemeClr val="tx2">
                    <a:satMod val="130000"/>
                  </a:schemeClr>
                </a:solidFill>
              </a:rPr>
              <a:t>单资产</a:t>
            </a:r>
            <a:r>
              <a:rPr lang="en-US" altLang="zh-CN" dirty="0">
                <a:solidFill>
                  <a:schemeClr val="tx2">
                    <a:satMod val="130000"/>
                  </a:schemeClr>
                </a:solidFill>
              </a:rPr>
              <a:t>VAR</a:t>
            </a:r>
            <a:r>
              <a:rPr lang="zh-CN" altLang="en-US" dirty="0">
                <a:solidFill>
                  <a:schemeClr val="tx2">
                    <a:satMod val="130000"/>
                  </a:schemeClr>
                </a:solidFill>
              </a:rPr>
              <a:t>的计算－</a:t>
            </a:r>
            <a:r>
              <a:rPr lang="en-US" altLang="zh-CN" dirty="0">
                <a:solidFill>
                  <a:schemeClr val="tx2">
                    <a:satMod val="130000"/>
                  </a:schemeClr>
                </a:solidFill>
              </a:rPr>
              <a:t>GE</a:t>
            </a:r>
            <a:endParaRPr lang="en-US" altLang="zh-CN" sz="2400" dirty="0">
              <a:solidFill>
                <a:schemeClr val="tx2">
                  <a:satMod val="130000"/>
                </a:schemeClr>
              </a:solidFill>
            </a:endParaRPr>
          </a:p>
        </p:txBody>
      </p:sp>
      <p:sp>
        <p:nvSpPr>
          <p:cNvPr id="7173" name="Rectangle 3"/>
          <p:cNvSpPr>
            <a:spLocks noGrp="1" noChangeArrowheads="1"/>
          </p:cNvSpPr>
          <p:nvPr>
            <p:ph idx="1"/>
          </p:nvPr>
        </p:nvSpPr>
        <p:spPr/>
        <p:txBody>
          <a:bodyPr lIns="92075" tIns="46038" rIns="92075" bIns="46038"/>
          <a:lstStyle/>
          <a:p>
            <a:pPr eaLnBrk="1" hangingPunct="1"/>
            <a:r>
              <a:rPr lang="zh-CN" altLang="en-US" dirty="0">
                <a:ea typeface="宋体" pitchFamily="2" charset="-122"/>
              </a:rPr>
              <a:t>假设该基金拥有</a:t>
            </a:r>
            <a:r>
              <a:rPr lang="en-US" altLang="zh-CN" dirty="0">
                <a:ea typeface="宋体" pitchFamily="2" charset="-122"/>
              </a:rPr>
              <a:t>GE</a:t>
            </a:r>
            <a:r>
              <a:rPr lang="zh-CN" altLang="en-US" dirty="0">
                <a:ea typeface="宋体" pitchFamily="2" charset="-122"/>
              </a:rPr>
              <a:t>股票的市值为</a:t>
            </a:r>
            <a:r>
              <a:rPr lang="en-US" altLang="zh-CN" dirty="0">
                <a:ea typeface="宋体" pitchFamily="2" charset="-122"/>
              </a:rPr>
              <a:t>500</a:t>
            </a:r>
            <a:r>
              <a:rPr lang="zh-CN" altLang="en-US" dirty="0">
                <a:ea typeface="宋体" pitchFamily="2" charset="-122"/>
              </a:rPr>
              <a:t>万美元</a:t>
            </a:r>
            <a:endParaRPr lang="en-US" altLang="zh-CN" dirty="0">
              <a:ea typeface="宋体" pitchFamily="2" charset="-122"/>
            </a:endParaRPr>
          </a:p>
          <a:p>
            <a:pPr eaLnBrk="1" hangingPunct="1"/>
            <a:r>
              <a:rPr lang="en-US" altLang="zh-CN" dirty="0">
                <a:ea typeface="宋体" pitchFamily="2" charset="-122"/>
              </a:rPr>
              <a:t>GE</a:t>
            </a:r>
            <a:r>
              <a:rPr lang="zh-CN" altLang="en-US" dirty="0">
                <a:ea typeface="宋体" pitchFamily="2" charset="-122"/>
              </a:rPr>
              <a:t>股票每天的波动率为</a:t>
            </a:r>
            <a:r>
              <a:rPr lang="en-US" altLang="zh-CN" dirty="0">
                <a:ea typeface="宋体" pitchFamily="2" charset="-122"/>
              </a:rPr>
              <a:t>1% (</a:t>
            </a:r>
            <a:r>
              <a:rPr lang="zh-CN" altLang="en-US" dirty="0">
                <a:ea typeface="宋体" pitchFamily="2" charset="-122"/>
              </a:rPr>
              <a:t>约为每年</a:t>
            </a:r>
            <a:r>
              <a:rPr lang="en-US" altLang="zh-CN" dirty="0">
                <a:ea typeface="宋体" pitchFamily="2" charset="-122"/>
              </a:rPr>
              <a:t>16%)</a:t>
            </a:r>
          </a:p>
          <a:p>
            <a:pPr eaLnBrk="1" hangingPunct="1"/>
            <a:r>
              <a:rPr lang="en-US" altLang="zh-CN" dirty="0">
                <a:ea typeface="宋体" pitchFamily="2" charset="-122"/>
              </a:rPr>
              <a:t>10</a:t>
            </a:r>
            <a:r>
              <a:rPr lang="zh-CN" altLang="en-US" dirty="0">
                <a:ea typeface="宋体" pitchFamily="2" charset="-122"/>
              </a:rPr>
              <a:t>天的标准差为</a:t>
            </a:r>
            <a:endParaRPr lang="en-US" altLang="zh-CN" dirty="0">
              <a:ea typeface="宋体" pitchFamily="2" charset="-122"/>
            </a:endParaRPr>
          </a:p>
          <a:p>
            <a:pPr eaLnBrk="1" hangingPunct="1"/>
            <a:endParaRPr lang="en-US" altLang="zh-CN" dirty="0">
              <a:ea typeface="宋体" pitchFamily="2" charset="-122"/>
            </a:endParaRPr>
          </a:p>
          <a:p>
            <a:pPr eaLnBrk="1" hangingPunct="1"/>
            <a:r>
              <a:rPr lang="en-US" altLang="zh-CN" dirty="0">
                <a:ea typeface="宋体" pitchFamily="2" charset="-122"/>
              </a:rPr>
              <a:t>10</a:t>
            </a:r>
            <a:r>
              <a:rPr lang="zh-CN" altLang="en-US" dirty="0">
                <a:ea typeface="宋体" pitchFamily="2" charset="-122"/>
              </a:rPr>
              <a:t>天</a:t>
            </a:r>
            <a:r>
              <a:rPr lang="en-US" altLang="zh-CN" dirty="0">
                <a:ea typeface="宋体" pitchFamily="2" charset="-122"/>
              </a:rPr>
              <a:t>VAR </a:t>
            </a:r>
            <a:r>
              <a:rPr lang="zh-CN" altLang="en-US" dirty="0">
                <a:ea typeface="宋体" pitchFamily="2" charset="-122"/>
              </a:rPr>
              <a:t>为</a:t>
            </a:r>
            <a:endParaRPr lang="en-US" altLang="zh-CN" dirty="0">
              <a:ea typeface="宋体" pitchFamily="2" charset="-122"/>
            </a:endParaRPr>
          </a:p>
          <a:p>
            <a:pPr algn="ctr" eaLnBrk="1" hangingPunct="1">
              <a:buFont typeface="Wingdings" pitchFamily="2" charset="2"/>
              <a:buNone/>
            </a:pPr>
            <a:endParaRPr lang="en-US" altLang="zh-CN" dirty="0">
              <a:ea typeface="宋体" pitchFamily="2" charset="-122"/>
            </a:endParaRPr>
          </a:p>
          <a:p>
            <a:pPr algn="ctr" eaLnBrk="1" hangingPunct="1">
              <a:buFont typeface="Wingdings" pitchFamily="2" charset="2"/>
              <a:buNone/>
            </a:pPr>
            <a:endParaRPr lang="en-US" altLang="zh-CN" dirty="0">
              <a:ea typeface="宋体" pitchFamily="2" charset="-122"/>
            </a:endParaRPr>
          </a:p>
        </p:txBody>
      </p:sp>
      <p:sp>
        <p:nvSpPr>
          <p:cNvPr id="7174"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a:t>Copyright © Zheng, Zhenlong &amp; Chen, Rong, 2013</a:t>
            </a:r>
          </a:p>
        </p:txBody>
      </p:sp>
      <p:sp>
        <p:nvSpPr>
          <p:cNvPr id="7175"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BA5E1820-1889-45C9-B55A-07419EE30AB6}" type="slidenum">
              <a:rPr lang="en-US" altLang="en-US"/>
              <a:pPr eaLnBrk="1" hangingPunct="1"/>
              <a:t>30</a:t>
            </a:fld>
            <a:endParaRPr lang="en-US" altLang="en-US"/>
          </a:p>
        </p:txBody>
      </p:sp>
      <p:graphicFrame>
        <p:nvGraphicFramePr>
          <p:cNvPr id="7170" name="Object 4"/>
          <p:cNvGraphicFramePr>
            <a:graphicFrameLocks/>
          </p:cNvGraphicFramePr>
          <p:nvPr>
            <p:extLst>
              <p:ext uri="{D42A27DB-BD31-4B8C-83A1-F6EECF244321}">
                <p14:modId xmlns:p14="http://schemas.microsoft.com/office/powerpoint/2010/main" val="482161571"/>
              </p:ext>
            </p:extLst>
          </p:nvPr>
        </p:nvGraphicFramePr>
        <p:xfrm>
          <a:off x="2771800" y="3068960"/>
          <a:ext cx="3352800" cy="533400"/>
        </p:xfrm>
        <a:graphic>
          <a:graphicData uri="http://schemas.openxmlformats.org/presentationml/2006/ole">
            <mc:AlternateContent xmlns:mc="http://schemas.openxmlformats.org/markup-compatibility/2006">
              <mc:Choice xmlns:v="urn:schemas-microsoft-com:vml" Requires="v">
                <p:oleObj name="Equation" r:id="rId3" imgW="1422360" imgH="228600" progId="Equation.2">
                  <p:embed/>
                </p:oleObj>
              </mc:Choice>
              <mc:Fallback>
                <p:oleObj name="Equation" r:id="rId3" imgW="1422360" imgH="228600" progId="Equation.2">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71800" y="3068960"/>
                        <a:ext cx="33528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171" name="Object 5"/>
          <p:cNvGraphicFramePr>
            <a:graphicFrameLocks/>
          </p:cNvGraphicFramePr>
          <p:nvPr>
            <p:extLst>
              <p:ext uri="{D42A27DB-BD31-4B8C-83A1-F6EECF244321}">
                <p14:modId xmlns:p14="http://schemas.microsoft.com/office/powerpoint/2010/main" val="3867867606"/>
              </p:ext>
            </p:extLst>
          </p:nvPr>
        </p:nvGraphicFramePr>
        <p:xfrm>
          <a:off x="2555776" y="4077072"/>
          <a:ext cx="3657600" cy="457200"/>
        </p:xfrm>
        <a:graphic>
          <a:graphicData uri="http://schemas.openxmlformats.org/presentationml/2006/ole">
            <mc:AlternateContent xmlns:mc="http://schemas.openxmlformats.org/markup-compatibility/2006">
              <mc:Choice xmlns:v="urn:schemas-microsoft-com:vml" Requires="v">
                <p:oleObj name="Equation" r:id="rId5" imgW="1625400" imgH="190440" progId="Equation.2">
                  <p:embed/>
                </p:oleObj>
              </mc:Choice>
              <mc:Fallback>
                <p:oleObj name="Equation" r:id="rId5" imgW="1625400" imgH="190440" progId="Equation.2">
                  <p:embed/>
                  <p:pic>
                    <p:nvPicPr>
                      <p:cNvPr id="0" name=""/>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55776" y="4077072"/>
                        <a:ext cx="3657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23334867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lIns="92075" tIns="46038" rIns="92075" bIns="46038"/>
          <a:lstStyle/>
          <a:p>
            <a:pPr eaLnBrk="1" fontAlgn="auto" hangingPunct="1">
              <a:spcAft>
                <a:spcPts val="0"/>
              </a:spcAft>
              <a:defRPr/>
            </a:pPr>
            <a:r>
              <a:rPr lang="zh-CN" altLang="en-US" dirty="0">
                <a:solidFill>
                  <a:schemeClr val="tx2">
                    <a:satMod val="130000"/>
                  </a:schemeClr>
                </a:solidFill>
              </a:rPr>
              <a:t>微软和</a:t>
            </a:r>
            <a:r>
              <a:rPr lang="en-US" altLang="zh-CN" dirty="0">
                <a:solidFill>
                  <a:schemeClr val="tx2">
                    <a:satMod val="130000"/>
                  </a:schemeClr>
                </a:solidFill>
              </a:rPr>
              <a:t>GE</a:t>
            </a:r>
            <a:r>
              <a:rPr lang="zh-CN" altLang="en-US" dirty="0">
                <a:solidFill>
                  <a:schemeClr val="tx2">
                    <a:satMod val="130000"/>
                  </a:schemeClr>
                </a:solidFill>
              </a:rPr>
              <a:t>组合</a:t>
            </a:r>
            <a:endParaRPr lang="en-US" dirty="0">
              <a:solidFill>
                <a:schemeClr val="tx2">
                  <a:satMod val="130000"/>
                </a:schemeClr>
              </a:solidFill>
            </a:endParaRPr>
          </a:p>
        </p:txBody>
      </p:sp>
      <mc:AlternateContent xmlns:mc="http://schemas.openxmlformats.org/markup-compatibility/2006" xmlns:a14="http://schemas.microsoft.com/office/drawing/2010/main">
        <mc:Choice Requires="a14">
          <p:sp>
            <p:nvSpPr>
              <p:cNvPr id="35843" name="Rectangle 3"/>
              <p:cNvSpPr>
                <a:spLocks noGrp="1" noChangeArrowheads="1"/>
              </p:cNvSpPr>
              <p:nvPr>
                <p:ph idx="1"/>
              </p:nvPr>
            </p:nvSpPr>
            <p:spPr/>
            <p:txBody>
              <a:bodyPr lIns="92075" tIns="46038" rIns="92075" bIns="46038"/>
              <a:lstStyle/>
              <a:p>
                <a:pPr eaLnBrk="1" hangingPunct="1">
                  <a:defRPr/>
                </a:pPr>
                <a:r>
                  <a:rPr lang="zh-CN" altLang="en-US" dirty="0">
                    <a:cs typeface="Arial" charset="0"/>
                  </a:rPr>
                  <a:t>假定微软和</a:t>
                </a:r>
                <a:r>
                  <a:rPr lang="en-US" altLang="zh-CN" dirty="0">
                    <a:cs typeface="Arial" charset="0"/>
                  </a:rPr>
                  <a:t>GE</a:t>
                </a:r>
                <a:r>
                  <a:rPr lang="zh-CN" altLang="en-US" dirty="0">
                    <a:cs typeface="Arial" charset="0"/>
                  </a:rPr>
                  <a:t>股票服从双变量正态分布</a:t>
                </a:r>
                <a:endParaRPr lang="en-US" dirty="0">
                  <a:cs typeface="Arial" charset="0"/>
                </a:endParaRPr>
              </a:p>
              <a:p>
                <a:pPr marL="349250" indent="-349250" eaLnBrk="1" hangingPunct="1">
                  <a:defRPr/>
                </a:pPr>
                <a:r>
                  <a:rPr lang="zh-CN" altLang="en-US" dirty="0">
                    <a:cs typeface="Arial" charset="0"/>
                  </a:rPr>
                  <a:t>假定这两只股票收益率的相关系数为</a:t>
                </a:r>
                <a14:m>
                  <m:oMath xmlns:m="http://schemas.openxmlformats.org/officeDocument/2006/math">
                    <m:r>
                      <a:rPr lang="en-US" i="1" smtClean="0">
                        <a:latin typeface="Cambria Math"/>
                        <a:ea typeface="Cambria Math"/>
                        <a:cs typeface="Arial" charset="0"/>
                      </a:rPr>
                      <m:t>𝜌</m:t>
                    </m:r>
                  </m:oMath>
                </a14:m>
                <a:endParaRPr lang="en-US" dirty="0">
                  <a:cs typeface="Arial" charset="0"/>
                </a:endParaRPr>
              </a:p>
            </p:txBody>
          </p:sp>
        </mc:Choice>
        <mc:Fallback xmlns="">
          <p:sp>
            <p:nvSpPr>
              <p:cNvPr id="35843" name="Rectangle 3"/>
              <p:cNvSpPr>
                <a:spLocks noGrp="1" noRot="1" noChangeAspect="1" noMove="1" noResize="1" noEditPoints="1" noAdjustHandles="1" noChangeArrowheads="1" noChangeShapeType="1" noTextEdit="1"/>
              </p:cNvSpPr>
              <p:nvPr>
                <p:ph idx="1"/>
              </p:nvPr>
            </p:nvSpPr>
            <p:spPr>
              <a:blipFill rotWithShape="1">
                <a:blip r:embed="rId3"/>
                <a:stretch>
                  <a:fillRect l="-296" t="-1346"/>
                </a:stretch>
              </a:blipFill>
            </p:spPr>
            <p:txBody>
              <a:bodyPr/>
              <a:lstStyle/>
              <a:p>
                <a:r>
                  <a:rPr lang="zh-CN" altLang="en-US">
                    <a:noFill/>
                  </a:rPr>
                  <a:t> </a:t>
                </a:r>
              </a:p>
            </p:txBody>
          </p:sp>
        </mc:Fallback>
      </mc:AlternateContent>
      <p:sp>
        <p:nvSpPr>
          <p:cNvPr id="37892"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a:t>Copyright © Zheng, Zhenlong &amp; Chen, Rong, 2013</a:t>
            </a:r>
          </a:p>
        </p:txBody>
      </p:sp>
      <p:sp>
        <p:nvSpPr>
          <p:cNvPr id="37893"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40E4C272-AE67-4871-BFD6-3AB46272C6AB}" type="slidenum">
              <a:rPr lang="en-US" altLang="en-US"/>
              <a:pPr eaLnBrk="1" hangingPunct="1"/>
              <a:t>31</a:t>
            </a:fld>
            <a:endParaRPr lang="en-US" altLang="en-US"/>
          </a:p>
        </p:txBody>
      </p:sp>
    </p:spTree>
    <p:extLst>
      <p:ext uri="{BB962C8B-B14F-4D97-AF65-F5344CB8AC3E}">
        <p14:creationId xmlns:p14="http://schemas.microsoft.com/office/powerpoint/2010/main" val="18238633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lIns="92075" tIns="46038" rIns="92075" bIns="46038"/>
          <a:lstStyle/>
          <a:p>
            <a:pPr eaLnBrk="1" fontAlgn="auto" hangingPunct="1">
              <a:spcAft>
                <a:spcPts val="0"/>
              </a:spcAft>
              <a:defRPr/>
            </a:pPr>
            <a:r>
              <a:rPr lang="zh-CN" altLang="en-US" dirty="0">
                <a:solidFill>
                  <a:schemeClr val="tx2">
                    <a:satMod val="130000"/>
                  </a:schemeClr>
                </a:solidFill>
              </a:rPr>
              <a:t>组合的标准差</a:t>
            </a:r>
            <a:endParaRPr lang="en-US" dirty="0">
              <a:solidFill>
                <a:schemeClr val="tx2">
                  <a:satMod val="130000"/>
                </a:schemeClr>
              </a:solidFill>
            </a:endParaRPr>
          </a:p>
        </p:txBody>
      </p:sp>
      <p:sp>
        <p:nvSpPr>
          <p:cNvPr id="8196" name="Rectangle 3"/>
          <p:cNvSpPr>
            <a:spLocks noGrp="1" noChangeArrowheads="1"/>
          </p:cNvSpPr>
          <p:nvPr>
            <p:ph idx="1"/>
          </p:nvPr>
        </p:nvSpPr>
        <p:spPr/>
        <p:txBody>
          <a:bodyPr lIns="92075" tIns="46038" rIns="92075" bIns="46038"/>
          <a:lstStyle/>
          <a:p>
            <a:pPr eaLnBrk="1" hangingPunct="1"/>
            <a:r>
              <a:rPr lang="zh-CN" altLang="en-US" dirty="0">
                <a:ea typeface="宋体" pitchFamily="2" charset="-122"/>
              </a:rPr>
              <a:t>组合的标准差为</a:t>
            </a:r>
            <a:endParaRPr lang="en-US" altLang="zh-CN" dirty="0">
              <a:ea typeface="宋体" pitchFamily="2" charset="-122"/>
            </a:endParaRPr>
          </a:p>
          <a:p>
            <a:pPr eaLnBrk="1" hangingPunct="1">
              <a:buFont typeface="Wingdings" pitchFamily="2" charset="2"/>
              <a:buNone/>
            </a:pPr>
            <a:endParaRPr lang="en-US" altLang="zh-CN" dirty="0">
              <a:ea typeface="宋体" pitchFamily="2" charset="-122"/>
            </a:endParaRPr>
          </a:p>
          <a:p>
            <a:pPr eaLnBrk="1" hangingPunct="1">
              <a:buFont typeface="Wingdings" pitchFamily="2" charset="2"/>
              <a:buNone/>
            </a:pPr>
            <a:endParaRPr lang="en-US" altLang="zh-CN" dirty="0">
              <a:ea typeface="宋体" pitchFamily="2" charset="-122"/>
            </a:endParaRPr>
          </a:p>
          <a:p>
            <a:pPr eaLnBrk="1" hangingPunct="1"/>
            <a:r>
              <a:rPr lang="zh-CN" altLang="en-US" dirty="0">
                <a:ea typeface="宋体" pitchFamily="2" charset="-122"/>
              </a:rPr>
              <a:t>其中</a:t>
            </a:r>
            <a:r>
              <a:rPr lang="en-US" altLang="zh-CN" dirty="0" err="1">
                <a:latin typeface="Symbol" pitchFamily="18" charset="2"/>
                <a:ea typeface="宋体" pitchFamily="2" charset="-122"/>
              </a:rPr>
              <a:t>s</a:t>
            </a:r>
            <a:r>
              <a:rPr lang="en-US" altLang="zh-CN" i="1" baseline="-25000" dirty="0" err="1">
                <a:latin typeface="Times New Roman" pitchFamily="18" charset="0"/>
                <a:ea typeface="宋体" pitchFamily="2" charset="-122"/>
              </a:rPr>
              <a:t>X</a:t>
            </a:r>
            <a:r>
              <a:rPr lang="en-US" altLang="zh-CN" dirty="0">
                <a:ea typeface="宋体" pitchFamily="2" charset="-122"/>
              </a:rPr>
              <a:t> = 200,000 ,</a:t>
            </a:r>
            <a:r>
              <a:rPr lang="en-US" altLang="zh-CN" dirty="0">
                <a:latin typeface="Symbol" pitchFamily="18" charset="2"/>
                <a:ea typeface="宋体" pitchFamily="2" charset="-122"/>
              </a:rPr>
              <a:t> </a:t>
            </a:r>
            <a:r>
              <a:rPr lang="en-US" altLang="zh-CN" dirty="0" err="1">
                <a:latin typeface="Symbol" pitchFamily="18" charset="2"/>
                <a:ea typeface="宋体" pitchFamily="2" charset="-122"/>
              </a:rPr>
              <a:t>s</a:t>
            </a:r>
            <a:r>
              <a:rPr lang="en-US" altLang="zh-CN" i="1" baseline="-25000" dirty="0" err="1">
                <a:latin typeface="Times New Roman" pitchFamily="18" charset="0"/>
                <a:ea typeface="宋体" pitchFamily="2" charset="-122"/>
              </a:rPr>
              <a:t>Y</a:t>
            </a:r>
            <a:r>
              <a:rPr lang="en-US" altLang="zh-CN" baseline="-25000" dirty="0">
                <a:ea typeface="宋体" pitchFamily="2" charset="-122"/>
              </a:rPr>
              <a:t> </a:t>
            </a:r>
            <a:r>
              <a:rPr lang="en-US" altLang="zh-CN" dirty="0">
                <a:ea typeface="宋体" pitchFamily="2" charset="-122"/>
              </a:rPr>
              <a:t>= 50,000 , </a:t>
            </a:r>
            <a:r>
              <a:rPr lang="en-US" altLang="zh-CN" dirty="0">
                <a:latin typeface="Symbol" pitchFamily="18" charset="2"/>
                <a:ea typeface="宋体" pitchFamily="2" charset="-122"/>
              </a:rPr>
              <a:t>r</a:t>
            </a:r>
            <a:r>
              <a:rPr lang="en-US" altLang="zh-CN" dirty="0">
                <a:ea typeface="宋体" pitchFamily="2" charset="-122"/>
              </a:rPr>
              <a:t> = 0.3. </a:t>
            </a:r>
            <a:r>
              <a:rPr lang="zh-CN" altLang="en-US" dirty="0">
                <a:ea typeface="宋体" pitchFamily="2" charset="-122"/>
              </a:rPr>
              <a:t>因此该组合一天变化的标准差为</a:t>
            </a:r>
            <a:r>
              <a:rPr lang="en-US" altLang="zh-CN" dirty="0">
                <a:ea typeface="宋体" pitchFamily="2" charset="-122"/>
              </a:rPr>
              <a:t>220,227</a:t>
            </a:r>
          </a:p>
          <a:p>
            <a:pPr eaLnBrk="1" hangingPunct="1"/>
            <a:endParaRPr lang="en-US" altLang="zh-CN" dirty="0">
              <a:ea typeface="宋体" pitchFamily="2" charset="-122"/>
            </a:endParaRPr>
          </a:p>
          <a:p>
            <a:pPr eaLnBrk="1" hangingPunct="1">
              <a:buFont typeface="Wingdings" pitchFamily="2" charset="2"/>
              <a:buNone/>
            </a:pPr>
            <a:endParaRPr lang="en-US" altLang="zh-CN" dirty="0">
              <a:ea typeface="宋体" pitchFamily="2" charset="-122"/>
            </a:endParaRPr>
          </a:p>
          <a:p>
            <a:pPr eaLnBrk="1" hangingPunct="1">
              <a:buFont typeface="Wingdings" pitchFamily="2" charset="2"/>
              <a:buNone/>
            </a:pPr>
            <a:endParaRPr lang="en-US" altLang="zh-CN" dirty="0">
              <a:ea typeface="宋体" pitchFamily="2" charset="-122"/>
            </a:endParaRPr>
          </a:p>
          <a:p>
            <a:pPr algn="ctr" eaLnBrk="1" hangingPunct="1">
              <a:buFont typeface="Wingdings" pitchFamily="2" charset="2"/>
              <a:buNone/>
            </a:pPr>
            <a:endParaRPr lang="en-US" altLang="zh-CN" dirty="0">
              <a:ea typeface="宋体" pitchFamily="2" charset="-122"/>
            </a:endParaRPr>
          </a:p>
          <a:p>
            <a:pPr algn="ctr" eaLnBrk="1" hangingPunct="1">
              <a:buFont typeface="Wingdings" pitchFamily="2" charset="2"/>
              <a:buNone/>
            </a:pPr>
            <a:endParaRPr lang="en-US" altLang="zh-CN" dirty="0">
              <a:ea typeface="宋体" pitchFamily="2" charset="-122"/>
            </a:endParaRPr>
          </a:p>
        </p:txBody>
      </p:sp>
      <p:sp>
        <p:nvSpPr>
          <p:cNvPr id="8197"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a:t>Copyright © Zheng, Zhenlong &amp; Chen, Rong, 2013</a:t>
            </a:r>
          </a:p>
        </p:txBody>
      </p:sp>
      <p:sp>
        <p:nvSpPr>
          <p:cNvPr id="8198"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57EA0A95-C32B-4395-96BD-54A3E6D7D780}" type="slidenum">
              <a:rPr lang="en-US" altLang="en-US"/>
              <a:pPr eaLnBrk="1" hangingPunct="1"/>
              <a:t>32</a:t>
            </a:fld>
            <a:endParaRPr lang="en-US" altLang="en-US"/>
          </a:p>
        </p:txBody>
      </p:sp>
      <p:graphicFrame>
        <p:nvGraphicFramePr>
          <p:cNvPr id="8194" name="Object 4"/>
          <p:cNvGraphicFramePr>
            <a:graphicFrameLocks/>
          </p:cNvGraphicFramePr>
          <p:nvPr>
            <p:extLst>
              <p:ext uri="{D42A27DB-BD31-4B8C-83A1-F6EECF244321}">
                <p14:modId xmlns:p14="http://schemas.microsoft.com/office/powerpoint/2010/main" val="3780931950"/>
              </p:ext>
            </p:extLst>
          </p:nvPr>
        </p:nvGraphicFramePr>
        <p:xfrm>
          <a:off x="2339752" y="2348880"/>
          <a:ext cx="4103688" cy="657225"/>
        </p:xfrm>
        <a:graphic>
          <a:graphicData uri="http://schemas.openxmlformats.org/presentationml/2006/ole">
            <mc:AlternateContent xmlns:mc="http://schemas.openxmlformats.org/markup-compatibility/2006">
              <mc:Choice xmlns:v="urn:schemas-microsoft-com:vml" Requires="v">
                <p:oleObj name="Equation" r:id="rId3" imgW="1739880" imgH="291960" progId="Equation.3">
                  <p:embed/>
                </p:oleObj>
              </mc:Choice>
              <mc:Fallback>
                <p:oleObj name="Equation" r:id="rId3" imgW="1739880" imgH="291960" progId="Equation.3">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39752" y="2348880"/>
                        <a:ext cx="4103688" cy="65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26427956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lIns="92075" tIns="46038" rIns="92075" bIns="46038"/>
          <a:lstStyle/>
          <a:p>
            <a:pPr eaLnBrk="1" fontAlgn="auto" hangingPunct="1">
              <a:spcAft>
                <a:spcPts val="0"/>
              </a:spcAft>
              <a:defRPr/>
            </a:pPr>
            <a:r>
              <a:rPr lang="zh-CN" altLang="en-US" dirty="0">
                <a:solidFill>
                  <a:schemeClr val="tx2">
                    <a:satMod val="130000"/>
                  </a:schemeClr>
                </a:solidFill>
              </a:rPr>
              <a:t>组合</a:t>
            </a:r>
            <a:r>
              <a:rPr lang="en-US" altLang="zh-CN" dirty="0">
                <a:solidFill>
                  <a:schemeClr val="tx2">
                    <a:satMod val="130000"/>
                  </a:schemeClr>
                </a:solidFill>
              </a:rPr>
              <a:t>VAR</a:t>
            </a:r>
            <a:endParaRPr lang="en-US" dirty="0">
              <a:solidFill>
                <a:schemeClr val="tx2">
                  <a:satMod val="130000"/>
                </a:schemeClr>
              </a:solidFill>
            </a:endParaRPr>
          </a:p>
        </p:txBody>
      </p:sp>
      <p:sp>
        <p:nvSpPr>
          <p:cNvPr id="9220" name="Rectangle 3"/>
          <p:cNvSpPr>
            <a:spLocks noGrp="1" noChangeArrowheads="1"/>
          </p:cNvSpPr>
          <p:nvPr>
            <p:ph idx="1"/>
          </p:nvPr>
        </p:nvSpPr>
        <p:spPr>
          <a:xfrm>
            <a:off x="827584" y="1844824"/>
            <a:ext cx="8011616" cy="4251176"/>
          </a:xfrm>
        </p:spPr>
        <p:txBody>
          <a:bodyPr lIns="92075" tIns="46038" rIns="92075" bIns="46038"/>
          <a:lstStyle/>
          <a:p>
            <a:pPr eaLnBrk="1" hangingPunct="1"/>
            <a:r>
              <a:rPr lang="zh-CN" altLang="en-US" dirty="0">
                <a:ea typeface="宋体" pitchFamily="2" charset="-122"/>
              </a:rPr>
              <a:t>该组合</a:t>
            </a:r>
            <a:r>
              <a:rPr lang="en-US" altLang="zh-CN" dirty="0">
                <a:ea typeface="宋体" pitchFamily="2" charset="-122"/>
              </a:rPr>
              <a:t>10-day 99% </a:t>
            </a:r>
            <a:r>
              <a:rPr lang="en-US" altLang="zh-CN" dirty="0" err="1">
                <a:ea typeface="宋体" pitchFamily="2" charset="-122"/>
              </a:rPr>
              <a:t>VaR</a:t>
            </a:r>
            <a:r>
              <a:rPr lang="en-US" altLang="zh-CN" dirty="0">
                <a:ea typeface="宋体" pitchFamily="2" charset="-122"/>
              </a:rPr>
              <a:t> </a:t>
            </a:r>
            <a:r>
              <a:rPr lang="zh-CN" altLang="en-US" dirty="0">
                <a:ea typeface="宋体" pitchFamily="2" charset="-122"/>
              </a:rPr>
              <a:t>为</a:t>
            </a:r>
            <a:endParaRPr lang="en-US" altLang="zh-CN" dirty="0">
              <a:ea typeface="宋体" pitchFamily="2" charset="-122"/>
            </a:endParaRPr>
          </a:p>
          <a:p>
            <a:pPr eaLnBrk="1" hangingPunct="1"/>
            <a:endParaRPr lang="en-US" altLang="zh-CN" dirty="0">
              <a:ea typeface="宋体" pitchFamily="2" charset="-122"/>
            </a:endParaRPr>
          </a:p>
          <a:p>
            <a:pPr eaLnBrk="1" hangingPunct="1"/>
            <a:endParaRPr lang="en-US" altLang="zh-CN" dirty="0">
              <a:ea typeface="宋体" pitchFamily="2" charset="-122"/>
            </a:endParaRPr>
          </a:p>
          <a:p>
            <a:pPr eaLnBrk="1" hangingPunct="1"/>
            <a:r>
              <a:rPr lang="zh-CN" altLang="en-US" dirty="0">
                <a:ea typeface="宋体" pitchFamily="2" charset="-122"/>
              </a:rPr>
              <a:t>分散化的好处为</a:t>
            </a:r>
            <a:endParaRPr lang="en-US" altLang="zh-CN" dirty="0">
              <a:ea typeface="宋体" pitchFamily="2" charset="-122"/>
            </a:endParaRPr>
          </a:p>
          <a:p>
            <a:pPr eaLnBrk="1" hangingPunct="1">
              <a:buFontTx/>
              <a:buNone/>
            </a:pPr>
            <a:r>
              <a:rPr lang="en-US" altLang="zh-CN" dirty="0">
                <a:ea typeface="宋体" pitchFamily="2" charset="-122"/>
              </a:rPr>
              <a:t>	(1,473,621+368,405)–1,622,657=$219,369</a:t>
            </a:r>
            <a:endParaRPr lang="en-CA" dirty="0"/>
          </a:p>
          <a:p>
            <a:pPr eaLnBrk="1" hangingPunct="1"/>
            <a:endParaRPr lang="en-US" altLang="zh-CN" dirty="0">
              <a:ea typeface="宋体" pitchFamily="2" charset="-122"/>
            </a:endParaRPr>
          </a:p>
        </p:txBody>
      </p:sp>
      <p:sp>
        <p:nvSpPr>
          <p:cNvPr id="9221"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a:t>Copyright © Zheng, Zhenlong &amp; Chen, Rong, 2013</a:t>
            </a:r>
          </a:p>
        </p:txBody>
      </p:sp>
      <p:sp>
        <p:nvSpPr>
          <p:cNvPr id="9222"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3A1BC075-57CC-492B-85FF-F757F71EA4BA}" type="slidenum">
              <a:rPr lang="en-US" altLang="en-US"/>
              <a:pPr eaLnBrk="1" hangingPunct="1"/>
              <a:t>33</a:t>
            </a:fld>
            <a:endParaRPr lang="en-US" altLang="en-US"/>
          </a:p>
        </p:txBody>
      </p:sp>
      <p:graphicFrame>
        <p:nvGraphicFramePr>
          <p:cNvPr id="9218" name="Object 4"/>
          <p:cNvGraphicFramePr>
            <a:graphicFrameLocks/>
          </p:cNvGraphicFramePr>
          <p:nvPr/>
        </p:nvGraphicFramePr>
        <p:xfrm>
          <a:off x="2133600" y="2438400"/>
          <a:ext cx="5791200" cy="579438"/>
        </p:xfrm>
        <a:graphic>
          <a:graphicData uri="http://schemas.openxmlformats.org/presentationml/2006/ole">
            <mc:AlternateContent xmlns:mc="http://schemas.openxmlformats.org/markup-compatibility/2006">
              <mc:Choice xmlns:v="urn:schemas-microsoft-com:vml" Requires="v">
                <p:oleObj name="Equation" r:id="rId3" imgW="2145960" imgH="241200" progId="Equation.3">
                  <p:embed/>
                </p:oleObj>
              </mc:Choice>
              <mc:Fallback>
                <p:oleObj name="Equation" r:id="rId3" imgW="2145960" imgH="241200" progId="Equation.3">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33600" y="2438400"/>
                        <a:ext cx="57912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5713806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a:t>Copyright © Zheng, Zhenlong &amp; Chen, Rong, 2013</a:t>
            </a:r>
          </a:p>
        </p:txBody>
      </p:sp>
      <p:sp>
        <p:nvSpPr>
          <p:cNvPr id="38915" name="Rectangle 2"/>
          <p:cNvSpPr>
            <a:spLocks noGrp="1" noChangeArrowheads="1"/>
          </p:cNvSpPr>
          <p:nvPr>
            <p:ph type="title"/>
          </p:nvPr>
        </p:nvSpPr>
        <p:spPr>
          <a:noFill/>
        </p:spPr>
        <p:txBody>
          <a:bodyPr lIns="92075" tIns="46038" rIns="92075" bIns="46038"/>
          <a:lstStyle/>
          <a:p>
            <a:pPr eaLnBrk="1" hangingPunct="1"/>
            <a:r>
              <a:rPr lang="zh-CN" altLang="en-US" dirty="0">
                <a:ea typeface="宋体" pitchFamily="2" charset="-122"/>
              </a:rPr>
              <a:t>线性方程</a:t>
            </a:r>
            <a:endParaRPr lang="en-US" altLang="zh-CN" dirty="0">
              <a:ea typeface="宋体" pitchFamily="2" charset="-122"/>
            </a:endParaRPr>
          </a:p>
        </p:txBody>
      </p:sp>
      <p:sp>
        <p:nvSpPr>
          <p:cNvPr id="38916" name="Rectangle 3"/>
          <p:cNvSpPr>
            <a:spLocks noGrp="1" noChangeArrowheads="1"/>
          </p:cNvSpPr>
          <p:nvPr>
            <p:ph type="body" idx="1"/>
          </p:nvPr>
        </p:nvSpPr>
        <p:spPr>
          <a:noFill/>
        </p:spPr>
        <p:txBody>
          <a:bodyPr lIns="92075" tIns="46038" rIns="92075" bIns="46038"/>
          <a:lstStyle/>
          <a:p>
            <a:pPr eaLnBrk="1" hangingPunct="1">
              <a:buFont typeface="Wingdings" pitchFamily="2" charset="2"/>
              <a:buNone/>
            </a:pPr>
            <a:r>
              <a:rPr lang="zh-CN" altLang="en-US" dirty="0">
                <a:ea typeface="宋体" pitchFamily="2" charset="-122"/>
              </a:rPr>
              <a:t>假设</a:t>
            </a:r>
            <a:endParaRPr lang="en-US" altLang="zh-CN" dirty="0">
              <a:ea typeface="宋体" pitchFamily="2" charset="-122"/>
            </a:endParaRPr>
          </a:p>
          <a:p>
            <a:pPr eaLnBrk="1" hangingPunct="1">
              <a:buFontTx/>
              <a:buChar char="•"/>
            </a:pPr>
            <a:r>
              <a:rPr lang="zh-CN" altLang="en-US" dirty="0">
                <a:ea typeface="宋体" pitchFamily="2" charset="-122"/>
              </a:rPr>
              <a:t>组合价值变动跟市场变量日变动率线性相关</a:t>
            </a:r>
            <a:endParaRPr lang="en-US" altLang="zh-CN" dirty="0">
              <a:ea typeface="宋体" pitchFamily="2" charset="-122"/>
            </a:endParaRPr>
          </a:p>
          <a:p>
            <a:pPr eaLnBrk="1" hangingPunct="1">
              <a:buFontTx/>
              <a:buChar char="•"/>
            </a:pPr>
            <a:r>
              <a:rPr lang="zh-CN" altLang="en-US" dirty="0">
                <a:ea typeface="宋体" pitchFamily="2" charset="-122"/>
              </a:rPr>
              <a:t>市场变量日变动率服从正态分布</a:t>
            </a:r>
            <a:endParaRPr lang="en-US" altLang="zh-CN" dirty="0">
              <a:ea typeface="宋体" pitchFamily="2" charset="-122"/>
            </a:endParaRPr>
          </a:p>
        </p:txBody>
      </p:sp>
      <p:sp>
        <p:nvSpPr>
          <p:cNvPr id="38917"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DECDE2FA-C93A-4F84-9308-9224B0A5C7FB}" type="slidenum">
              <a:rPr lang="en-US" altLang="en-US"/>
              <a:pPr eaLnBrk="1" hangingPunct="1"/>
              <a:t>34</a:t>
            </a:fld>
            <a:endParaRPr lang="en-US" altLang="en-US"/>
          </a:p>
        </p:txBody>
      </p:sp>
    </p:spTree>
    <p:extLst>
      <p:ext uri="{BB962C8B-B14F-4D97-AF65-F5344CB8AC3E}">
        <p14:creationId xmlns:p14="http://schemas.microsoft.com/office/powerpoint/2010/main" val="30895637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Title 5"/>
          <p:cNvSpPr>
            <a:spLocks noGrp="1"/>
          </p:cNvSpPr>
          <p:nvPr>
            <p:ph type="title"/>
          </p:nvPr>
        </p:nvSpPr>
        <p:spPr/>
        <p:txBody>
          <a:bodyPr/>
          <a:lstStyle/>
          <a:p>
            <a:pPr eaLnBrk="1" hangingPunct="1"/>
            <a:r>
              <a:rPr lang="zh-CN" altLang="en-US" sz="4000" dirty="0">
                <a:ea typeface="宋体" pitchFamily="2" charset="-122"/>
              </a:rPr>
              <a:t>组合收益率的方差</a:t>
            </a:r>
            <a:endParaRPr lang="en-US" altLang="zh-CN" sz="4000" dirty="0">
              <a:ea typeface="宋体" pitchFamily="2" charset="-122"/>
            </a:endParaRPr>
          </a:p>
        </p:txBody>
      </p:sp>
      <p:sp>
        <p:nvSpPr>
          <p:cNvPr id="10244" name="Footer Placeholder 3"/>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a:t>Copyright © Zheng, Zhenlong &amp; Chen, Rong, 2013</a:t>
            </a:r>
          </a:p>
        </p:txBody>
      </p:sp>
      <p:sp>
        <p:nvSpPr>
          <p:cNvPr id="10245"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012C779E-D15C-4A66-96C2-5B1F8D68FB1F}" type="slidenum">
              <a:rPr lang="en-US" altLang="en-US"/>
              <a:pPr eaLnBrk="1" hangingPunct="1"/>
              <a:t>35</a:t>
            </a:fld>
            <a:endParaRPr lang="en-US" altLang="en-US"/>
          </a:p>
        </p:txBody>
      </p:sp>
      <p:graphicFrame>
        <p:nvGraphicFramePr>
          <p:cNvPr id="10242" name="Object 2"/>
          <p:cNvGraphicFramePr>
            <a:graphicFrameLocks noChangeAspect="1"/>
          </p:cNvGraphicFramePr>
          <p:nvPr>
            <p:extLst>
              <p:ext uri="{D42A27DB-BD31-4B8C-83A1-F6EECF244321}">
                <p14:modId xmlns:p14="http://schemas.microsoft.com/office/powerpoint/2010/main" val="902630410"/>
              </p:ext>
            </p:extLst>
          </p:nvPr>
        </p:nvGraphicFramePr>
        <p:xfrm>
          <a:off x="611560" y="1628800"/>
          <a:ext cx="7856537" cy="3332162"/>
        </p:xfrm>
        <a:graphic>
          <a:graphicData uri="http://schemas.openxmlformats.org/presentationml/2006/ole">
            <mc:AlternateContent xmlns:mc="http://schemas.openxmlformats.org/markup-compatibility/2006">
              <mc:Choice xmlns:v="urn:schemas-microsoft-com:vml" Requires="v">
                <p:oleObj name="Equation" r:id="rId3" imgW="3263760" imgH="1384200" progId="Equation.DSMT4">
                  <p:embed/>
                </p:oleObj>
              </mc:Choice>
              <mc:Fallback>
                <p:oleObj name="Equation" r:id="rId3" imgW="3263760" imgH="1384200" progId="Equation.DSMT4">
                  <p:embed/>
                  <p:pic>
                    <p:nvPicPr>
                      <p:cNvPr id="0" name=""/>
                      <p:cNvPicPr>
                        <a:picLocks noChangeAspect="1" noChangeArrowheads="1"/>
                      </p:cNvPicPr>
                      <p:nvPr/>
                    </p:nvPicPr>
                    <p:blipFill>
                      <a:blip r:embed="rId4"/>
                      <a:srcRect/>
                      <a:stretch>
                        <a:fillRect/>
                      </a:stretch>
                    </p:blipFill>
                    <p:spPr bwMode="auto">
                      <a:xfrm>
                        <a:off x="611560" y="1628800"/>
                        <a:ext cx="7856537" cy="33321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7171539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a:t>Copyright © Zheng, Zhenlong &amp; Chen, Rong, 2013</a:t>
            </a:r>
          </a:p>
        </p:txBody>
      </p:sp>
      <p:sp>
        <p:nvSpPr>
          <p:cNvPr id="11268" name="Rectangle 2"/>
          <p:cNvSpPr>
            <a:spLocks noGrp="1" noChangeArrowheads="1"/>
          </p:cNvSpPr>
          <p:nvPr>
            <p:ph type="title"/>
          </p:nvPr>
        </p:nvSpPr>
        <p:spPr>
          <a:noFill/>
        </p:spPr>
        <p:txBody>
          <a:bodyPr lIns="92075" tIns="46038" rIns="92075" bIns="46038"/>
          <a:lstStyle/>
          <a:p>
            <a:pPr eaLnBrk="1" hangingPunct="1"/>
            <a:r>
              <a:rPr lang="zh-CN" altLang="en-US" dirty="0"/>
              <a:t>组合价值的方差</a:t>
            </a:r>
            <a:r>
              <a:rPr lang="en-CA" dirty="0"/>
              <a:t> (</a:t>
            </a:r>
            <a:r>
              <a:rPr lang="en-CA" dirty="0" err="1">
                <a:latin typeface="Symbol" pitchFamily="18" charset="2"/>
              </a:rPr>
              <a:t>a</a:t>
            </a:r>
            <a:r>
              <a:rPr lang="en-CA" baseline="-25000" dirty="0" err="1"/>
              <a:t>i</a:t>
            </a:r>
            <a:r>
              <a:rPr lang="en-CA" dirty="0">
                <a:latin typeface="Symbol" pitchFamily="18" charset="2"/>
              </a:rPr>
              <a:t> </a:t>
            </a:r>
            <a:r>
              <a:rPr lang="en-CA" dirty="0"/>
              <a:t>= </a:t>
            </a:r>
            <a:r>
              <a:rPr lang="en-CA" dirty="0" err="1"/>
              <a:t>w</a:t>
            </a:r>
            <a:r>
              <a:rPr lang="en-CA" baseline="-25000" dirty="0" err="1"/>
              <a:t>i</a:t>
            </a:r>
            <a:r>
              <a:rPr lang="en-CA" dirty="0" err="1"/>
              <a:t>P</a:t>
            </a:r>
            <a:r>
              <a:rPr lang="en-CA" dirty="0"/>
              <a:t>)</a:t>
            </a:r>
            <a:endParaRPr lang="en-US" altLang="zh-CN" dirty="0">
              <a:ea typeface="宋体" pitchFamily="2" charset="-122"/>
            </a:endParaRPr>
          </a:p>
        </p:txBody>
      </p:sp>
      <p:sp>
        <p:nvSpPr>
          <p:cNvPr id="11269" name="Rectangle 3"/>
          <p:cNvSpPr>
            <a:spLocks noGrp="1" noChangeArrowheads="1"/>
          </p:cNvSpPr>
          <p:nvPr>
            <p:ph type="body" idx="1"/>
          </p:nvPr>
        </p:nvSpPr>
        <p:spPr>
          <a:noFill/>
        </p:spPr>
        <p:txBody>
          <a:bodyPr lIns="92075" tIns="46038" rIns="92075" bIns="46038"/>
          <a:lstStyle/>
          <a:p>
            <a:pPr eaLnBrk="1" hangingPunct="1">
              <a:buFont typeface="Wingdings" pitchFamily="2" charset="2"/>
              <a:buNone/>
            </a:pPr>
            <a:r>
              <a:rPr lang="en-US" altLang="zh-CN">
                <a:ea typeface="宋体" pitchFamily="2" charset="-122"/>
              </a:rPr>
              <a:t> </a:t>
            </a:r>
          </a:p>
        </p:txBody>
      </p:sp>
      <p:graphicFrame>
        <p:nvGraphicFramePr>
          <p:cNvPr id="11266" name="Object 4"/>
          <p:cNvGraphicFramePr>
            <a:graphicFrameLocks/>
          </p:cNvGraphicFramePr>
          <p:nvPr>
            <p:extLst>
              <p:ext uri="{D42A27DB-BD31-4B8C-83A1-F6EECF244321}">
                <p14:modId xmlns:p14="http://schemas.microsoft.com/office/powerpoint/2010/main" val="1269303702"/>
              </p:ext>
            </p:extLst>
          </p:nvPr>
        </p:nvGraphicFramePr>
        <p:xfrm>
          <a:off x="544513" y="1973263"/>
          <a:ext cx="8034337" cy="3656012"/>
        </p:xfrm>
        <a:graphic>
          <a:graphicData uri="http://schemas.openxmlformats.org/presentationml/2006/ole">
            <mc:AlternateContent xmlns:mc="http://schemas.openxmlformats.org/markup-compatibility/2006">
              <mc:Choice xmlns:v="urn:schemas-microsoft-com:vml" Requires="v">
                <p:oleObj name="Equation" r:id="rId3" imgW="4495680" imgH="2108160" progId="Equation.DSMT4">
                  <p:embed/>
                </p:oleObj>
              </mc:Choice>
              <mc:Fallback>
                <p:oleObj name="Equation" r:id="rId3" imgW="4495680" imgH="2108160" progId="Equation.DSMT4">
                  <p:embed/>
                  <p:pic>
                    <p:nvPicPr>
                      <p:cNvPr id="0" name=""/>
                      <p:cNvPicPr>
                        <a:picLocks noChangeArrowheads="1"/>
                      </p:cNvPicPr>
                      <p:nvPr/>
                    </p:nvPicPr>
                    <p:blipFill>
                      <a:blip r:embed="rId4"/>
                      <a:srcRect/>
                      <a:stretch>
                        <a:fillRect/>
                      </a:stretch>
                    </p:blipFill>
                    <p:spPr bwMode="auto">
                      <a:xfrm>
                        <a:off x="544513" y="1973263"/>
                        <a:ext cx="8034337" cy="3656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270" name="Slide Number Placeholder 6"/>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F105FFF2-35AF-4C69-9749-341569BBC24E}" type="slidenum">
              <a:rPr lang="en-US" altLang="en-US"/>
              <a:pPr eaLnBrk="1" hangingPunct="1"/>
              <a:t>36</a:t>
            </a:fld>
            <a:endParaRPr lang="en-US" altLang="en-US"/>
          </a:p>
        </p:txBody>
      </p:sp>
    </p:spTree>
    <p:extLst>
      <p:ext uri="{BB962C8B-B14F-4D97-AF65-F5344CB8AC3E}">
        <p14:creationId xmlns:p14="http://schemas.microsoft.com/office/powerpoint/2010/main" val="23782200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a:t>Copyright © Zheng, Zhenlong &amp; Chen, Rong, 2013</a:t>
            </a:r>
          </a:p>
        </p:txBody>
      </p:sp>
      <p:sp>
        <p:nvSpPr>
          <p:cNvPr id="39939" name="Rectangle 2"/>
          <p:cNvSpPr>
            <a:spLocks noGrp="1" noChangeArrowheads="1"/>
          </p:cNvSpPr>
          <p:nvPr>
            <p:ph type="title"/>
          </p:nvPr>
        </p:nvSpPr>
        <p:spPr>
          <a:xfrm>
            <a:off x="395536" y="332656"/>
            <a:ext cx="7772400" cy="1143000"/>
          </a:xfrm>
        </p:spPr>
        <p:txBody>
          <a:bodyPr/>
          <a:lstStyle/>
          <a:p>
            <a:pPr eaLnBrk="1" hangingPunct="1"/>
            <a:r>
              <a:rPr lang="zh-CN" altLang="en-US" dirty="0">
                <a:ea typeface="宋体" pitchFamily="2" charset="-122"/>
              </a:rPr>
              <a:t>处理利率的方法</a:t>
            </a:r>
            <a:endParaRPr lang="en-US" altLang="zh-CN" dirty="0">
              <a:ea typeface="宋体" pitchFamily="2" charset="-122"/>
            </a:endParaRPr>
          </a:p>
        </p:txBody>
      </p:sp>
      <mc:AlternateContent xmlns:mc="http://schemas.openxmlformats.org/markup-compatibility/2006" xmlns:a14="http://schemas.microsoft.com/office/drawing/2010/main">
        <mc:Choice Requires="a14">
          <p:sp>
            <p:nvSpPr>
              <p:cNvPr id="39940" name="Rectangle 3"/>
              <p:cNvSpPr>
                <a:spLocks noGrp="1" noChangeArrowheads="1"/>
              </p:cNvSpPr>
              <p:nvPr>
                <p:ph type="body" idx="1"/>
              </p:nvPr>
            </p:nvSpPr>
            <p:spPr>
              <a:xfrm>
                <a:off x="539552" y="1844824"/>
                <a:ext cx="7772400" cy="4114800"/>
              </a:xfrm>
            </p:spPr>
            <p:txBody>
              <a:bodyPr/>
              <a:lstStyle/>
              <a:p>
                <a:pPr eaLnBrk="1" hangingPunct="1">
                  <a:lnSpc>
                    <a:spcPct val="90000"/>
                  </a:lnSpc>
                </a:pPr>
                <a:r>
                  <a:rPr lang="zh-CN" altLang="en-US" dirty="0">
                    <a:ea typeface="宋体" pitchFamily="2" charset="-122"/>
                  </a:rPr>
                  <a:t>久期法</a:t>
                </a:r>
                <a:r>
                  <a:rPr lang="en-US" altLang="zh-CN" dirty="0">
                    <a:ea typeface="宋体" pitchFamily="2" charset="-122"/>
                  </a:rPr>
                  <a:t>: </a:t>
                </a:r>
                <a:r>
                  <a:rPr lang="zh-CN" altLang="en-US" dirty="0">
                    <a:ea typeface="宋体" pitchFamily="2" charset="-122"/>
                  </a:rPr>
                  <a:t>假定收益率平移</a:t>
                </a:r>
                <a:endParaRPr lang="en-US" altLang="zh-CN" dirty="0">
                  <a:ea typeface="宋体" pitchFamily="2" charset="-122"/>
                </a:endParaRPr>
              </a:p>
              <a:p>
                <a:pPr marL="0" indent="0" eaLnBrk="1" hangingPunct="1">
                  <a:lnSpc>
                    <a:spcPct val="90000"/>
                  </a:lnSpc>
                  <a:buNone/>
                </a:pPr>
                <a:r>
                  <a:rPr lang="en-US" altLang="zh-CN" dirty="0">
                    <a:ea typeface="宋体" pitchFamily="2" charset="-122"/>
                  </a:rPr>
                  <a:t>                 </a:t>
                </a:r>
                <a14:m>
                  <m:oMath xmlns:m="http://schemas.openxmlformats.org/officeDocument/2006/math">
                    <m:r>
                      <a:rPr lang="en-US" altLang="zh-CN" b="0" i="0" smtClean="0">
                        <a:latin typeface="Cambria Math"/>
                        <a:ea typeface="Cambria Math"/>
                      </a:rPr>
                      <m:t>              </m:t>
                    </m:r>
                    <m:r>
                      <a:rPr lang="en-US" altLang="zh-CN" i="1" smtClean="0">
                        <a:latin typeface="Cambria Math"/>
                        <a:ea typeface="Cambria Math"/>
                      </a:rPr>
                      <m:t>∆</m:t>
                    </m:r>
                    <m:r>
                      <a:rPr lang="en-US" altLang="zh-CN" b="0" i="1" smtClean="0">
                        <a:latin typeface="Cambria Math"/>
                        <a:ea typeface="Cambria Math"/>
                      </a:rPr>
                      <m:t>𝑃</m:t>
                    </m:r>
                    <m:r>
                      <a:rPr lang="en-US" altLang="zh-CN" b="0" i="1" smtClean="0">
                        <a:latin typeface="Cambria Math"/>
                        <a:ea typeface="Cambria Math"/>
                      </a:rPr>
                      <m:t>=−</m:t>
                    </m:r>
                    <m:r>
                      <a:rPr lang="en-US" altLang="zh-CN" b="0" i="1" smtClean="0">
                        <a:latin typeface="Cambria Math"/>
                        <a:ea typeface="Cambria Math"/>
                      </a:rPr>
                      <m:t>𝐷𝑃</m:t>
                    </m:r>
                    <m:r>
                      <a:rPr lang="en-US" altLang="zh-CN" b="0" i="1" smtClean="0">
                        <a:latin typeface="Cambria Math"/>
                        <a:ea typeface="Cambria Math"/>
                      </a:rPr>
                      <m:t>∆</m:t>
                    </m:r>
                    <m:r>
                      <a:rPr lang="en-US" altLang="zh-CN" b="0" i="1" smtClean="0">
                        <a:latin typeface="Cambria Math"/>
                        <a:ea typeface="Cambria Math"/>
                      </a:rPr>
                      <m:t>𝑦</m:t>
                    </m:r>
                  </m:oMath>
                </a14:m>
                <a:endParaRPr lang="en-US" altLang="zh-CN" dirty="0">
                  <a:ea typeface="宋体" pitchFamily="2" charset="-122"/>
                </a:endParaRPr>
              </a:p>
              <a:p>
                <a:pPr eaLnBrk="1" hangingPunct="1">
                  <a:lnSpc>
                    <a:spcPct val="90000"/>
                  </a:lnSpc>
                </a:pPr>
                <a:r>
                  <a:rPr lang="zh-CN" altLang="en-US" dirty="0">
                    <a:ea typeface="宋体" pitchFamily="2" charset="-122"/>
                  </a:rPr>
                  <a:t>现金流映射</a:t>
                </a:r>
                <a:r>
                  <a:rPr lang="en-US" altLang="zh-CN" dirty="0">
                    <a:ea typeface="宋体" pitchFamily="2" charset="-122"/>
                  </a:rPr>
                  <a:t>: </a:t>
                </a:r>
                <a:r>
                  <a:rPr lang="zh-CN" altLang="en-US" dirty="0">
                    <a:ea typeface="宋体" pitchFamily="2" charset="-122"/>
                  </a:rPr>
                  <a:t>将现金流映射到标准期限上，变量为标准期限的零息票债券</a:t>
                </a:r>
                <a:endParaRPr lang="en-US" altLang="zh-CN" dirty="0">
                  <a:ea typeface="宋体" pitchFamily="2" charset="-122"/>
                </a:endParaRPr>
              </a:p>
              <a:p>
                <a:pPr eaLnBrk="1" hangingPunct="1">
                  <a:lnSpc>
                    <a:spcPct val="90000"/>
                  </a:lnSpc>
                </a:pPr>
                <a:r>
                  <a:rPr lang="zh-CN" altLang="en-US" dirty="0">
                    <a:ea typeface="宋体" pitchFamily="2" charset="-122"/>
                  </a:rPr>
                  <a:t>主成分分析法</a:t>
                </a:r>
                <a:r>
                  <a:rPr lang="en-US" altLang="zh-CN" dirty="0">
                    <a:ea typeface="宋体" pitchFamily="2" charset="-122"/>
                  </a:rPr>
                  <a:t>: </a:t>
                </a:r>
                <a:r>
                  <a:rPr lang="zh-CN" altLang="en-US" dirty="0">
                    <a:ea typeface="宋体" pitchFamily="2" charset="-122"/>
                  </a:rPr>
                  <a:t>本书略</a:t>
                </a:r>
                <a:endParaRPr lang="en-US" altLang="zh-CN" dirty="0">
                  <a:ea typeface="宋体" pitchFamily="2" charset="-122"/>
                </a:endParaRPr>
              </a:p>
              <a:p>
                <a:pPr eaLnBrk="1" hangingPunct="1">
                  <a:lnSpc>
                    <a:spcPct val="90000"/>
                  </a:lnSpc>
                </a:pPr>
                <a:endParaRPr lang="en-US" altLang="zh-CN" dirty="0">
                  <a:ea typeface="宋体" pitchFamily="2" charset="-122"/>
                </a:endParaRPr>
              </a:p>
              <a:p>
                <a:pPr eaLnBrk="1" hangingPunct="1">
                  <a:lnSpc>
                    <a:spcPct val="90000"/>
                  </a:lnSpc>
                  <a:buFont typeface="Wingdings" pitchFamily="2" charset="2"/>
                  <a:buNone/>
                </a:pPr>
                <a:endParaRPr lang="en-US" altLang="zh-CN" dirty="0">
                  <a:ea typeface="宋体" pitchFamily="2" charset="-122"/>
                </a:endParaRPr>
              </a:p>
            </p:txBody>
          </p:sp>
        </mc:Choice>
        <mc:Fallback xmlns="">
          <p:sp>
            <p:nvSpPr>
              <p:cNvPr id="39940" name="Rectangle 3"/>
              <p:cNvSpPr>
                <a:spLocks noGrp="1" noRot="1" noChangeAspect="1" noMove="1" noResize="1" noEditPoints="1" noAdjustHandles="1" noChangeArrowheads="1" noChangeShapeType="1" noTextEdit="1"/>
              </p:cNvSpPr>
              <p:nvPr>
                <p:ph type="body" idx="1"/>
              </p:nvPr>
            </p:nvSpPr>
            <p:spPr>
              <a:xfrm>
                <a:off x="539552" y="1844824"/>
                <a:ext cx="7772400" cy="4114800"/>
              </a:xfrm>
              <a:blipFill rotWithShape="1">
                <a:blip r:embed="rId3"/>
                <a:stretch>
                  <a:fillRect l="-392" t="-2963"/>
                </a:stretch>
              </a:blipFill>
            </p:spPr>
            <p:txBody>
              <a:bodyPr/>
              <a:lstStyle/>
              <a:p>
                <a:r>
                  <a:rPr lang="zh-CN" altLang="en-US">
                    <a:noFill/>
                  </a:rPr>
                  <a:t> </a:t>
                </a:r>
              </a:p>
            </p:txBody>
          </p:sp>
        </mc:Fallback>
      </mc:AlternateContent>
      <p:sp>
        <p:nvSpPr>
          <p:cNvPr id="39941"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0E67435E-8442-4BC3-AD14-166E26369E7F}" type="slidenum">
              <a:rPr lang="en-US" altLang="en-US"/>
              <a:pPr eaLnBrk="1" hangingPunct="1"/>
              <a:t>37</a:t>
            </a:fld>
            <a:endParaRPr lang="en-US" altLang="en-US"/>
          </a:p>
        </p:txBody>
      </p:sp>
    </p:spTree>
    <p:extLst>
      <p:ext uri="{BB962C8B-B14F-4D97-AF65-F5344CB8AC3E}">
        <p14:creationId xmlns:p14="http://schemas.microsoft.com/office/powerpoint/2010/main" val="38830868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noFill/>
        </p:spPr>
        <p:txBody>
          <a:bodyPr lIns="92075" tIns="46038" rIns="92075" bIns="46038" anchor="ctr"/>
          <a:lstStyle/>
          <a:p>
            <a:pPr eaLnBrk="1" hangingPunct="1"/>
            <a:r>
              <a:rPr lang="zh-CN" altLang="en-US" dirty="0">
                <a:ea typeface="宋体" charset="-122"/>
              </a:rPr>
              <a:t>现金流映射</a:t>
            </a:r>
            <a:endParaRPr lang="en-US" altLang="zh-CN" dirty="0">
              <a:ea typeface="宋体" charset="-122"/>
            </a:endParaRPr>
          </a:p>
        </p:txBody>
      </p:sp>
      <p:sp>
        <p:nvSpPr>
          <p:cNvPr id="27651" name="Rectangle 3"/>
          <p:cNvSpPr>
            <a:spLocks noGrp="1" noChangeArrowheads="1"/>
          </p:cNvSpPr>
          <p:nvPr>
            <p:ph type="body" idx="1"/>
          </p:nvPr>
        </p:nvSpPr>
        <p:spPr>
          <a:xfrm>
            <a:off x="323528" y="1556792"/>
            <a:ext cx="8153400" cy="4536504"/>
          </a:xfrm>
          <a:noFill/>
        </p:spPr>
        <p:txBody>
          <a:bodyPr lIns="92075" tIns="46038" rIns="92075" bIns="46038"/>
          <a:lstStyle/>
          <a:p>
            <a:pPr eaLnBrk="1" hangingPunct="1">
              <a:lnSpc>
                <a:spcPct val="90000"/>
              </a:lnSpc>
            </a:pPr>
            <a:r>
              <a:rPr lang="zh-CN" altLang="en-US" dirty="0">
                <a:ea typeface="宋体" charset="-122"/>
              </a:rPr>
              <a:t>选择如下期限的零息票债券作为变量</a:t>
            </a:r>
            <a:r>
              <a:rPr lang="en-US" altLang="zh-CN" dirty="0">
                <a:ea typeface="宋体" charset="-122"/>
              </a:rPr>
              <a:t> (1</a:t>
            </a:r>
            <a:r>
              <a:rPr lang="zh-CN" altLang="en-US" dirty="0">
                <a:ea typeface="宋体" charset="-122"/>
              </a:rPr>
              <a:t>个月</a:t>
            </a:r>
            <a:r>
              <a:rPr lang="en-US" altLang="zh-CN" dirty="0">
                <a:ea typeface="宋体" charset="-122"/>
              </a:rPr>
              <a:t>, 3</a:t>
            </a:r>
            <a:r>
              <a:rPr lang="zh-CN" altLang="en-US" dirty="0">
                <a:ea typeface="宋体" charset="-122"/>
              </a:rPr>
              <a:t>个月</a:t>
            </a:r>
            <a:r>
              <a:rPr lang="en-US" altLang="zh-CN" dirty="0">
                <a:ea typeface="宋体" charset="-122"/>
              </a:rPr>
              <a:t>, 6</a:t>
            </a:r>
            <a:r>
              <a:rPr lang="zh-CN" altLang="en-US" dirty="0">
                <a:ea typeface="宋体" charset="-122"/>
              </a:rPr>
              <a:t>个月</a:t>
            </a:r>
            <a:r>
              <a:rPr lang="en-US" altLang="zh-CN" dirty="0">
                <a:ea typeface="宋体" charset="-122"/>
              </a:rPr>
              <a:t>, 1</a:t>
            </a:r>
            <a:r>
              <a:rPr lang="zh-CN" altLang="en-US" dirty="0">
                <a:ea typeface="宋体" charset="-122"/>
              </a:rPr>
              <a:t>年</a:t>
            </a:r>
            <a:r>
              <a:rPr lang="en-US" altLang="zh-CN" dirty="0">
                <a:ea typeface="宋体" charset="-122"/>
              </a:rPr>
              <a:t>, 2</a:t>
            </a:r>
            <a:r>
              <a:rPr lang="zh-CN" altLang="en-US" dirty="0">
                <a:ea typeface="宋体" charset="-122"/>
              </a:rPr>
              <a:t>年</a:t>
            </a:r>
            <a:r>
              <a:rPr lang="en-US" altLang="zh-CN" dirty="0">
                <a:ea typeface="宋体" charset="-122"/>
              </a:rPr>
              <a:t>, 5</a:t>
            </a:r>
            <a:r>
              <a:rPr lang="zh-CN" altLang="en-US" dirty="0">
                <a:ea typeface="宋体" charset="-122"/>
              </a:rPr>
              <a:t>年</a:t>
            </a:r>
            <a:r>
              <a:rPr lang="en-US" altLang="zh-CN" dirty="0">
                <a:ea typeface="宋体" charset="-122"/>
              </a:rPr>
              <a:t>, 7</a:t>
            </a:r>
            <a:r>
              <a:rPr lang="zh-CN" altLang="en-US" dirty="0">
                <a:ea typeface="宋体" charset="-122"/>
              </a:rPr>
              <a:t>年</a:t>
            </a:r>
            <a:r>
              <a:rPr lang="en-US" altLang="zh-CN" dirty="0">
                <a:ea typeface="宋体" charset="-122"/>
              </a:rPr>
              <a:t>, 10</a:t>
            </a:r>
            <a:r>
              <a:rPr lang="zh-CN" altLang="en-US" dirty="0">
                <a:ea typeface="宋体" charset="-122"/>
              </a:rPr>
              <a:t>年</a:t>
            </a:r>
            <a:r>
              <a:rPr lang="en-US" altLang="zh-CN" dirty="0">
                <a:ea typeface="宋体" charset="-122"/>
              </a:rPr>
              <a:t>, 30</a:t>
            </a:r>
            <a:r>
              <a:rPr lang="zh-CN" altLang="en-US" dirty="0">
                <a:ea typeface="宋体" charset="-122"/>
              </a:rPr>
              <a:t>年</a:t>
            </a:r>
            <a:r>
              <a:rPr lang="en-US" altLang="zh-CN" dirty="0">
                <a:ea typeface="宋体" charset="-122"/>
              </a:rPr>
              <a:t>)</a:t>
            </a:r>
          </a:p>
          <a:p>
            <a:pPr eaLnBrk="1" hangingPunct="1">
              <a:lnSpc>
                <a:spcPct val="90000"/>
              </a:lnSpc>
            </a:pPr>
            <a:r>
              <a:rPr lang="zh-CN" altLang="en-US" dirty="0">
                <a:ea typeface="宋体" charset="-122"/>
              </a:rPr>
              <a:t>假设</a:t>
            </a:r>
            <a:r>
              <a:rPr lang="en-US" altLang="zh-CN" dirty="0">
                <a:ea typeface="宋体" charset="-122"/>
              </a:rPr>
              <a:t>5</a:t>
            </a:r>
            <a:r>
              <a:rPr lang="zh-CN" altLang="en-US" dirty="0">
                <a:ea typeface="宋体" charset="-122"/>
              </a:rPr>
              <a:t>年期收益率为</a:t>
            </a:r>
            <a:r>
              <a:rPr lang="en-US" altLang="zh-CN" dirty="0">
                <a:ea typeface="宋体" charset="-122"/>
              </a:rPr>
              <a:t>6% </a:t>
            </a:r>
            <a:r>
              <a:rPr lang="zh-CN" altLang="en-US" dirty="0">
                <a:ea typeface="宋体" charset="-122"/>
              </a:rPr>
              <a:t>，</a:t>
            </a:r>
            <a:r>
              <a:rPr lang="en-US" altLang="zh-CN" dirty="0">
                <a:ea typeface="宋体" charset="-122"/>
              </a:rPr>
              <a:t>7</a:t>
            </a:r>
            <a:r>
              <a:rPr lang="zh-CN" altLang="en-US" dirty="0">
                <a:ea typeface="宋体" charset="-122"/>
              </a:rPr>
              <a:t>年期为</a:t>
            </a:r>
            <a:r>
              <a:rPr lang="en-US" altLang="zh-CN" dirty="0">
                <a:ea typeface="宋体" charset="-122"/>
              </a:rPr>
              <a:t>7%</a:t>
            </a:r>
            <a:r>
              <a:rPr lang="zh-CN" altLang="en-US" dirty="0">
                <a:ea typeface="宋体" charset="-122"/>
              </a:rPr>
              <a:t>，我们将在</a:t>
            </a:r>
            <a:r>
              <a:rPr lang="en-US" altLang="zh-CN" dirty="0">
                <a:ea typeface="宋体" charset="-122"/>
              </a:rPr>
              <a:t>6.5</a:t>
            </a:r>
            <a:r>
              <a:rPr lang="zh-CN" altLang="en-US" dirty="0">
                <a:ea typeface="宋体" charset="-122"/>
              </a:rPr>
              <a:t>年后收到</a:t>
            </a:r>
            <a:r>
              <a:rPr lang="en-US" altLang="zh-CN" dirty="0">
                <a:ea typeface="宋体" charset="-122"/>
              </a:rPr>
              <a:t>1</a:t>
            </a:r>
            <a:r>
              <a:rPr lang="zh-CN" altLang="en-US" dirty="0">
                <a:ea typeface="宋体" charset="-122"/>
              </a:rPr>
              <a:t>万元现金。</a:t>
            </a:r>
            <a:endParaRPr lang="en-US" altLang="zh-CN" dirty="0">
              <a:ea typeface="宋体" charset="-122"/>
            </a:endParaRPr>
          </a:p>
          <a:p>
            <a:pPr eaLnBrk="1" hangingPunct="1">
              <a:lnSpc>
                <a:spcPct val="90000"/>
              </a:lnSpc>
            </a:pPr>
            <a:r>
              <a:rPr lang="en-US" altLang="zh-CN" dirty="0">
                <a:ea typeface="宋体" charset="-122"/>
              </a:rPr>
              <a:t>5</a:t>
            </a:r>
            <a:r>
              <a:rPr lang="zh-CN" altLang="en-US" dirty="0">
                <a:ea typeface="宋体" charset="-122"/>
              </a:rPr>
              <a:t>年和</a:t>
            </a:r>
            <a:r>
              <a:rPr lang="en-US" altLang="zh-CN" dirty="0">
                <a:ea typeface="宋体" charset="-122"/>
              </a:rPr>
              <a:t>7</a:t>
            </a:r>
            <a:r>
              <a:rPr lang="zh-CN" altLang="en-US" dirty="0">
                <a:ea typeface="宋体" charset="-122"/>
              </a:rPr>
              <a:t>年期债券的波动率分别为</a:t>
            </a:r>
            <a:r>
              <a:rPr lang="en-US" altLang="zh-CN" dirty="0">
                <a:ea typeface="宋体" charset="-122"/>
              </a:rPr>
              <a:t>0.50% </a:t>
            </a:r>
            <a:r>
              <a:rPr lang="zh-CN" altLang="en-US" dirty="0">
                <a:ea typeface="宋体" charset="-122"/>
              </a:rPr>
              <a:t>和</a:t>
            </a:r>
            <a:r>
              <a:rPr lang="en-US" altLang="zh-CN" dirty="0">
                <a:ea typeface="宋体" charset="-122"/>
              </a:rPr>
              <a:t> 0.58%</a:t>
            </a:r>
            <a:r>
              <a:rPr lang="zh-CN" altLang="en-US" dirty="0">
                <a:ea typeface="宋体" charset="-122"/>
              </a:rPr>
              <a:t>。</a:t>
            </a:r>
            <a:endParaRPr lang="en-US" altLang="zh-CN" dirty="0">
              <a:ea typeface="宋体" charset="-122"/>
            </a:endParaRPr>
          </a:p>
          <a:p>
            <a:pPr lvl="0">
              <a:buClr>
                <a:srgbClr val="CC9900"/>
              </a:buClr>
            </a:pPr>
            <a:r>
              <a:rPr lang="zh-CN" altLang="en-US" dirty="0">
                <a:solidFill>
                  <a:srgbClr val="000000"/>
                </a:solidFill>
                <a:ea typeface="宋体" charset="-122"/>
              </a:rPr>
              <a:t>假设</a:t>
            </a:r>
            <a:r>
              <a:rPr lang="en-US" altLang="zh-CN" dirty="0">
                <a:solidFill>
                  <a:srgbClr val="000000"/>
                </a:solidFill>
                <a:ea typeface="宋体" charset="-122"/>
              </a:rPr>
              <a:t>5</a:t>
            </a:r>
            <a:r>
              <a:rPr lang="zh-CN" altLang="en-US" dirty="0">
                <a:solidFill>
                  <a:srgbClr val="000000"/>
                </a:solidFill>
                <a:ea typeface="宋体" charset="-122"/>
              </a:rPr>
              <a:t>年和</a:t>
            </a:r>
            <a:r>
              <a:rPr lang="en-US" altLang="zh-CN" dirty="0">
                <a:solidFill>
                  <a:srgbClr val="000000"/>
                </a:solidFill>
                <a:ea typeface="宋体" charset="-122"/>
              </a:rPr>
              <a:t>7</a:t>
            </a:r>
            <a:r>
              <a:rPr lang="zh-CN" altLang="en-US" dirty="0">
                <a:solidFill>
                  <a:srgbClr val="000000"/>
                </a:solidFill>
                <a:ea typeface="宋体" charset="-122"/>
              </a:rPr>
              <a:t>年期债券收益率的相关系数为</a:t>
            </a:r>
            <a:r>
              <a:rPr lang="en-US" altLang="zh-CN" dirty="0">
                <a:solidFill>
                  <a:srgbClr val="000000"/>
                </a:solidFill>
                <a:ea typeface="宋体" charset="-122"/>
              </a:rPr>
              <a:t>0.6</a:t>
            </a:r>
            <a:r>
              <a:rPr lang="zh-CN" altLang="en-US" dirty="0">
                <a:solidFill>
                  <a:srgbClr val="000000"/>
                </a:solidFill>
                <a:ea typeface="宋体" charset="-122"/>
              </a:rPr>
              <a:t>。</a:t>
            </a:r>
            <a:endParaRPr lang="en-US" altLang="zh-CN" dirty="0">
              <a:solidFill>
                <a:srgbClr val="000000"/>
              </a:solidFill>
              <a:ea typeface="宋体" charset="-122"/>
            </a:endParaRPr>
          </a:p>
          <a:p>
            <a:pPr eaLnBrk="1" hangingPunct="1">
              <a:lnSpc>
                <a:spcPct val="90000"/>
              </a:lnSpc>
            </a:pPr>
            <a:endParaRPr lang="en-US" altLang="zh-CN" dirty="0">
              <a:ea typeface="宋体" charset="-122"/>
            </a:endParaRPr>
          </a:p>
        </p:txBody>
      </p:sp>
      <p:sp>
        <p:nvSpPr>
          <p:cNvPr id="27652" name="页脚占位符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a:t>Copyright © Zheng, Zhenlong &amp; Chen, Rong, 2013</a:t>
            </a:r>
          </a:p>
        </p:txBody>
      </p:sp>
      <p:sp>
        <p:nvSpPr>
          <p:cNvPr id="27654" name="灯片编号占位符 8"/>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CA" altLang="en-US"/>
              <a:t>20</a:t>
            </a:r>
            <a:r>
              <a:rPr lang="en-US" altLang="en-US"/>
              <a:t>.</a:t>
            </a:r>
            <a:fld id="{C8C0E633-A3CA-4035-BFD2-4433DE1AD96B}" type="slidenum">
              <a:rPr lang="en-US" altLang="en-US" smtClean="0"/>
              <a:pPr eaLnBrk="1" hangingPunct="1"/>
              <a:t>38</a:t>
            </a:fld>
            <a:endParaRPr lang="en-US" altLang="en-US"/>
          </a:p>
        </p:txBody>
      </p:sp>
    </p:spTree>
    <p:extLst>
      <p:ext uri="{BB962C8B-B14F-4D97-AF65-F5344CB8AC3E}">
        <p14:creationId xmlns:p14="http://schemas.microsoft.com/office/powerpoint/2010/main" val="29334099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noFill/>
        </p:spPr>
        <p:txBody>
          <a:bodyPr lIns="92075" tIns="46038" rIns="92075" bIns="46038" anchor="ctr"/>
          <a:lstStyle/>
          <a:p>
            <a:r>
              <a:rPr lang="zh-CN" altLang="en-US" dirty="0">
                <a:ea typeface="宋体" charset="-122"/>
              </a:rPr>
              <a:t>现金流映射</a:t>
            </a:r>
            <a:endParaRPr lang="en-US" altLang="zh-CN" dirty="0">
              <a:ea typeface="宋体" charset="-122"/>
            </a:endParaRPr>
          </a:p>
        </p:txBody>
      </p:sp>
      <p:sp>
        <p:nvSpPr>
          <p:cNvPr id="28675" name="Rectangle 3"/>
          <p:cNvSpPr>
            <a:spLocks noGrp="1" noChangeArrowheads="1"/>
          </p:cNvSpPr>
          <p:nvPr>
            <p:ph type="body" idx="1"/>
          </p:nvPr>
        </p:nvSpPr>
        <p:spPr>
          <a:noFill/>
        </p:spPr>
        <p:txBody>
          <a:bodyPr lIns="92075" tIns="46038" rIns="92075" bIns="46038"/>
          <a:lstStyle/>
          <a:p>
            <a:pPr eaLnBrk="1" hangingPunct="1"/>
            <a:r>
              <a:rPr lang="zh-CN" altLang="en-US" dirty="0">
                <a:ea typeface="宋体" charset="-122"/>
              </a:rPr>
              <a:t>利用</a:t>
            </a:r>
            <a:r>
              <a:rPr lang="en-US" altLang="zh-CN" dirty="0">
                <a:ea typeface="宋体" charset="-122"/>
              </a:rPr>
              <a:t>5</a:t>
            </a:r>
            <a:r>
              <a:rPr lang="zh-CN" altLang="en-US" dirty="0">
                <a:ea typeface="宋体" charset="-122"/>
              </a:rPr>
              <a:t>年期和</a:t>
            </a:r>
            <a:r>
              <a:rPr lang="en-US" altLang="zh-CN" dirty="0">
                <a:ea typeface="宋体" charset="-122"/>
              </a:rPr>
              <a:t>7</a:t>
            </a:r>
            <a:r>
              <a:rPr lang="zh-CN" altLang="en-US" dirty="0">
                <a:ea typeface="宋体" charset="-122"/>
              </a:rPr>
              <a:t>年期收益率，通过线性插值可得</a:t>
            </a:r>
            <a:r>
              <a:rPr lang="en-US" altLang="zh-CN" dirty="0">
                <a:ea typeface="宋体" charset="-122"/>
              </a:rPr>
              <a:t>6.5</a:t>
            </a:r>
            <a:r>
              <a:rPr lang="zh-CN" altLang="en-US" dirty="0">
                <a:ea typeface="宋体" charset="-122"/>
              </a:rPr>
              <a:t>年期的收益率为</a:t>
            </a:r>
            <a:r>
              <a:rPr lang="en-US" altLang="zh-CN" dirty="0">
                <a:ea typeface="宋体" charset="-122"/>
              </a:rPr>
              <a:t>6.75%</a:t>
            </a:r>
          </a:p>
          <a:p>
            <a:pPr eaLnBrk="1" hangingPunct="1"/>
            <a:r>
              <a:rPr lang="en-US" altLang="zh-CN" dirty="0">
                <a:ea typeface="宋体" charset="-122"/>
              </a:rPr>
              <a:t>1</a:t>
            </a:r>
            <a:r>
              <a:rPr lang="zh-CN" altLang="en-US" dirty="0">
                <a:ea typeface="宋体" charset="-122"/>
              </a:rPr>
              <a:t>万元现金的现值为</a:t>
            </a:r>
            <a:endParaRPr lang="en-US" altLang="zh-CN" dirty="0">
              <a:ea typeface="宋体" charset="-122"/>
            </a:endParaRPr>
          </a:p>
          <a:p>
            <a:pPr eaLnBrk="1" hangingPunct="1">
              <a:buFont typeface="Wingdings" pitchFamily="2" charset="2"/>
              <a:buNone/>
            </a:pPr>
            <a:r>
              <a:rPr lang="en-US" altLang="zh-CN" dirty="0">
                <a:ea typeface="宋体" charset="-122"/>
              </a:rPr>
              <a:t> </a:t>
            </a:r>
          </a:p>
        </p:txBody>
      </p:sp>
      <p:graphicFrame>
        <p:nvGraphicFramePr>
          <p:cNvPr id="28676" name="Object 4"/>
          <p:cNvGraphicFramePr>
            <a:graphicFrameLocks/>
          </p:cNvGraphicFramePr>
          <p:nvPr>
            <p:extLst>
              <p:ext uri="{D42A27DB-BD31-4B8C-83A1-F6EECF244321}">
                <p14:modId xmlns:p14="http://schemas.microsoft.com/office/powerpoint/2010/main" val="758432461"/>
              </p:ext>
            </p:extLst>
          </p:nvPr>
        </p:nvGraphicFramePr>
        <p:xfrm>
          <a:off x="2987824" y="3501008"/>
          <a:ext cx="3365500" cy="1155700"/>
        </p:xfrm>
        <a:graphic>
          <a:graphicData uri="http://schemas.openxmlformats.org/presentationml/2006/ole">
            <mc:AlternateContent xmlns:mc="http://schemas.openxmlformats.org/markup-compatibility/2006">
              <mc:Choice xmlns:v="urn:schemas-microsoft-com:vml" Requires="v">
                <p:oleObj name="Equation" r:id="rId3" imgW="3352890" imgH="1142910" progId="Equation.3">
                  <p:embed/>
                </p:oleObj>
              </mc:Choice>
              <mc:Fallback>
                <p:oleObj name="Equation" r:id="rId3" imgW="3352890" imgH="1142910" progId="Equation.3">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7824" y="3501008"/>
                        <a:ext cx="3365500" cy="1155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8677" name="页脚占位符 5"/>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a:t>Copyright © Zheng, Zhenlong &amp; Chen, Rong, 2013</a:t>
            </a:r>
          </a:p>
        </p:txBody>
      </p:sp>
      <p:sp>
        <p:nvSpPr>
          <p:cNvPr id="28679" name="灯片编号占位符 9"/>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CA" altLang="en-US"/>
              <a:t>20</a:t>
            </a:r>
            <a:r>
              <a:rPr lang="en-US" altLang="en-US"/>
              <a:t>.</a:t>
            </a:r>
            <a:fld id="{3322C387-0CC4-42DD-82C2-9CF3358BF61A}" type="slidenum">
              <a:rPr lang="en-US" altLang="en-US" smtClean="0"/>
              <a:pPr eaLnBrk="1" hangingPunct="1"/>
              <a:t>39</a:t>
            </a:fld>
            <a:endParaRPr lang="en-US" altLang="en-US"/>
          </a:p>
        </p:txBody>
      </p:sp>
    </p:spTree>
    <p:extLst>
      <p:ext uri="{BB962C8B-B14F-4D97-AF65-F5344CB8AC3E}">
        <p14:creationId xmlns:p14="http://schemas.microsoft.com/office/powerpoint/2010/main" val="26835620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理解风险</a:t>
            </a:r>
          </a:p>
        </p:txBody>
      </p:sp>
      <p:sp>
        <p:nvSpPr>
          <p:cNvPr id="3" name="内容占位符 2"/>
          <p:cNvSpPr>
            <a:spLocks noGrp="1"/>
          </p:cNvSpPr>
          <p:nvPr>
            <p:ph idx="1"/>
          </p:nvPr>
        </p:nvSpPr>
        <p:spPr/>
        <p:txBody>
          <a:bodyPr/>
          <a:lstStyle/>
          <a:p>
            <a:pPr marL="0" indent="0">
              <a:buNone/>
            </a:pPr>
            <a:endParaRPr lang="en-US" altLang="zh-CN" dirty="0"/>
          </a:p>
          <a:p>
            <a:r>
              <a:rPr lang="zh-CN" altLang="en-US" dirty="0"/>
              <a:t>风险定义</a:t>
            </a:r>
          </a:p>
          <a:p>
            <a:pPr lvl="1"/>
            <a:r>
              <a:rPr lang="zh-CN" altLang="en-US" dirty="0"/>
              <a:t>风险是未来损失的可能性</a:t>
            </a:r>
          </a:p>
          <a:p>
            <a:pPr lvl="1"/>
            <a:r>
              <a:rPr lang="zh-CN" altLang="en-US" dirty="0"/>
              <a:t>风险是未来结果对期望的偏离</a:t>
            </a:r>
          </a:p>
          <a:p>
            <a:pPr lvl="1"/>
            <a:r>
              <a:rPr lang="zh-CN" altLang="en-US" dirty="0"/>
              <a:t>风险是未来结果的不确定性</a:t>
            </a:r>
          </a:p>
          <a:p>
            <a:r>
              <a:rPr lang="zh-CN" altLang="en-US" dirty="0"/>
              <a:t>风险与收益是金融的核心，始终相伴相生</a:t>
            </a:r>
          </a:p>
          <a:p>
            <a:r>
              <a:rPr lang="zh-CN" altLang="en-US" dirty="0"/>
              <a:t>损失是事后概念而风险则是事前概念</a:t>
            </a:r>
          </a:p>
          <a:p>
            <a:r>
              <a:rPr lang="zh-CN" altLang="en-US" dirty="0"/>
              <a:t>现代风险管理过程：风险识别、风险度量与风险管理</a:t>
            </a:r>
          </a:p>
        </p:txBody>
      </p:sp>
      <p:sp>
        <p:nvSpPr>
          <p:cNvPr id="5" name="页脚占位符 4"/>
          <p:cNvSpPr>
            <a:spLocks noGrp="1"/>
          </p:cNvSpPr>
          <p:nvPr>
            <p:ph type="ftr" sz="quarter" idx="11"/>
          </p:nvPr>
        </p:nvSpPr>
        <p:spPr/>
        <p:txBody>
          <a:bodyPr/>
          <a:lstStyle/>
          <a:p>
            <a:r>
              <a:rPr lang="en-US" altLang="zh-CN"/>
              <a:t>Copyright © Zheng, Zhenlong &amp; Chen, Rong, 2013</a:t>
            </a:r>
            <a:endParaRPr lang="zh-CN" altLang="en-US"/>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4</a:t>
            </a:fld>
            <a:endParaRPr lang="zh-CN" altLang="en-US" dirty="0"/>
          </a:p>
        </p:txBody>
      </p:sp>
    </p:spTree>
    <p:extLst>
      <p:ext uri="{BB962C8B-B14F-4D97-AF65-F5344CB8AC3E}">
        <p14:creationId xmlns:p14="http://schemas.microsoft.com/office/powerpoint/2010/main" val="563225980"/>
      </p:ext>
    </p:extLst>
  </p:cSld>
  <p:clrMapOvr>
    <a:masterClrMapping/>
  </p:clrMapOvr>
  <p:transition spd="slow">
    <p:pull dir="ru"/>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noFill/>
        </p:spPr>
        <p:txBody>
          <a:bodyPr lIns="92075" tIns="46038" rIns="92075" bIns="46038" anchor="ctr"/>
          <a:lstStyle/>
          <a:p>
            <a:r>
              <a:rPr lang="zh-CN" altLang="en-US" dirty="0">
                <a:ea typeface="宋体" charset="-122"/>
              </a:rPr>
              <a:t>现金流映射</a:t>
            </a:r>
            <a:endParaRPr lang="en-US" altLang="zh-CN" dirty="0">
              <a:ea typeface="宋体" charset="-122"/>
            </a:endParaRPr>
          </a:p>
        </p:txBody>
      </p:sp>
      <p:sp>
        <p:nvSpPr>
          <p:cNvPr id="29699" name="Rectangle 3"/>
          <p:cNvSpPr>
            <a:spLocks noGrp="1" noChangeArrowheads="1"/>
          </p:cNvSpPr>
          <p:nvPr>
            <p:ph type="body" idx="1"/>
          </p:nvPr>
        </p:nvSpPr>
        <p:spPr>
          <a:noFill/>
        </p:spPr>
        <p:txBody>
          <a:bodyPr lIns="92075" tIns="46038" rIns="92075" bIns="46038"/>
          <a:lstStyle/>
          <a:p>
            <a:r>
              <a:rPr lang="zh-CN" altLang="en-US" dirty="0">
                <a:ea typeface="宋体" charset="-122"/>
              </a:rPr>
              <a:t>利用</a:t>
            </a:r>
            <a:r>
              <a:rPr lang="en-US" altLang="zh-CN" dirty="0">
                <a:ea typeface="宋体" charset="-122"/>
              </a:rPr>
              <a:t>5</a:t>
            </a:r>
            <a:r>
              <a:rPr lang="zh-CN" altLang="en-US" dirty="0">
                <a:ea typeface="宋体" charset="-122"/>
              </a:rPr>
              <a:t>年期和</a:t>
            </a:r>
            <a:r>
              <a:rPr lang="en-US" altLang="zh-CN" dirty="0">
                <a:ea typeface="宋体" charset="-122"/>
              </a:rPr>
              <a:t>7</a:t>
            </a:r>
            <a:r>
              <a:rPr lang="zh-CN" altLang="en-US" dirty="0">
                <a:ea typeface="宋体" charset="-122"/>
              </a:rPr>
              <a:t>年期债券波动率收益率，通过线性插值可得</a:t>
            </a:r>
            <a:r>
              <a:rPr lang="en-US" altLang="zh-CN" dirty="0">
                <a:ea typeface="宋体" charset="-122"/>
              </a:rPr>
              <a:t>6.5</a:t>
            </a:r>
            <a:r>
              <a:rPr lang="zh-CN" altLang="en-US" dirty="0">
                <a:ea typeface="宋体" charset="-122"/>
              </a:rPr>
              <a:t>年期债券收益率的的波动率为</a:t>
            </a:r>
            <a:r>
              <a:rPr lang="en-US" altLang="zh-CN" dirty="0">
                <a:ea typeface="宋体" charset="-122"/>
              </a:rPr>
              <a:t>0.56%</a:t>
            </a:r>
          </a:p>
          <a:p>
            <a:pPr eaLnBrk="1" hangingPunct="1"/>
            <a:r>
              <a:rPr lang="zh-CN" altLang="en-US" dirty="0">
                <a:ea typeface="宋体" charset="-122"/>
              </a:rPr>
              <a:t>我们将现值的</a:t>
            </a:r>
            <a:r>
              <a:rPr lang="en-US" altLang="zh-CN" dirty="0">
                <a:ea typeface="宋体" charset="-122"/>
              </a:rPr>
              <a:t> </a:t>
            </a:r>
            <a:r>
              <a:rPr lang="en-US" altLang="zh-CN" dirty="0">
                <a:latin typeface="Symbol" pitchFamily="18" charset="2"/>
                <a:ea typeface="宋体" charset="-122"/>
              </a:rPr>
              <a:t>a</a:t>
            </a:r>
            <a:r>
              <a:rPr lang="zh-CN" altLang="en-US" dirty="0">
                <a:latin typeface="Symbol" pitchFamily="18" charset="2"/>
                <a:ea typeface="宋体" charset="-122"/>
              </a:rPr>
              <a:t>分配到</a:t>
            </a:r>
            <a:r>
              <a:rPr lang="en-US" altLang="zh-CN" dirty="0">
                <a:latin typeface="Symbol" pitchFamily="18" charset="2"/>
                <a:ea typeface="宋体" charset="-122"/>
              </a:rPr>
              <a:t>5</a:t>
            </a:r>
            <a:r>
              <a:rPr lang="zh-CN" altLang="en-US" dirty="0">
                <a:latin typeface="Symbol" pitchFamily="18" charset="2"/>
                <a:ea typeface="宋体" charset="-122"/>
              </a:rPr>
              <a:t>年期债券，</a:t>
            </a:r>
            <a:r>
              <a:rPr lang="en-US" altLang="zh-CN" dirty="0">
                <a:ea typeface="宋体" charset="-122"/>
              </a:rPr>
              <a:t> (1- </a:t>
            </a:r>
            <a:r>
              <a:rPr lang="en-US" altLang="zh-CN" dirty="0">
                <a:latin typeface="Symbol" pitchFamily="18" charset="2"/>
                <a:ea typeface="宋体" charset="-122"/>
              </a:rPr>
              <a:t>a</a:t>
            </a:r>
            <a:r>
              <a:rPr lang="en-US" altLang="zh-CN" dirty="0">
                <a:ea typeface="宋体" charset="-122"/>
              </a:rPr>
              <a:t>) </a:t>
            </a:r>
            <a:r>
              <a:rPr lang="zh-CN" altLang="en-US" dirty="0">
                <a:ea typeface="宋体" charset="-122"/>
              </a:rPr>
              <a:t>分配到</a:t>
            </a:r>
            <a:r>
              <a:rPr lang="en-US" altLang="zh-CN" dirty="0">
                <a:ea typeface="宋体" charset="-122"/>
              </a:rPr>
              <a:t>7</a:t>
            </a:r>
            <a:r>
              <a:rPr lang="zh-CN" altLang="en-US" dirty="0">
                <a:ea typeface="宋体" charset="-122"/>
              </a:rPr>
              <a:t>年期债券。</a:t>
            </a:r>
            <a:endParaRPr lang="en-US" altLang="zh-CN" dirty="0">
              <a:ea typeface="宋体" charset="-122"/>
            </a:endParaRPr>
          </a:p>
        </p:txBody>
      </p:sp>
      <p:sp>
        <p:nvSpPr>
          <p:cNvPr id="29700" name="页脚占位符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a:t>Copyright © Zheng, Zhenlong &amp; Chen, Rong, 2013</a:t>
            </a:r>
          </a:p>
        </p:txBody>
      </p:sp>
      <p:sp>
        <p:nvSpPr>
          <p:cNvPr id="29702" name="灯片编号占位符 8"/>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CA" altLang="en-US"/>
              <a:t>20</a:t>
            </a:r>
            <a:r>
              <a:rPr lang="en-US" altLang="en-US"/>
              <a:t>.</a:t>
            </a:r>
            <a:fld id="{FC73F062-4884-4089-9FF3-0D0F0E6EAD12}" type="slidenum">
              <a:rPr lang="en-US" altLang="en-US" smtClean="0"/>
              <a:pPr eaLnBrk="1" hangingPunct="1"/>
              <a:t>40</a:t>
            </a:fld>
            <a:endParaRPr lang="en-US" altLang="en-US"/>
          </a:p>
        </p:txBody>
      </p:sp>
    </p:spTree>
    <p:extLst>
      <p:ext uri="{BB962C8B-B14F-4D97-AF65-F5344CB8AC3E}">
        <p14:creationId xmlns:p14="http://schemas.microsoft.com/office/powerpoint/2010/main" val="42511358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noFill/>
        </p:spPr>
        <p:txBody>
          <a:bodyPr lIns="92075" tIns="46038" rIns="92075" bIns="46038" anchor="ctr"/>
          <a:lstStyle/>
          <a:p>
            <a:r>
              <a:rPr lang="zh-CN" altLang="en-US" dirty="0">
                <a:ea typeface="宋体" charset="-122"/>
              </a:rPr>
              <a:t>现金流映射</a:t>
            </a:r>
            <a:endParaRPr lang="en-US" altLang="zh-CN" dirty="0">
              <a:ea typeface="宋体" charset="-122"/>
            </a:endParaRPr>
          </a:p>
        </p:txBody>
      </p:sp>
      <p:sp>
        <p:nvSpPr>
          <p:cNvPr id="30723" name="Rectangle 3"/>
          <p:cNvSpPr>
            <a:spLocks noGrp="1" noChangeArrowheads="1"/>
          </p:cNvSpPr>
          <p:nvPr>
            <p:ph type="body" idx="1"/>
          </p:nvPr>
        </p:nvSpPr>
        <p:spPr>
          <a:noFill/>
        </p:spPr>
        <p:txBody>
          <a:bodyPr lIns="92075" tIns="46038" rIns="92075" bIns="46038"/>
          <a:lstStyle/>
          <a:p>
            <a:pPr eaLnBrk="1" hangingPunct="1"/>
            <a:r>
              <a:rPr lang="zh-CN" altLang="en-US" dirty="0">
                <a:ea typeface="宋体" charset="-122"/>
              </a:rPr>
              <a:t>匹配方差</a:t>
            </a:r>
            <a:endParaRPr lang="en-US" altLang="zh-CN" dirty="0">
              <a:ea typeface="宋体" charset="-122"/>
            </a:endParaRPr>
          </a:p>
          <a:p>
            <a:pPr algn="ctr" eaLnBrk="1" hangingPunct="1">
              <a:buFont typeface="Wingdings" pitchFamily="2" charset="2"/>
              <a:buNone/>
            </a:pPr>
            <a:endParaRPr lang="en-US" altLang="zh-CN" dirty="0">
              <a:ea typeface="宋体" charset="-122"/>
            </a:endParaRPr>
          </a:p>
          <a:p>
            <a:pPr eaLnBrk="1" hangingPunct="1"/>
            <a:r>
              <a:rPr lang="zh-CN" altLang="en-US" dirty="0">
                <a:ea typeface="宋体" charset="-122"/>
              </a:rPr>
              <a:t>可得</a:t>
            </a:r>
            <a:r>
              <a:rPr lang="en-US" altLang="zh-CN" dirty="0">
                <a:ea typeface="宋体" charset="-122"/>
              </a:rPr>
              <a:t> </a:t>
            </a:r>
            <a:r>
              <a:rPr lang="en-US" altLang="zh-CN" dirty="0">
                <a:latin typeface="Symbol" pitchFamily="18" charset="2"/>
                <a:ea typeface="宋体" charset="-122"/>
              </a:rPr>
              <a:t>a</a:t>
            </a:r>
            <a:r>
              <a:rPr lang="en-US" altLang="zh-CN" dirty="0">
                <a:ea typeface="宋体" charset="-122"/>
              </a:rPr>
              <a:t>=0.074</a:t>
            </a:r>
          </a:p>
        </p:txBody>
      </p:sp>
      <p:graphicFrame>
        <p:nvGraphicFramePr>
          <p:cNvPr id="30724" name="Object 4"/>
          <p:cNvGraphicFramePr>
            <a:graphicFrameLocks noChangeAspect="1"/>
          </p:cNvGraphicFramePr>
          <p:nvPr>
            <p:extLst>
              <p:ext uri="{D42A27DB-BD31-4B8C-83A1-F6EECF244321}">
                <p14:modId xmlns:p14="http://schemas.microsoft.com/office/powerpoint/2010/main" val="2839523929"/>
              </p:ext>
            </p:extLst>
          </p:nvPr>
        </p:nvGraphicFramePr>
        <p:xfrm>
          <a:off x="1187624" y="2204864"/>
          <a:ext cx="6553200" cy="457200"/>
        </p:xfrm>
        <a:graphic>
          <a:graphicData uri="http://schemas.openxmlformats.org/presentationml/2006/ole">
            <mc:AlternateContent xmlns:mc="http://schemas.openxmlformats.org/markup-compatibility/2006">
              <mc:Choice xmlns:v="urn:schemas-microsoft-com:vml" Requires="v">
                <p:oleObj name="Equation" r:id="rId3" imgW="3800500" imgH="218970" progId="Equation.3">
                  <p:embed/>
                </p:oleObj>
              </mc:Choice>
              <mc:Fallback>
                <p:oleObj name="Equation" r:id="rId3" imgW="3800500" imgH="21897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7624" y="2204864"/>
                        <a:ext cx="65532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0725" name="页脚占位符 5"/>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a:t>Copyright © Zheng, Zhenlong &amp; Chen, Rong, 2013</a:t>
            </a:r>
          </a:p>
        </p:txBody>
      </p:sp>
      <p:sp>
        <p:nvSpPr>
          <p:cNvPr id="30727" name="灯片编号占位符 9"/>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CA" altLang="en-US"/>
              <a:t>20</a:t>
            </a:r>
            <a:r>
              <a:rPr lang="en-US" altLang="en-US"/>
              <a:t>.</a:t>
            </a:r>
            <a:fld id="{826EBE19-41DC-4D04-B55A-581FE8F35556}" type="slidenum">
              <a:rPr lang="en-US" altLang="en-US" smtClean="0"/>
              <a:pPr eaLnBrk="1" hangingPunct="1"/>
              <a:t>41</a:t>
            </a:fld>
            <a:endParaRPr lang="en-US" altLang="en-US"/>
          </a:p>
        </p:txBody>
      </p:sp>
    </p:spTree>
    <p:extLst>
      <p:ext uri="{BB962C8B-B14F-4D97-AF65-F5344CB8AC3E}">
        <p14:creationId xmlns:p14="http://schemas.microsoft.com/office/powerpoint/2010/main" val="18424097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457200" y="304800"/>
            <a:ext cx="8077200" cy="1219200"/>
          </a:xfrm>
          <a:noFill/>
        </p:spPr>
        <p:txBody>
          <a:bodyPr lIns="92075" tIns="46038" rIns="92075" bIns="46038" anchor="ctr"/>
          <a:lstStyle/>
          <a:p>
            <a:r>
              <a:rPr lang="zh-CN" altLang="en-US" dirty="0">
                <a:ea typeface="宋体" charset="-122"/>
              </a:rPr>
              <a:t>现金流映射</a:t>
            </a:r>
            <a:endParaRPr lang="en-US" altLang="zh-CN" dirty="0">
              <a:ea typeface="宋体" charset="-122"/>
            </a:endParaRPr>
          </a:p>
        </p:txBody>
      </p:sp>
      <p:sp>
        <p:nvSpPr>
          <p:cNvPr id="31747" name="Rectangle 3"/>
          <p:cNvSpPr>
            <a:spLocks noGrp="1" noChangeArrowheads="1"/>
          </p:cNvSpPr>
          <p:nvPr>
            <p:ph type="body" idx="1"/>
          </p:nvPr>
        </p:nvSpPr>
        <p:spPr>
          <a:xfrm>
            <a:off x="685800" y="1447800"/>
            <a:ext cx="7772400" cy="4648200"/>
          </a:xfrm>
          <a:noFill/>
        </p:spPr>
        <p:txBody>
          <a:bodyPr lIns="92075" tIns="46038" rIns="92075" bIns="46038"/>
          <a:lstStyle/>
          <a:p>
            <a:pPr eaLnBrk="1" hangingPunct="1"/>
            <a:r>
              <a:rPr lang="en-US" altLang="zh-CN" dirty="0">
                <a:ea typeface="宋体" charset="-122"/>
              </a:rPr>
              <a:t>6540</a:t>
            </a:r>
            <a:r>
              <a:rPr lang="zh-CN" altLang="en-US" dirty="0">
                <a:ea typeface="宋体" charset="-122"/>
              </a:rPr>
              <a:t>元的现值应该分配给</a:t>
            </a:r>
            <a:r>
              <a:rPr lang="en-US" altLang="zh-CN" dirty="0">
                <a:ea typeface="宋体" charset="-122"/>
              </a:rPr>
              <a:t>5</a:t>
            </a:r>
            <a:r>
              <a:rPr lang="zh-CN" altLang="en-US" dirty="0">
                <a:ea typeface="宋体" charset="-122"/>
              </a:rPr>
              <a:t>年期债券的金额为</a:t>
            </a:r>
            <a:endParaRPr lang="en-US" altLang="zh-CN" dirty="0">
              <a:ea typeface="宋体" charset="-122"/>
            </a:endParaRPr>
          </a:p>
          <a:p>
            <a:pPr marL="0" indent="0" eaLnBrk="1" hangingPunct="1">
              <a:buNone/>
            </a:pPr>
            <a:r>
              <a:rPr lang="en-US" altLang="zh-CN" dirty="0">
                <a:ea typeface="宋体" charset="-122"/>
              </a:rPr>
              <a:t>	</a:t>
            </a:r>
          </a:p>
          <a:p>
            <a:pPr marL="0" indent="0">
              <a:buNone/>
            </a:pPr>
            <a:r>
              <a:rPr lang="en-US" altLang="zh-CN" dirty="0">
                <a:ea typeface="宋体" charset="-122"/>
              </a:rPr>
              <a:t>	</a:t>
            </a:r>
          </a:p>
          <a:p>
            <a:r>
              <a:rPr lang="zh-CN" altLang="en-US" dirty="0">
                <a:ea typeface="宋体" charset="-122"/>
              </a:rPr>
              <a:t>分配给</a:t>
            </a:r>
            <a:r>
              <a:rPr lang="en-US" altLang="zh-CN" dirty="0">
                <a:ea typeface="宋体" charset="-122"/>
              </a:rPr>
              <a:t>5</a:t>
            </a:r>
            <a:r>
              <a:rPr lang="zh-CN" altLang="en-US" dirty="0">
                <a:ea typeface="宋体" charset="-122"/>
              </a:rPr>
              <a:t>年期债券的金额为</a:t>
            </a:r>
          </a:p>
          <a:p>
            <a:pPr marL="0" indent="0" eaLnBrk="1" hangingPunct="1">
              <a:buNone/>
            </a:pPr>
            <a:r>
              <a:rPr lang="en-US" altLang="zh-CN" dirty="0">
                <a:ea typeface="宋体" charset="-122"/>
              </a:rPr>
              <a:t>	</a:t>
            </a:r>
          </a:p>
          <a:p>
            <a:pPr eaLnBrk="1" hangingPunct="1"/>
            <a:r>
              <a:rPr lang="zh-CN" altLang="en-US" dirty="0">
                <a:ea typeface="宋体" charset="-122"/>
              </a:rPr>
              <a:t>这样的现金流映射保证了现值和方差匹配</a:t>
            </a:r>
            <a:endParaRPr lang="en-US" altLang="zh-CN" dirty="0">
              <a:ea typeface="宋体" charset="-122"/>
            </a:endParaRPr>
          </a:p>
          <a:p>
            <a:pPr algn="ctr" eaLnBrk="1" hangingPunct="1">
              <a:buFont typeface="Wingdings" pitchFamily="2" charset="2"/>
              <a:buNone/>
            </a:pPr>
            <a:endParaRPr lang="zh-CN" altLang="en-US" dirty="0">
              <a:ea typeface="宋体" charset="-122"/>
            </a:endParaRPr>
          </a:p>
        </p:txBody>
      </p:sp>
      <p:graphicFrame>
        <p:nvGraphicFramePr>
          <p:cNvPr id="31748" name="Object 4"/>
          <p:cNvGraphicFramePr>
            <a:graphicFrameLocks/>
          </p:cNvGraphicFramePr>
          <p:nvPr/>
        </p:nvGraphicFramePr>
        <p:xfrm>
          <a:off x="2819400" y="2057400"/>
          <a:ext cx="3429000" cy="533400"/>
        </p:xfrm>
        <a:graphic>
          <a:graphicData uri="http://schemas.openxmlformats.org/presentationml/2006/ole">
            <mc:AlternateContent xmlns:mc="http://schemas.openxmlformats.org/markup-compatibility/2006">
              <mc:Choice xmlns:v="urn:schemas-microsoft-com:vml" Requires="v">
                <p:oleObj name="Equation" r:id="rId3" imgW="1295287" imgH="190620" progId="Equation.3">
                  <p:embed/>
                </p:oleObj>
              </mc:Choice>
              <mc:Fallback>
                <p:oleObj name="Equation" r:id="rId3" imgW="1295287" imgH="190620" progId="Equation.3">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19400" y="2057400"/>
                        <a:ext cx="34290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1749" name="Object 5"/>
          <p:cNvGraphicFramePr>
            <a:graphicFrameLocks/>
          </p:cNvGraphicFramePr>
          <p:nvPr/>
        </p:nvGraphicFramePr>
        <p:xfrm>
          <a:off x="2743200" y="3276600"/>
          <a:ext cx="3581400" cy="533400"/>
        </p:xfrm>
        <a:graphic>
          <a:graphicData uri="http://schemas.openxmlformats.org/presentationml/2006/ole">
            <mc:AlternateContent xmlns:mc="http://schemas.openxmlformats.org/markup-compatibility/2006">
              <mc:Choice xmlns:v="urn:schemas-microsoft-com:vml" Requires="v">
                <p:oleObj name="Equation" r:id="rId5" imgW="1409824" imgH="190620" progId="Equation.3">
                  <p:embed/>
                </p:oleObj>
              </mc:Choice>
              <mc:Fallback>
                <p:oleObj name="Equation" r:id="rId5" imgW="1409824" imgH="190620" progId="Equation.3">
                  <p:embed/>
                  <p:pic>
                    <p:nvPicPr>
                      <p:cNvPr id="0" name=""/>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43200" y="3276600"/>
                        <a:ext cx="35814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1750" name="页脚占位符 6"/>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a:t>Copyright © Zheng, Zhenlong &amp; Chen, Rong, 2013</a:t>
            </a:r>
          </a:p>
        </p:txBody>
      </p:sp>
      <p:sp>
        <p:nvSpPr>
          <p:cNvPr id="31752" name="灯片编号占位符 10"/>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CA" altLang="en-US"/>
              <a:t>20</a:t>
            </a:r>
            <a:r>
              <a:rPr lang="en-US" altLang="en-US"/>
              <a:t>.</a:t>
            </a:r>
            <a:fld id="{763B7CEB-60C8-4B84-8374-12376569E80B}" type="slidenum">
              <a:rPr lang="en-US" altLang="en-US" smtClean="0"/>
              <a:pPr eaLnBrk="1" hangingPunct="1"/>
              <a:t>42</a:t>
            </a:fld>
            <a:endParaRPr lang="en-US" altLang="en-US"/>
          </a:p>
        </p:txBody>
      </p:sp>
    </p:spTree>
    <p:extLst>
      <p:ext uri="{BB962C8B-B14F-4D97-AF65-F5344CB8AC3E}">
        <p14:creationId xmlns:p14="http://schemas.microsoft.com/office/powerpoint/2010/main" val="31682135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p:txBody>
          <a:bodyPr lIns="92075" tIns="46038" rIns="92075" bIns="46038">
            <a:normAutofit/>
          </a:bodyPr>
          <a:lstStyle/>
          <a:p>
            <a:pPr eaLnBrk="1" fontAlgn="auto" hangingPunct="1">
              <a:spcAft>
                <a:spcPts val="0"/>
              </a:spcAft>
              <a:defRPr/>
            </a:pPr>
            <a:r>
              <a:rPr lang="zh-CN" altLang="en-US" dirty="0">
                <a:solidFill>
                  <a:schemeClr val="tx2">
                    <a:satMod val="130000"/>
                  </a:schemeClr>
                </a:solidFill>
              </a:rPr>
              <a:t>何时能用线性模型？</a:t>
            </a:r>
            <a:endParaRPr lang="en-US" dirty="0">
              <a:solidFill>
                <a:schemeClr val="tx2">
                  <a:satMod val="130000"/>
                </a:schemeClr>
              </a:solidFill>
            </a:endParaRPr>
          </a:p>
        </p:txBody>
      </p:sp>
      <p:sp>
        <p:nvSpPr>
          <p:cNvPr id="40963" name="Rectangle 3"/>
          <p:cNvSpPr>
            <a:spLocks noGrp="1" noChangeArrowheads="1"/>
          </p:cNvSpPr>
          <p:nvPr>
            <p:ph idx="1"/>
          </p:nvPr>
        </p:nvSpPr>
        <p:spPr>
          <a:xfrm>
            <a:off x="611560" y="1340768"/>
            <a:ext cx="7499350" cy="4191000"/>
          </a:xfrm>
        </p:spPr>
        <p:txBody>
          <a:bodyPr lIns="92075" tIns="46038" rIns="92075" bIns="46038"/>
          <a:lstStyle/>
          <a:p>
            <a:pPr eaLnBrk="1" hangingPunct="1"/>
            <a:r>
              <a:rPr lang="zh-CN" altLang="en-US" dirty="0">
                <a:ea typeface="宋体" pitchFamily="2" charset="-122"/>
              </a:rPr>
              <a:t>股票组合</a:t>
            </a:r>
            <a:endParaRPr lang="en-US" altLang="zh-CN" dirty="0">
              <a:ea typeface="宋体" pitchFamily="2" charset="-122"/>
            </a:endParaRPr>
          </a:p>
          <a:p>
            <a:pPr eaLnBrk="1" hangingPunct="1"/>
            <a:r>
              <a:rPr lang="zh-CN" altLang="en-US" dirty="0">
                <a:ea typeface="宋体" pitchFamily="2" charset="-122"/>
              </a:rPr>
              <a:t>债券组合</a:t>
            </a:r>
            <a:endParaRPr lang="en-US" altLang="zh-CN" dirty="0">
              <a:ea typeface="宋体" pitchFamily="2" charset="-122"/>
            </a:endParaRPr>
          </a:p>
          <a:p>
            <a:pPr eaLnBrk="1" hangingPunct="1"/>
            <a:r>
              <a:rPr lang="zh-CN" altLang="en-US" dirty="0">
                <a:ea typeface="宋体" pitchFamily="2" charset="-122"/>
              </a:rPr>
              <a:t>外汇远期</a:t>
            </a:r>
            <a:endParaRPr lang="en-US" altLang="zh-CN" dirty="0">
              <a:ea typeface="宋体" pitchFamily="2" charset="-122"/>
            </a:endParaRPr>
          </a:p>
          <a:p>
            <a:pPr eaLnBrk="1" hangingPunct="1"/>
            <a:r>
              <a:rPr lang="zh-CN" altLang="en-US" dirty="0">
                <a:ea typeface="宋体" pitchFamily="2" charset="-122"/>
              </a:rPr>
              <a:t>利率互换</a:t>
            </a:r>
            <a:endParaRPr lang="en-US" altLang="zh-CN" dirty="0">
              <a:ea typeface="宋体" pitchFamily="2" charset="-122"/>
            </a:endParaRPr>
          </a:p>
        </p:txBody>
      </p:sp>
      <p:sp>
        <p:nvSpPr>
          <p:cNvPr id="40964"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a:t>Copyright © Zheng, Zhenlong &amp; Chen, Rong, 2013</a:t>
            </a:r>
          </a:p>
        </p:txBody>
      </p:sp>
      <p:sp>
        <p:nvSpPr>
          <p:cNvPr id="40965"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4071E788-BDB5-449A-9CC2-A5A1734DF3FF}" type="slidenum">
              <a:rPr lang="en-US" altLang="en-US"/>
              <a:pPr eaLnBrk="1" hangingPunct="1"/>
              <a:t>43</a:t>
            </a:fld>
            <a:endParaRPr lang="en-US" altLang="en-US"/>
          </a:p>
        </p:txBody>
      </p:sp>
    </p:spTree>
    <p:extLst>
      <p:ext uri="{BB962C8B-B14F-4D97-AF65-F5344CB8AC3E}">
        <p14:creationId xmlns:p14="http://schemas.microsoft.com/office/powerpoint/2010/main" val="18009832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p:txBody>
          <a:bodyPr lIns="92075" tIns="46038" rIns="92075" bIns="46038">
            <a:normAutofit fontScale="90000"/>
          </a:bodyPr>
          <a:lstStyle/>
          <a:p>
            <a:pPr eaLnBrk="1" hangingPunct="1"/>
            <a:r>
              <a:rPr lang="zh-CN" altLang="en-US" sz="4700" dirty="0">
                <a:solidFill>
                  <a:schemeClr val="tx2">
                    <a:satMod val="130000"/>
                  </a:schemeClr>
                </a:solidFill>
              </a:rPr>
              <a:t>线性组合与期权</a:t>
            </a:r>
            <a:br>
              <a:rPr lang="en-US" altLang="zh-CN" sz="4000" dirty="0">
                <a:solidFill>
                  <a:srgbClr val="40330F"/>
                </a:solidFill>
                <a:ea typeface="宋体" pitchFamily="2" charset="-122"/>
              </a:rPr>
            </a:br>
            <a:endParaRPr lang="en-US" altLang="zh-CN" sz="4000" dirty="0">
              <a:solidFill>
                <a:srgbClr val="40330F"/>
              </a:solidFill>
              <a:ea typeface="宋体" pitchFamily="2" charset="-122"/>
            </a:endParaRPr>
          </a:p>
        </p:txBody>
      </p:sp>
      <p:sp>
        <p:nvSpPr>
          <p:cNvPr id="14341" name="Rectangle 3"/>
          <p:cNvSpPr>
            <a:spLocks noGrp="1" noChangeArrowheads="1"/>
          </p:cNvSpPr>
          <p:nvPr>
            <p:ph idx="1"/>
          </p:nvPr>
        </p:nvSpPr>
        <p:spPr/>
        <p:txBody>
          <a:bodyPr lIns="92075" tIns="46038" rIns="92075" bIns="46038"/>
          <a:lstStyle/>
          <a:p>
            <a:pPr eaLnBrk="1" hangingPunct="1">
              <a:buFont typeface="Wingdings" pitchFamily="2" charset="2"/>
              <a:buNone/>
            </a:pPr>
            <a:r>
              <a:rPr lang="en-US" altLang="zh-CN" dirty="0">
                <a:ea typeface="宋体" pitchFamily="2" charset="-122"/>
              </a:rPr>
              <a:t>	</a:t>
            </a:r>
            <a:r>
              <a:rPr lang="zh-CN" altLang="en-US" dirty="0">
                <a:ea typeface="宋体" pitchFamily="2" charset="-122"/>
              </a:rPr>
              <a:t>期权只能用非线性模型（略）</a:t>
            </a:r>
            <a:endParaRPr lang="en-US" altLang="zh-CN" dirty="0">
              <a:ea typeface="宋体" pitchFamily="2" charset="-122"/>
            </a:endParaRPr>
          </a:p>
          <a:p>
            <a:pPr eaLnBrk="1" hangingPunct="1">
              <a:buFont typeface="Wingdings" pitchFamily="2" charset="2"/>
              <a:buNone/>
            </a:pPr>
            <a:endParaRPr lang="en-US" altLang="zh-CN" dirty="0">
              <a:ea typeface="宋体" pitchFamily="2" charset="-122"/>
            </a:endParaRPr>
          </a:p>
          <a:p>
            <a:pPr algn="ctr" eaLnBrk="1" hangingPunct="1">
              <a:buFont typeface="Wingdings" pitchFamily="2" charset="2"/>
              <a:buNone/>
            </a:pPr>
            <a:endParaRPr lang="en-US" altLang="zh-CN" dirty="0">
              <a:ea typeface="宋体" pitchFamily="2" charset="-122"/>
            </a:endParaRPr>
          </a:p>
          <a:p>
            <a:pPr algn="ctr" eaLnBrk="1" hangingPunct="1">
              <a:buFont typeface="Wingdings" pitchFamily="2" charset="2"/>
              <a:buNone/>
            </a:pPr>
            <a:endParaRPr lang="en-US" altLang="zh-CN" dirty="0">
              <a:ea typeface="宋体" pitchFamily="2" charset="-122"/>
            </a:endParaRPr>
          </a:p>
        </p:txBody>
      </p:sp>
      <p:sp>
        <p:nvSpPr>
          <p:cNvPr id="14342"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a:t>Copyright © Zheng, Zhenlong &amp; Chen, Rong, 2013</a:t>
            </a:r>
          </a:p>
        </p:txBody>
      </p:sp>
      <p:sp>
        <p:nvSpPr>
          <p:cNvPr id="14343"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D2CF1FFB-C5DA-4119-8CEA-8909EF4725D7}" type="slidenum">
              <a:rPr lang="en-US" altLang="en-US"/>
              <a:pPr eaLnBrk="1" hangingPunct="1"/>
              <a:t>44</a:t>
            </a:fld>
            <a:endParaRPr lang="en-US" altLang="en-US"/>
          </a:p>
        </p:txBody>
      </p:sp>
    </p:spTree>
    <p:extLst>
      <p:ext uri="{BB962C8B-B14F-4D97-AF65-F5344CB8AC3E}">
        <p14:creationId xmlns:p14="http://schemas.microsoft.com/office/powerpoint/2010/main" val="21100072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Rectangle 2"/>
          <p:cNvSpPr>
            <a:spLocks noGrp="1" noChangeArrowheads="1"/>
          </p:cNvSpPr>
          <p:nvPr>
            <p:ph type="title"/>
          </p:nvPr>
        </p:nvSpPr>
        <p:spPr>
          <a:xfrm>
            <a:off x="1624013" y="333375"/>
            <a:ext cx="5689600" cy="1081088"/>
          </a:xfrm>
        </p:spPr>
        <p:txBody>
          <a:bodyPr/>
          <a:lstStyle/>
          <a:p>
            <a:pPr marL="53975" eaLnBrk="1" hangingPunct="1"/>
            <a:r>
              <a:rPr lang="en-US" altLang="zh-CN">
                <a:solidFill>
                  <a:srgbClr val="0044AC"/>
                </a:solidFill>
              </a:rPr>
              <a:t>       </a:t>
            </a:r>
            <a:r>
              <a:rPr lang="zh-CN" altLang="en-US">
                <a:solidFill>
                  <a:srgbClr val="0044AC"/>
                </a:solidFill>
              </a:rPr>
              <a:t>请提问</a:t>
            </a:r>
          </a:p>
        </p:txBody>
      </p:sp>
      <p:sp>
        <p:nvSpPr>
          <p:cNvPr id="283651" name="Rectangle 3"/>
          <p:cNvSpPr>
            <a:spLocks noGrp="1" noChangeArrowheads="1"/>
          </p:cNvSpPr>
          <p:nvPr>
            <p:ph type="body" sz="half" idx="1"/>
          </p:nvPr>
        </p:nvSpPr>
        <p:spPr>
          <a:xfrm>
            <a:off x="457200" y="1600200"/>
            <a:ext cx="4011613" cy="4530725"/>
          </a:xfrm>
        </p:spPr>
        <p:txBody>
          <a:bodyPr/>
          <a:lstStyle/>
          <a:p>
            <a:pPr eaLnBrk="1" hangingPunct="1"/>
            <a:r>
              <a:rPr lang="en-US" altLang="zh-CN" sz="2800"/>
              <a:t>Any Questions</a:t>
            </a:r>
            <a:r>
              <a:rPr lang="zh-CN" altLang="en-US" sz="2800"/>
              <a:t>？</a:t>
            </a:r>
            <a:endParaRPr lang="en-US" altLang="zh-CN" sz="2800"/>
          </a:p>
          <a:p>
            <a:pPr eaLnBrk="1" hangingPunct="1"/>
            <a:endParaRPr lang="en-US" altLang="zh-CN" sz="2800"/>
          </a:p>
        </p:txBody>
      </p:sp>
      <p:pic>
        <p:nvPicPr>
          <p:cNvPr id="454660" name="Picture 4" descr="3-3"/>
          <p:cNvPicPr>
            <a:picLocks noGrp="1" noChangeAspect="1" noChangeArrowheads="1"/>
          </p:cNvPicPr>
          <p:nvPr>
            <p:ph sz="half" idx="2"/>
          </p:nvPr>
        </p:nvPicPr>
        <p:blipFill>
          <a:blip r:embed="rId3" cstate="print"/>
          <a:srcRect/>
          <a:stretch>
            <a:fillRect/>
          </a:stretch>
        </p:blipFill>
        <p:spPr>
          <a:xfrm>
            <a:off x="3460750" y="2644775"/>
            <a:ext cx="2082800" cy="2751138"/>
          </a:xfrm>
          <a:noFill/>
        </p:spPr>
      </p:pic>
      <p:sp>
        <p:nvSpPr>
          <p:cNvPr id="4" name="页脚占位符 3"/>
          <p:cNvSpPr>
            <a:spLocks noGrp="1"/>
          </p:cNvSpPr>
          <p:nvPr>
            <p:ph type="ftr" sz="quarter" idx="11"/>
          </p:nvPr>
        </p:nvSpPr>
        <p:spPr>
          <a:xfrm>
            <a:off x="2699792" y="6381327"/>
            <a:ext cx="3888432" cy="340147"/>
          </a:xfrm>
        </p:spPr>
        <p:txBody>
          <a:bodyPr/>
          <a:lstStyle/>
          <a:p>
            <a:pPr>
              <a:defRPr/>
            </a:pPr>
            <a:r>
              <a:rPr lang="en-US" altLang="zh-CN"/>
              <a:t>Copyright © Zheng, Zhenlong &amp; Chen, Rong, 2013</a:t>
            </a:r>
            <a:endParaRPr lang="zh-CN" altLang="en-US" dirty="0"/>
          </a:p>
        </p:txBody>
      </p:sp>
      <p:sp>
        <p:nvSpPr>
          <p:cNvPr id="5" name="灯片编号占位符 4"/>
          <p:cNvSpPr>
            <a:spLocks noGrp="1"/>
          </p:cNvSpPr>
          <p:nvPr>
            <p:ph type="sldNum" sz="quarter" idx="12"/>
          </p:nvPr>
        </p:nvSpPr>
        <p:spPr/>
        <p:txBody>
          <a:bodyPr/>
          <a:lstStyle/>
          <a:p>
            <a:pPr>
              <a:defRPr/>
            </a:pPr>
            <a:fld id="{5CC2B108-31DF-4FE0-8872-C4A8491C00B8}" type="slidenum">
              <a:rPr lang="en-US" altLang="zh-CN" smtClean="0"/>
              <a:pPr>
                <a:defRPr/>
              </a:pPr>
              <a:t>45</a:t>
            </a:fld>
            <a:endParaRPr lang="en-US" altLang="zh-CN"/>
          </a:p>
        </p:txBody>
      </p:sp>
    </p:spTree>
    <p:extLst>
      <p:ext uri="{BB962C8B-B14F-4D97-AF65-F5344CB8AC3E}">
        <p14:creationId xmlns:p14="http://schemas.microsoft.com/office/powerpoint/2010/main" val="3531142057"/>
      </p:ext>
    </p:extLst>
  </p:cSld>
  <p:clrMapOvr>
    <a:masterClrMapping/>
  </p:clrMapOvr>
  <p:transition spd="slow">
    <p:pull dir="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6" presetClass="entr" presetSubtype="0" fill="hold" nodeType="clickEffect">
                                  <p:stCondLst>
                                    <p:cond delay="0"/>
                                  </p:stCondLst>
                                  <p:childTnLst>
                                    <p:set>
                                      <p:cBhvr>
                                        <p:cTn id="6" dur="1" fill="hold">
                                          <p:stCondLst>
                                            <p:cond delay="0"/>
                                          </p:stCondLst>
                                        </p:cTn>
                                        <p:tgtEl>
                                          <p:spTgt spid="454660"/>
                                        </p:tgtEl>
                                        <p:attrNameLst>
                                          <p:attrName>style.visibility</p:attrName>
                                        </p:attrNameLst>
                                      </p:cBhvr>
                                      <p:to>
                                        <p:strVal val="visible"/>
                                      </p:to>
                                    </p:set>
                                    <p:animEffect transition="in" filter="wipe(down)">
                                      <p:cBhvr>
                                        <p:cTn id="7" dur="580">
                                          <p:stCondLst>
                                            <p:cond delay="0"/>
                                          </p:stCondLst>
                                        </p:cTn>
                                        <p:tgtEl>
                                          <p:spTgt spid="454660"/>
                                        </p:tgtEl>
                                      </p:cBhvr>
                                    </p:animEffect>
                                    <p:anim calcmode="lin" valueType="num">
                                      <p:cBhvr>
                                        <p:cTn id="8" dur="1822" tmFilter="0,0; 0.14,0.36; 0.43,0.73; 0.71,0.91; 1.0,1.0">
                                          <p:stCondLst>
                                            <p:cond delay="0"/>
                                          </p:stCondLst>
                                        </p:cTn>
                                        <p:tgtEl>
                                          <p:spTgt spid="45466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5466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5466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5466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54660"/>
                                        </p:tgtEl>
                                        <p:attrNameLst>
                                          <p:attrName>ppt_y</p:attrName>
                                        </p:attrNameLst>
                                      </p:cBhvr>
                                      <p:tavLst>
                                        <p:tav tm="0" fmla="#ppt_y-sin(pi*$)/81">
                                          <p:val>
                                            <p:fltVal val="0"/>
                                          </p:val>
                                        </p:tav>
                                        <p:tav tm="100000">
                                          <p:val>
                                            <p:fltVal val="1"/>
                                          </p:val>
                                        </p:tav>
                                      </p:tavLst>
                                    </p:anim>
                                    <p:animScale>
                                      <p:cBhvr>
                                        <p:cTn id="13" dur="26">
                                          <p:stCondLst>
                                            <p:cond delay="650"/>
                                          </p:stCondLst>
                                        </p:cTn>
                                        <p:tgtEl>
                                          <p:spTgt spid="454660"/>
                                        </p:tgtEl>
                                      </p:cBhvr>
                                      <p:to x="100000" y="60000"/>
                                    </p:animScale>
                                    <p:animScale>
                                      <p:cBhvr>
                                        <p:cTn id="14" dur="166" decel="50000">
                                          <p:stCondLst>
                                            <p:cond delay="676"/>
                                          </p:stCondLst>
                                        </p:cTn>
                                        <p:tgtEl>
                                          <p:spTgt spid="454660"/>
                                        </p:tgtEl>
                                      </p:cBhvr>
                                      <p:to x="100000" y="100000"/>
                                    </p:animScale>
                                    <p:animScale>
                                      <p:cBhvr>
                                        <p:cTn id="15" dur="26">
                                          <p:stCondLst>
                                            <p:cond delay="1312"/>
                                          </p:stCondLst>
                                        </p:cTn>
                                        <p:tgtEl>
                                          <p:spTgt spid="454660"/>
                                        </p:tgtEl>
                                      </p:cBhvr>
                                      <p:to x="100000" y="80000"/>
                                    </p:animScale>
                                    <p:animScale>
                                      <p:cBhvr>
                                        <p:cTn id="16" dur="166" decel="50000">
                                          <p:stCondLst>
                                            <p:cond delay="1338"/>
                                          </p:stCondLst>
                                        </p:cTn>
                                        <p:tgtEl>
                                          <p:spTgt spid="454660"/>
                                        </p:tgtEl>
                                      </p:cBhvr>
                                      <p:to x="100000" y="100000"/>
                                    </p:animScale>
                                    <p:animScale>
                                      <p:cBhvr>
                                        <p:cTn id="17" dur="26">
                                          <p:stCondLst>
                                            <p:cond delay="1642"/>
                                          </p:stCondLst>
                                        </p:cTn>
                                        <p:tgtEl>
                                          <p:spTgt spid="454660"/>
                                        </p:tgtEl>
                                      </p:cBhvr>
                                      <p:to x="100000" y="90000"/>
                                    </p:animScale>
                                    <p:animScale>
                                      <p:cBhvr>
                                        <p:cTn id="18" dur="166" decel="50000">
                                          <p:stCondLst>
                                            <p:cond delay="1668"/>
                                          </p:stCondLst>
                                        </p:cTn>
                                        <p:tgtEl>
                                          <p:spTgt spid="454660"/>
                                        </p:tgtEl>
                                      </p:cBhvr>
                                      <p:to x="100000" y="100000"/>
                                    </p:animScale>
                                    <p:animScale>
                                      <p:cBhvr>
                                        <p:cTn id="19" dur="26">
                                          <p:stCondLst>
                                            <p:cond delay="1808"/>
                                          </p:stCondLst>
                                        </p:cTn>
                                        <p:tgtEl>
                                          <p:spTgt spid="454660"/>
                                        </p:tgtEl>
                                      </p:cBhvr>
                                      <p:to x="100000" y="95000"/>
                                    </p:animScale>
                                    <p:animScale>
                                      <p:cBhvr>
                                        <p:cTn id="20" dur="166" decel="50000">
                                          <p:stCondLst>
                                            <p:cond delay="1834"/>
                                          </p:stCondLst>
                                        </p:cTn>
                                        <p:tgtEl>
                                          <p:spTgt spid="45466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7A0B34B9-D817-47F5-9B8C-94F2D5E9BE68}" type="slidenum">
              <a:rPr lang="zh-CN" altLang="en-US" smtClean="0"/>
              <a:pPr/>
              <a:t>46</a:t>
            </a:fld>
            <a:endParaRPr lang="zh-CN" altLang="en-US"/>
          </a:p>
        </p:txBody>
      </p:sp>
    </p:spTree>
    <p:extLst>
      <p:ext uri="{BB962C8B-B14F-4D97-AF65-F5344CB8AC3E}">
        <p14:creationId xmlns:p14="http://schemas.microsoft.com/office/powerpoint/2010/main" val="3892690535"/>
      </p:ext>
    </p:extLst>
  </p:cSld>
  <p:clrMapOvr>
    <a:masterClrMapping/>
  </p:clrMapOvr>
  <p:transition spd="slow">
    <p:pull dir="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风险识别</a:t>
            </a:r>
          </a:p>
        </p:txBody>
      </p:sp>
      <p:sp>
        <p:nvSpPr>
          <p:cNvPr id="3" name="内容占位符 2"/>
          <p:cNvSpPr>
            <a:spLocks noGrp="1"/>
          </p:cNvSpPr>
          <p:nvPr>
            <p:ph idx="1"/>
          </p:nvPr>
        </p:nvSpPr>
        <p:spPr>
          <a:xfrm>
            <a:off x="467544" y="1124744"/>
            <a:ext cx="8208912" cy="4530725"/>
          </a:xfrm>
        </p:spPr>
        <p:txBody>
          <a:bodyPr/>
          <a:lstStyle/>
          <a:p>
            <a:endParaRPr lang="en-US" altLang="zh-CN" dirty="0"/>
          </a:p>
          <a:p>
            <a:r>
              <a:rPr lang="zh-CN" altLang="en-US" dirty="0"/>
              <a:t>风险的分类与识别</a:t>
            </a:r>
          </a:p>
          <a:p>
            <a:pPr lvl="1"/>
            <a:r>
              <a:rPr lang="zh-CN" altLang="en-US" dirty="0"/>
              <a:t>性质不同：经济风险、政治风险、社会风险、自然风</a:t>
            </a:r>
          </a:p>
          <a:p>
            <a:pPr lvl="1"/>
            <a:r>
              <a:rPr lang="zh-CN" altLang="en-US" dirty="0"/>
              <a:t>险与技术风险等</a:t>
            </a:r>
          </a:p>
          <a:p>
            <a:pPr lvl="1"/>
            <a:r>
              <a:rPr lang="zh-CN" altLang="en-US" dirty="0"/>
              <a:t>发生范围不同：系统性风险与非系统性风险</a:t>
            </a:r>
          </a:p>
          <a:p>
            <a:pPr lvl="1"/>
            <a:r>
              <a:rPr lang="zh-CN" altLang="en-US" dirty="0"/>
              <a:t>诱发原因不同：市场风险、信用风险、流动性风险与</a:t>
            </a:r>
          </a:p>
          <a:p>
            <a:pPr lvl="1"/>
            <a:r>
              <a:rPr lang="zh-CN" altLang="en-US" dirty="0"/>
              <a:t>操作风险</a:t>
            </a:r>
          </a:p>
        </p:txBody>
      </p:sp>
      <p:sp>
        <p:nvSpPr>
          <p:cNvPr id="5" name="页脚占位符 4"/>
          <p:cNvSpPr>
            <a:spLocks noGrp="1"/>
          </p:cNvSpPr>
          <p:nvPr>
            <p:ph type="ftr" sz="quarter" idx="11"/>
          </p:nvPr>
        </p:nvSpPr>
        <p:spPr/>
        <p:txBody>
          <a:bodyPr/>
          <a:lstStyle/>
          <a:p>
            <a:r>
              <a:rPr lang="en-US" altLang="zh-CN"/>
              <a:t>Copyright © Zheng, Zhenlong &amp; Chen, Rong, 2013</a:t>
            </a:r>
            <a:endParaRPr lang="zh-CN" altLang="en-US"/>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5</a:t>
            </a:fld>
            <a:endParaRPr lang="zh-CN" altLang="en-US" dirty="0"/>
          </a:p>
        </p:txBody>
      </p:sp>
    </p:spTree>
    <p:extLst>
      <p:ext uri="{BB962C8B-B14F-4D97-AF65-F5344CB8AC3E}">
        <p14:creationId xmlns:p14="http://schemas.microsoft.com/office/powerpoint/2010/main" val="3746160255"/>
      </p:ext>
    </p:extLst>
  </p:cSld>
  <p:clrMapOvr>
    <a:masterClrMapping/>
  </p:clrMapOvr>
  <p:transition spd="slow">
    <p:pull dir="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400" b="1" dirty="0">
                <a:solidFill>
                  <a:srgbClr val="006633"/>
                </a:solidFill>
                <a:ea typeface="Adobe 仿宋 Std R" pitchFamily="18" charset="-122"/>
              </a:rPr>
              <a:t>市场风险</a:t>
            </a:r>
            <a:endParaRPr lang="zh-CN" altLang="en-US" dirty="0"/>
          </a:p>
        </p:txBody>
      </p:sp>
      <p:sp>
        <p:nvSpPr>
          <p:cNvPr id="3" name="内容占位符 2"/>
          <p:cNvSpPr>
            <a:spLocks noGrp="1"/>
          </p:cNvSpPr>
          <p:nvPr>
            <p:ph idx="1"/>
          </p:nvPr>
        </p:nvSpPr>
        <p:spPr/>
        <p:txBody>
          <a:bodyPr/>
          <a:lstStyle/>
          <a:p>
            <a:r>
              <a:rPr lang="zh-CN" altLang="en-US" dirty="0"/>
              <a:t>市场风险又称为价格风险，是市场价格波动而引起的风险。</a:t>
            </a:r>
          </a:p>
          <a:p>
            <a:pPr lvl="1"/>
            <a:r>
              <a:rPr lang="zh-CN" altLang="en-US" dirty="0"/>
              <a:t>利率风险</a:t>
            </a:r>
          </a:p>
          <a:p>
            <a:pPr lvl="1"/>
            <a:r>
              <a:rPr lang="zh-CN" altLang="en-US" dirty="0"/>
              <a:t>汇率风险</a:t>
            </a:r>
          </a:p>
          <a:p>
            <a:pPr lvl="1"/>
            <a:r>
              <a:rPr lang="zh-CN" altLang="en-US" dirty="0"/>
              <a:t>股票价格风险</a:t>
            </a:r>
          </a:p>
          <a:p>
            <a:pPr lvl="1"/>
            <a:r>
              <a:rPr lang="zh-CN" altLang="en-US" dirty="0"/>
              <a:t>商品价格风险</a:t>
            </a:r>
          </a:p>
          <a:p>
            <a:endParaRPr lang="zh-CN" altLang="en-US" dirty="0"/>
          </a:p>
          <a:p>
            <a:endParaRPr lang="zh-CN" altLang="en-US" dirty="0"/>
          </a:p>
          <a:p>
            <a:endParaRPr lang="zh-CN" altLang="en-US" dirty="0"/>
          </a:p>
          <a:p>
            <a:endParaRPr lang="zh-CN" altLang="en-US" dirty="0"/>
          </a:p>
          <a:p>
            <a:endParaRPr lang="zh-CN" altLang="en-US" dirty="0"/>
          </a:p>
          <a:p>
            <a:endParaRPr lang="zh-CN" altLang="en-US" dirty="0"/>
          </a:p>
          <a:p>
            <a:endParaRPr lang="zh-CN" altLang="en-US" dirty="0"/>
          </a:p>
        </p:txBody>
      </p:sp>
      <p:sp>
        <p:nvSpPr>
          <p:cNvPr id="4" name="页脚占位符 3"/>
          <p:cNvSpPr>
            <a:spLocks noGrp="1"/>
          </p:cNvSpPr>
          <p:nvPr>
            <p:ph type="ftr" sz="quarter" idx="11"/>
          </p:nvPr>
        </p:nvSpPr>
        <p:spPr/>
        <p:txBody>
          <a:bodyPr/>
          <a:lstStyle/>
          <a:p>
            <a:r>
              <a:rPr lang="en-US" altLang="zh-CN"/>
              <a:t>Copyright © Zheng, Zhenlong &amp; Chen, Rong, 2013</a:t>
            </a:r>
            <a:endParaRPr lang="zh-CN" altLang="en-US" dirty="0"/>
          </a:p>
        </p:txBody>
      </p:sp>
      <p:sp>
        <p:nvSpPr>
          <p:cNvPr id="5" name="灯片编号占位符 4"/>
          <p:cNvSpPr>
            <a:spLocks noGrp="1"/>
          </p:cNvSpPr>
          <p:nvPr>
            <p:ph type="sldNum" sz="quarter" idx="12"/>
          </p:nvPr>
        </p:nvSpPr>
        <p:spPr/>
        <p:txBody>
          <a:bodyPr/>
          <a:lstStyle/>
          <a:p>
            <a:fld id="{7A0B34B9-D817-47F5-9B8C-94F2D5E9BE68}" type="slidenum">
              <a:rPr lang="zh-CN" altLang="en-US" smtClean="0"/>
              <a:pPr/>
              <a:t>6</a:t>
            </a:fld>
            <a:endParaRPr lang="zh-CN" altLang="en-US" dirty="0"/>
          </a:p>
        </p:txBody>
      </p:sp>
    </p:spTree>
    <p:extLst>
      <p:ext uri="{BB962C8B-B14F-4D97-AF65-F5344CB8AC3E}">
        <p14:creationId xmlns:p14="http://schemas.microsoft.com/office/powerpoint/2010/main" val="2627544852"/>
      </p:ext>
    </p:extLst>
  </p:cSld>
  <p:clrMapOvr>
    <a:masterClrMapping/>
  </p:clrMapOvr>
  <p:transition spd="slow">
    <p:pull dir="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信用风险</a:t>
            </a:r>
          </a:p>
        </p:txBody>
      </p:sp>
      <p:sp>
        <p:nvSpPr>
          <p:cNvPr id="3" name="内容占位符 2"/>
          <p:cNvSpPr>
            <a:spLocks noGrp="1"/>
          </p:cNvSpPr>
          <p:nvPr>
            <p:ph idx="1"/>
          </p:nvPr>
        </p:nvSpPr>
        <p:spPr>
          <a:xfrm>
            <a:off x="395536" y="1484784"/>
            <a:ext cx="8229600" cy="4098677"/>
          </a:xfrm>
        </p:spPr>
        <p:txBody>
          <a:bodyPr>
            <a:normAutofit/>
          </a:bodyPr>
          <a:lstStyle/>
          <a:p>
            <a:r>
              <a:rPr lang="zh-CN" altLang="en-US" dirty="0"/>
              <a:t>信用风险又称违约风险，是指债务人或交易对手未能履行合约所规定的义务或信用质量发生变化给债权人或金融产品持有者所带来的风险。</a:t>
            </a:r>
          </a:p>
          <a:p>
            <a:pPr lvl="1"/>
            <a:r>
              <a:rPr lang="zh-CN" altLang="en-US" dirty="0"/>
              <a:t>对方违约或信用状况发生变化的可能性大小</a:t>
            </a:r>
          </a:p>
          <a:p>
            <a:pPr lvl="1"/>
            <a:r>
              <a:rPr lang="zh-CN" altLang="en-US" dirty="0"/>
              <a:t>对方违约造成的损失多寡</a:t>
            </a:r>
          </a:p>
          <a:p>
            <a:r>
              <a:rPr lang="zh-CN" altLang="en-US" dirty="0"/>
              <a:t>贷款、债券和衍生品的信用风险有所不同</a:t>
            </a:r>
          </a:p>
        </p:txBody>
      </p:sp>
      <p:sp>
        <p:nvSpPr>
          <p:cNvPr id="5" name="页脚占位符 4"/>
          <p:cNvSpPr>
            <a:spLocks noGrp="1"/>
          </p:cNvSpPr>
          <p:nvPr>
            <p:ph type="ftr" sz="quarter" idx="11"/>
          </p:nvPr>
        </p:nvSpPr>
        <p:spPr/>
        <p:txBody>
          <a:bodyPr/>
          <a:lstStyle/>
          <a:p>
            <a:r>
              <a:rPr lang="en-US" altLang="zh-CN"/>
              <a:t>Copyright © Zheng, Zhenlong &amp; Chen, Rong, 2013</a:t>
            </a:r>
            <a:endParaRPr lang="zh-CN" altLang="en-US"/>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7</a:t>
            </a:fld>
            <a:endParaRPr lang="zh-CN" altLang="en-US" dirty="0"/>
          </a:p>
        </p:txBody>
      </p:sp>
    </p:spTree>
    <p:extLst>
      <p:ext uri="{BB962C8B-B14F-4D97-AF65-F5344CB8AC3E}">
        <p14:creationId xmlns:p14="http://schemas.microsoft.com/office/powerpoint/2010/main" val="836113599"/>
      </p:ext>
    </p:extLst>
  </p:cSld>
  <p:clrMapOvr>
    <a:masterClrMapping/>
  </p:clrMapOvr>
  <p:transition spd="slow">
    <p:pull dir="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流动性风险</a:t>
            </a:r>
          </a:p>
        </p:txBody>
      </p:sp>
      <p:sp>
        <p:nvSpPr>
          <p:cNvPr id="3" name="内容占位符 2"/>
          <p:cNvSpPr>
            <a:spLocks noGrp="1"/>
          </p:cNvSpPr>
          <p:nvPr>
            <p:ph idx="1"/>
          </p:nvPr>
        </p:nvSpPr>
        <p:spPr>
          <a:xfrm>
            <a:off x="323528" y="1052736"/>
            <a:ext cx="8424936" cy="4530725"/>
          </a:xfrm>
        </p:spPr>
        <p:txBody>
          <a:bodyPr>
            <a:normAutofit/>
          </a:bodyPr>
          <a:lstStyle/>
          <a:p>
            <a:pPr>
              <a:buNone/>
            </a:pPr>
            <a:r>
              <a:rPr lang="zh-CN" altLang="en-US" dirty="0"/>
              <a:t>         </a:t>
            </a:r>
            <a:endParaRPr lang="en-US" altLang="zh-CN" dirty="0"/>
          </a:p>
          <a:p>
            <a:pPr>
              <a:buFont typeface="Wingdings" pitchFamily="2" charset="2"/>
              <a:buChar char="p"/>
            </a:pPr>
            <a:r>
              <a:rPr lang="zh-CN" altLang="en-US" dirty="0"/>
              <a:t>市场流动性风险：由于市场交易量不足无法按照当前的市场价格进行交易所带来的风险</a:t>
            </a:r>
          </a:p>
          <a:p>
            <a:pPr>
              <a:buFont typeface="Wingdings" pitchFamily="2" charset="2"/>
              <a:buChar char="p"/>
            </a:pPr>
            <a:r>
              <a:rPr lang="zh-CN" altLang="en-US" dirty="0"/>
              <a:t>资金流动性风险：现金流不能满足支付义务，迫使机构提前清算，其中可能是数量上的不匹配和（或）时间上的不匹配。</a:t>
            </a:r>
          </a:p>
        </p:txBody>
      </p:sp>
      <p:sp>
        <p:nvSpPr>
          <p:cNvPr id="5" name="页脚占位符 4"/>
          <p:cNvSpPr>
            <a:spLocks noGrp="1"/>
          </p:cNvSpPr>
          <p:nvPr>
            <p:ph type="ftr" sz="quarter" idx="11"/>
          </p:nvPr>
        </p:nvSpPr>
        <p:spPr/>
        <p:txBody>
          <a:bodyPr/>
          <a:lstStyle/>
          <a:p>
            <a:r>
              <a:rPr lang="en-US" altLang="zh-CN"/>
              <a:t>Copyright © Zheng, Zhenlong &amp; Chen, Rong, 2013</a:t>
            </a:r>
            <a:endParaRPr lang="zh-CN" altLang="en-US"/>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8</a:t>
            </a:fld>
            <a:endParaRPr lang="zh-CN" altLang="en-US" dirty="0"/>
          </a:p>
        </p:txBody>
      </p:sp>
    </p:spTree>
    <p:extLst>
      <p:ext uri="{BB962C8B-B14F-4D97-AF65-F5344CB8AC3E}">
        <p14:creationId xmlns:p14="http://schemas.microsoft.com/office/powerpoint/2010/main" val="215948115"/>
      </p:ext>
    </p:extLst>
  </p:cSld>
  <p:clrMapOvr>
    <a:masterClrMapping/>
  </p:clrMapOvr>
  <p:transition spd="slow">
    <p:pull dir="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操作风险</a:t>
            </a:r>
          </a:p>
        </p:txBody>
      </p:sp>
      <p:sp>
        <p:nvSpPr>
          <p:cNvPr id="3" name="内容占位符 2"/>
          <p:cNvSpPr>
            <a:spLocks noGrp="1"/>
          </p:cNvSpPr>
          <p:nvPr>
            <p:ph idx="1"/>
          </p:nvPr>
        </p:nvSpPr>
        <p:spPr>
          <a:xfrm>
            <a:off x="467544" y="980728"/>
            <a:ext cx="8229600" cy="5040560"/>
          </a:xfrm>
        </p:spPr>
        <p:txBody>
          <a:bodyPr>
            <a:normAutofit/>
          </a:bodyPr>
          <a:lstStyle/>
          <a:p>
            <a:pPr>
              <a:buNone/>
            </a:pPr>
            <a:r>
              <a:rPr lang="zh-CN" altLang="en-US" dirty="0"/>
              <a:t>         </a:t>
            </a:r>
            <a:endParaRPr lang="en-US" altLang="zh-CN" dirty="0"/>
          </a:p>
          <a:p>
            <a:r>
              <a:rPr lang="zh-CN" altLang="en-US" dirty="0"/>
              <a:t>因为欺诈、未授权活动、错误、遗漏、效率低、系统失灵或是由外部事件引致损失的风险。</a:t>
            </a:r>
            <a:endParaRPr lang="en-US" altLang="zh-CN" dirty="0"/>
          </a:p>
        </p:txBody>
      </p:sp>
      <p:sp>
        <p:nvSpPr>
          <p:cNvPr id="5" name="页脚占位符 4"/>
          <p:cNvSpPr>
            <a:spLocks noGrp="1"/>
          </p:cNvSpPr>
          <p:nvPr>
            <p:ph type="ftr" sz="quarter" idx="11"/>
          </p:nvPr>
        </p:nvSpPr>
        <p:spPr/>
        <p:txBody>
          <a:bodyPr/>
          <a:lstStyle/>
          <a:p>
            <a:r>
              <a:rPr lang="en-US" altLang="zh-CN"/>
              <a:t>Copyright © Zheng, Zhenlong &amp; Chen, Rong, 2013</a:t>
            </a:r>
            <a:endParaRPr lang="zh-CN" altLang="en-US"/>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9</a:t>
            </a:fld>
            <a:endParaRPr lang="zh-CN" altLang="en-US" dirty="0"/>
          </a:p>
        </p:txBody>
      </p:sp>
    </p:spTree>
    <p:extLst>
      <p:ext uri="{BB962C8B-B14F-4D97-AF65-F5344CB8AC3E}">
        <p14:creationId xmlns:p14="http://schemas.microsoft.com/office/powerpoint/2010/main" val="2629313772"/>
      </p:ext>
    </p:extLst>
  </p:cSld>
  <p:clrMapOvr>
    <a:masterClrMapping/>
  </p:clrMapOvr>
  <p:transition spd="slow">
    <p:pull dir="ru"/>
  </p:transition>
</p:sld>
</file>

<file path=ppt/theme/theme1.xml><?xml version="1.0" encoding="utf-8"?>
<a:theme xmlns:a="http://schemas.openxmlformats.org/drawingml/2006/main" name="主题1">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15004</TotalTime>
  <Words>2273</Words>
  <Application>Microsoft Office PowerPoint</Application>
  <PresentationFormat>全屏显示(4:3)</PresentationFormat>
  <Paragraphs>326</Paragraphs>
  <Slides>46</Slides>
  <Notes>21</Notes>
  <HiddenSlides>0</HiddenSlides>
  <MMClips>0</MMClips>
  <ScaleCrop>false</ScaleCrop>
  <HeadingPairs>
    <vt:vector size="8" baseType="variant">
      <vt:variant>
        <vt:lpstr>已用的字体</vt:lpstr>
      </vt:variant>
      <vt:variant>
        <vt:i4>14</vt:i4>
      </vt:variant>
      <vt:variant>
        <vt:lpstr>主题</vt:lpstr>
      </vt:variant>
      <vt:variant>
        <vt:i4>1</vt:i4>
      </vt:variant>
      <vt:variant>
        <vt:lpstr>嵌入 OLE 服务器</vt:lpstr>
      </vt:variant>
      <vt:variant>
        <vt:i4>1</vt:i4>
      </vt:variant>
      <vt:variant>
        <vt:lpstr>幻灯片标题</vt:lpstr>
      </vt:variant>
      <vt:variant>
        <vt:i4>46</vt:i4>
      </vt:variant>
    </vt:vector>
  </HeadingPairs>
  <TitlesOfParts>
    <vt:vector size="62" baseType="lpstr">
      <vt:lpstr>Adobe 仿宋 Std R</vt:lpstr>
      <vt:lpstr>Adobe 黑体 Std R</vt:lpstr>
      <vt:lpstr>楷体</vt:lpstr>
      <vt:lpstr>Adobe Jenson Pro</vt:lpstr>
      <vt:lpstr>Adobe Jenson Pro Capt</vt:lpstr>
      <vt:lpstr>Adobe Jenson Pro Disp</vt:lpstr>
      <vt:lpstr>Arial</vt:lpstr>
      <vt:lpstr>Calibri</vt:lpstr>
      <vt:lpstr>Cambria Math</vt:lpstr>
      <vt:lpstr>Garamond</vt:lpstr>
      <vt:lpstr>Symbol</vt:lpstr>
      <vt:lpstr>Tahoma</vt:lpstr>
      <vt:lpstr>Times New Roman</vt:lpstr>
      <vt:lpstr>Wingdings</vt:lpstr>
      <vt:lpstr>主题1</vt:lpstr>
      <vt:lpstr>Equation</vt:lpstr>
      <vt:lpstr> 第十七章 风险管理     </vt:lpstr>
      <vt:lpstr>目录</vt:lpstr>
      <vt:lpstr>金融中的风险</vt:lpstr>
      <vt:lpstr>理解风险</vt:lpstr>
      <vt:lpstr>风险识别</vt:lpstr>
      <vt:lpstr>市场风险</vt:lpstr>
      <vt:lpstr>信用风险</vt:lpstr>
      <vt:lpstr>流动性风险</vt:lpstr>
      <vt:lpstr>操作风险</vt:lpstr>
      <vt:lpstr>市场风险度量</vt:lpstr>
      <vt:lpstr>敏感性分析</vt:lpstr>
      <vt:lpstr>在险值</vt:lpstr>
      <vt:lpstr>情景分析与压力测试</vt:lpstr>
      <vt:lpstr>信用风险度量</vt:lpstr>
      <vt:lpstr>市场流动性风险的度量</vt:lpstr>
      <vt:lpstr>资金流动性风险的度量I</vt:lpstr>
      <vt:lpstr>风险管理</vt:lpstr>
      <vt:lpstr>风险管理效果评价</vt:lpstr>
      <vt:lpstr>在险值的定义</vt:lpstr>
      <vt:lpstr>在险值的参数</vt:lpstr>
      <vt:lpstr>历史模拟法</vt:lpstr>
      <vt:lpstr>历史模拟法示例（1 天VaR，置信水平99%） I</vt:lpstr>
      <vt:lpstr>历史模拟法示例（1 天VaR，置信水平99%） II</vt:lpstr>
      <vt:lpstr>损失排序</vt:lpstr>
      <vt:lpstr>参数解析法</vt:lpstr>
      <vt:lpstr>波动率的换算</vt:lpstr>
      <vt:lpstr>单资产VAR的计算－微软</vt:lpstr>
      <vt:lpstr>单资产VAR的计算－微软</vt:lpstr>
      <vt:lpstr>单资产VAR的计算－微软</vt:lpstr>
      <vt:lpstr>单资产VAR的计算－GE</vt:lpstr>
      <vt:lpstr>微软和GE组合</vt:lpstr>
      <vt:lpstr>组合的标准差</vt:lpstr>
      <vt:lpstr>组合VAR</vt:lpstr>
      <vt:lpstr>线性方程</vt:lpstr>
      <vt:lpstr>组合收益率的方差</vt:lpstr>
      <vt:lpstr>组合价值的方差 (ai = wiP)</vt:lpstr>
      <vt:lpstr>处理利率的方法</vt:lpstr>
      <vt:lpstr>现金流映射</vt:lpstr>
      <vt:lpstr>现金流映射</vt:lpstr>
      <vt:lpstr>现金流映射</vt:lpstr>
      <vt:lpstr>现金流映射</vt:lpstr>
      <vt:lpstr>现金流映射</vt:lpstr>
      <vt:lpstr>何时能用线性模型？</vt:lpstr>
      <vt:lpstr>线性组合与期权 </vt:lpstr>
      <vt:lpstr>       请提问</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风险管理 Risk Management</dc:title>
  <dc:creator>aronge</dc:creator>
  <cp:lastModifiedBy>zlzheng</cp:lastModifiedBy>
  <cp:revision>811</cp:revision>
  <dcterms:created xsi:type="dcterms:W3CDTF">2007-10-06T10:41:32Z</dcterms:created>
  <dcterms:modified xsi:type="dcterms:W3CDTF">2020-12-18T01:33:00Z</dcterms:modified>
</cp:coreProperties>
</file>